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4" r:id="rId2"/>
    <p:sldId id="403" r:id="rId3"/>
    <p:sldId id="411" r:id="rId4"/>
    <p:sldId id="412" r:id="rId5"/>
    <p:sldId id="413" r:id="rId6"/>
    <p:sldId id="406" r:id="rId7"/>
    <p:sldId id="407" r:id="rId8"/>
    <p:sldId id="408" r:id="rId9"/>
    <p:sldId id="409" r:id="rId10"/>
    <p:sldId id="410" r:id="rId11"/>
    <p:sldId id="414" r:id="rId12"/>
    <p:sldId id="415" r:id="rId13"/>
    <p:sldId id="416" r:id="rId14"/>
    <p:sldId id="420" r:id="rId15"/>
    <p:sldId id="421" r:id="rId16"/>
    <p:sldId id="417" r:id="rId17"/>
    <p:sldId id="418" r:id="rId18"/>
    <p:sldId id="419" r:id="rId19"/>
    <p:sldId id="422" r:id="rId20"/>
    <p:sldId id="423" r:id="rId21"/>
    <p:sldId id="425" r:id="rId22"/>
    <p:sldId id="426" r:id="rId23"/>
    <p:sldId id="429" r:id="rId24"/>
    <p:sldId id="430" r:id="rId25"/>
    <p:sldId id="424" r:id="rId26"/>
    <p:sldId id="427" r:id="rId27"/>
    <p:sldId id="428" r:id="rId28"/>
    <p:sldId id="40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B09F"/>
    <a:srgbClr val="E71FE7"/>
    <a:srgbClr val="FC0A94"/>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0" autoAdjust="0"/>
    <p:restoredTop sz="97026" autoAdjust="0"/>
  </p:normalViewPr>
  <p:slideViewPr>
    <p:cSldViewPr snapToGrid="0">
      <p:cViewPr varScale="1">
        <p:scale>
          <a:sx n="95" d="100"/>
          <a:sy n="95" d="100"/>
        </p:scale>
        <p:origin x="690" y="5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7" d="100"/>
          <a:sy n="107" d="100"/>
        </p:scale>
        <p:origin x="78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n Aganj" userId="4a48216ea422bd35" providerId="LiveId" clId="{4732EEAD-ADE3-404E-8836-E977A6D461A1}"/>
    <pc:docChg chg="undo custSel delSld modSld">
      <pc:chgData name="Iman Aganj" userId="4a48216ea422bd35" providerId="LiveId" clId="{4732EEAD-ADE3-404E-8836-E977A6D461A1}" dt="2018-07-30T20:24:41.365" v="345" actId="404"/>
      <pc:docMkLst>
        <pc:docMk/>
      </pc:docMkLst>
      <pc:sldChg chg="addSp delSp modSp">
        <pc:chgData name="Iman Aganj" userId="4a48216ea422bd35" providerId="LiveId" clId="{4732EEAD-ADE3-404E-8836-E977A6D461A1}" dt="2018-07-30T20:24:41.365" v="345" actId="404"/>
        <pc:sldMkLst>
          <pc:docMk/>
          <pc:sldMk cId="241279756" sldId="364"/>
        </pc:sldMkLst>
        <pc:spChg chg="add del mod">
          <ac:chgData name="Iman Aganj" userId="4a48216ea422bd35" providerId="LiveId" clId="{4732EEAD-ADE3-404E-8836-E977A6D461A1}" dt="2018-07-30T18:27:23.737" v="330" actId="20577"/>
          <ac:spMkLst>
            <pc:docMk/>
            <pc:sldMk cId="241279756" sldId="364"/>
            <ac:spMk id="2" creationId="{A651D63D-E3FC-431C-B96C-616076D4CA98}"/>
          </ac:spMkLst>
        </pc:spChg>
        <pc:spChg chg="mod">
          <ac:chgData name="Iman Aganj" userId="4a48216ea422bd35" providerId="LiveId" clId="{4732EEAD-ADE3-404E-8836-E977A6D461A1}" dt="2018-07-30T17:08:09.421" v="0" actId="6549"/>
          <ac:spMkLst>
            <pc:docMk/>
            <pc:sldMk cId="241279756" sldId="364"/>
            <ac:spMk id="3" creationId="{00000000-0000-0000-0000-000000000000}"/>
          </ac:spMkLst>
        </pc:spChg>
        <pc:spChg chg="mod">
          <ac:chgData name="Iman Aganj" userId="4a48216ea422bd35" providerId="LiveId" clId="{4732EEAD-ADE3-404E-8836-E977A6D461A1}" dt="2018-07-30T20:24:41.365" v="345" actId="404"/>
          <ac:spMkLst>
            <pc:docMk/>
            <pc:sldMk cId="241279756" sldId="364"/>
            <ac:spMk id="11" creationId="{00000000-0000-0000-0000-000000000000}"/>
          </ac:spMkLst>
        </pc:spChg>
        <pc:picChg chg="add del">
          <ac:chgData name="Iman Aganj" userId="4a48216ea422bd35" providerId="LiveId" clId="{4732EEAD-ADE3-404E-8836-E977A6D461A1}" dt="2018-07-30T17:08:18.056" v="3" actId="478"/>
          <ac:picMkLst>
            <pc:docMk/>
            <pc:sldMk cId="241279756" sldId="364"/>
            <ac:picMk id="9" creationId="{152F9BC5-253C-42A3-815E-4DDDE7914295}"/>
          </ac:picMkLst>
        </pc:picChg>
      </pc:sldChg>
      <pc:sldChg chg="modAnim">
        <pc:chgData name="Iman Aganj" userId="4a48216ea422bd35" providerId="LiveId" clId="{4732EEAD-ADE3-404E-8836-E977A6D461A1}" dt="2018-07-30T17:22:08.240" v="323" actId="404"/>
        <pc:sldMkLst>
          <pc:docMk/>
          <pc:sldMk cId="298970898" sldId="403"/>
        </pc:sldMkLst>
      </pc:sldChg>
      <pc:sldChg chg="modSp">
        <pc:chgData name="Iman Aganj" userId="4a48216ea422bd35" providerId="LiveId" clId="{4732EEAD-ADE3-404E-8836-E977A6D461A1}" dt="2018-07-30T17:09:45.218" v="23" actId="20577"/>
        <pc:sldMkLst>
          <pc:docMk/>
          <pc:sldMk cId="1889727920" sldId="411"/>
        </pc:sldMkLst>
        <pc:spChg chg="mod">
          <ac:chgData name="Iman Aganj" userId="4a48216ea422bd35" providerId="LiveId" clId="{4732EEAD-ADE3-404E-8836-E977A6D461A1}" dt="2018-07-30T17:09:45.218" v="23" actId="20577"/>
          <ac:spMkLst>
            <pc:docMk/>
            <pc:sldMk cId="1889727920" sldId="411"/>
            <ac:spMk id="4" creationId="{00000000-0000-0000-0000-000000000000}"/>
          </ac:spMkLst>
        </pc:spChg>
      </pc:sldChg>
      <pc:sldChg chg="modSp">
        <pc:chgData name="Iman Aganj" userId="4a48216ea422bd35" providerId="LiveId" clId="{4732EEAD-ADE3-404E-8836-E977A6D461A1}" dt="2018-07-30T17:09:53.779" v="24" actId="404"/>
        <pc:sldMkLst>
          <pc:docMk/>
          <pc:sldMk cId="2852285667" sldId="412"/>
        </pc:sldMkLst>
        <pc:spChg chg="mod">
          <ac:chgData name="Iman Aganj" userId="4a48216ea422bd35" providerId="LiveId" clId="{4732EEAD-ADE3-404E-8836-E977A6D461A1}" dt="2018-07-30T17:09:53.779" v="24" actId="404"/>
          <ac:spMkLst>
            <pc:docMk/>
            <pc:sldMk cId="2852285667" sldId="412"/>
            <ac:spMk id="4" creationId="{00000000-0000-0000-0000-000000000000}"/>
          </ac:spMkLst>
        </pc:spChg>
      </pc:sldChg>
      <pc:sldChg chg="modSp">
        <pc:chgData name="Iman Aganj" userId="4a48216ea422bd35" providerId="LiveId" clId="{4732EEAD-ADE3-404E-8836-E977A6D461A1}" dt="2018-07-30T17:10:11.398" v="26" actId="166"/>
        <pc:sldMkLst>
          <pc:docMk/>
          <pc:sldMk cId="2651031744" sldId="413"/>
        </pc:sldMkLst>
        <pc:spChg chg="mod ord">
          <ac:chgData name="Iman Aganj" userId="4a48216ea422bd35" providerId="LiveId" clId="{4732EEAD-ADE3-404E-8836-E977A6D461A1}" dt="2018-07-30T17:10:11.398" v="26" actId="166"/>
          <ac:spMkLst>
            <pc:docMk/>
            <pc:sldMk cId="2651031744" sldId="413"/>
            <ac:spMk id="4" creationId="{00000000-0000-0000-0000-000000000000}"/>
          </ac:spMkLst>
        </pc:spChg>
      </pc:sldChg>
      <pc:sldChg chg="modSp">
        <pc:chgData name="Iman Aganj" userId="4a48216ea422bd35" providerId="LiveId" clId="{4732EEAD-ADE3-404E-8836-E977A6D461A1}" dt="2018-07-30T17:11:38.328" v="62" actId="20577"/>
        <pc:sldMkLst>
          <pc:docMk/>
          <pc:sldMk cId="3763741139" sldId="415"/>
        </pc:sldMkLst>
        <pc:spChg chg="mod">
          <ac:chgData name="Iman Aganj" userId="4a48216ea422bd35" providerId="LiveId" clId="{4732EEAD-ADE3-404E-8836-E977A6D461A1}" dt="2018-07-30T17:11:38.328" v="62" actId="20577"/>
          <ac:spMkLst>
            <pc:docMk/>
            <pc:sldMk cId="3763741139" sldId="415"/>
            <ac:spMk id="12" creationId="{C112A0C7-6C59-4610-AEAF-359BC2788EF3}"/>
          </ac:spMkLst>
        </pc:spChg>
      </pc:sldChg>
      <pc:sldChg chg="modSp">
        <pc:chgData name="Iman Aganj" userId="4a48216ea422bd35" providerId="LiveId" clId="{4732EEAD-ADE3-404E-8836-E977A6D461A1}" dt="2018-07-30T17:11:24.790" v="55" actId="20577"/>
        <pc:sldMkLst>
          <pc:docMk/>
          <pc:sldMk cId="848676088" sldId="416"/>
        </pc:sldMkLst>
        <pc:spChg chg="mod">
          <ac:chgData name="Iman Aganj" userId="4a48216ea422bd35" providerId="LiveId" clId="{4732EEAD-ADE3-404E-8836-E977A6D461A1}" dt="2018-07-30T17:11:24.790" v="55" actId="20577"/>
          <ac:spMkLst>
            <pc:docMk/>
            <pc:sldMk cId="848676088" sldId="416"/>
            <ac:spMk id="6" creationId="{D6549105-8D53-4A17-A6F8-20FE95413D27}"/>
          </ac:spMkLst>
        </pc:spChg>
      </pc:sldChg>
      <pc:sldChg chg="addSp delSp modSp addAnim delAnim">
        <pc:chgData name="Iman Aganj" userId="4a48216ea422bd35" providerId="LiveId" clId="{4732EEAD-ADE3-404E-8836-E977A6D461A1}" dt="2018-07-30T17:15:01.812" v="111" actId="478"/>
        <pc:sldMkLst>
          <pc:docMk/>
          <pc:sldMk cId="3331780418" sldId="423"/>
        </pc:sldMkLst>
        <pc:spChg chg="mod">
          <ac:chgData name="Iman Aganj" userId="4a48216ea422bd35" providerId="LiveId" clId="{4732EEAD-ADE3-404E-8836-E977A6D461A1}" dt="2018-07-30T17:12:38.776" v="70" actId="20577"/>
          <ac:spMkLst>
            <pc:docMk/>
            <pc:sldMk cId="3331780418" sldId="423"/>
            <ac:spMk id="18" creationId="{A4B88EFF-28FB-4FEC-84ED-D5A78F3DC91B}"/>
          </ac:spMkLst>
        </pc:spChg>
        <pc:picChg chg="add del">
          <ac:chgData name="Iman Aganj" userId="4a48216ea422bd35" providerId="LiveId" clId="{4732EEAD-ADE3-404E-8836-E977A6D461A1}" dt="2018-07-30T17:15:01.812" v="111" actId="478"/>
          <ac:picMkLst>
            <pc:docMk/>
            <pc:sldMk cId="3331780418" sldId="423"/>
            <ac:picMk id="11" creationId="{F083AAF0-FB53-46F5-B032-009662345ABB}"/>
          </ac:picMkLst>
        </pc:picChg>
      </pc:sldChg>
    </pc:docChg>
  </pc:docChgLst>
  <pc:docChgLst>
    <pc:chgData name="Iman Aganj" userId="528e1e0b-db81-4f61-b532-a0ac7c6ac721" providerId="ADAL" clId="{0EB21596-FE37-4DEB-9B48-8E24AA312F7B}"/>
    <pc:docChg chg="undo redo custSel modSld">
      <pc:chgData name="Iman Aganj" userId="528e1e0b-db81-4f61-b532-a0ac7c6ac721" providerId="ADAL" clId="{0EB21596-FE37-4DEB-9B48-8E24AA312F7B}" dt="2018-09-22T14:44:12.418" v="314" actId="478"/>
      <pc:docMkLst>
        <pc:docMk/>
      </pc:docMkLst>
      <pc:sldChg chg="modSp">
        <pc:chgData name="Iman Aganj" userId="528e1e0b-db81-4f61-b532-a0ac7c6ac721" providerId="ADAL" clId="{0EB21596-FE37-4DEB-9B48-8E24AA312F7B}" dt="2018-09-22T14:25:24.861" v="304" actId="1076"/>
        <pc:sldMkLst>
          <pc:docMk/>
          <pc:sldMk cId="241279756" sldId="364"/>
        </pc:sldMkLst>
        <pc:spChg chg="mod">
          <ac:chgData name="Iman Aganj" userId="528e1e0b-db81-4f61-b532-a0ac7c6ac721" providerId="ADAL" clId="{0EB21596-FE37-4DEB-9B48-8E24AA312F7B}" dt="2018-09-22T14:25:24.861" v="304" actId="1076"/>
          <ac:spMkLst>
            <pc:docMk/>
            <pc:sldMk cId="241279756" sldId="364"/>
            <ac:spMk id="2" creationId="{A651D63D-E3FC-431C-B96C-616076D4CA98}"/>
          </ac:spMkLst>
        </pc:spChg>
        <pc:spChg chg="mod">
          <ac:chgData name="Iman Aganj" userId="528e1e0b-db81-4f61-b532-a0ac7c6ac721" providerId="ADAL" clId="{0EB21596-FE37-4DEB-9B48-8E24AA312F7B}" dt="2018-09-22T14:25:18.811" v="303" actId="14100"/>
          <ac:spMkLst>
            <pc:docMk/>
            <pc:sldMk cId="241279756" sldId="364"/>
            <ac:spMk id="3" creationId="{00000000-0000-0000-0000-000000000000}"/>
          </ac:spMkLst>
        </pc:spChg>
      </pc:sldChg>
      <pc:sldChg chg="delSp">
        <pc:chgData name="Iman Aganj" userId="528e1e0b-db81-4f61-b532-a0ac7c6ac721" providerId="ADAL" clId="{0EB21596-FE37-4DEB-9B48-8E24AA312F7B}" dt="2018-09-22T14:44:12.418" v="314" actId="478"/>
        <pc:sldMkLst>
          <pc:docMk/>
          <pc:sldMk cId="1831120348" sldId="407"/>
        </pc:sldMkLst>
        <pc:spChg chg="del">
          <ac:chgData name="Iman Aganj" userId="528e1e0b-db81-4f61-b532-a0ac7c6ac721" providerId="ADAL" clId="{0EB21596-FE37-4DEB-9B48-8E24AA312F7B}" dt="2018-09-22T14:44:12.418" v="314" actId="478"/>
          <ac:spMkLst>
            <pc:docMk/>
            <pc:sldMk cId="1831120348" sldId="407"/>
            <ac:spMk id="11" creationId="{6FF5C1C4-033C-412B-A55B-6351DE03311A}"/>
          </ac:spMkLst>
        </pc:spChg>
      </pc:sldChg>
      <pc:sldChg chg="modSp modAnim">
        <pc:chgData name="Iman Aganj" userId="528e1e0b-db81-4f61-b532-a0ac7c6ac721" providerId="ADAL" clId="{0EB21596-FE37-4DEB-9B48-8E24AA312F7B}" dt="2018-09-22T14:23:51.710" v="199" actId="313"/>
        <pc:sldMkLst>
          <pc:docMk/>
          <pc:sldMk cId="709571561" sldId="410"/>
        </pc:sldMkLst>
        <pc:spChg chg="mod">
          <ac:chgData name="Iman Aganj" userId="528e1e0b-db81-4f61-b532-a0ac7c6ac721" providerId="ADAL" clId="{0EB21596-FE37-4DEB-9B48-8E24AA312F7B}" dt="2018-09-22T14:09:30.938" v="57" actId="20577"/>
          <ac:spMkLst>
            <pc:docMk/>
            <pc:sldMk cId="709571561" sldId="410"/>
            <ac:spMk id="9" creationId="{D09E181E-D2CF-4E25-BC06-9CE82BA3342C}"/>
          </ac:spMkLst>
        </pc:spChg>
        <pc:spChg chg="mod">
          <ac:chgData name="Iman Aganj" userId="528e1e0b-db81-4f61-b532-a0ac7c6ac721" providerId="ADAL" clId="{0EB21596-FE37-4DEB-9B48-8E24AA312F7B}" dt="2018-09-22T14:23:51.710" v="199" actId="313"/>
          <ac:spMkLst>
            <pc:docMk/>
            <pc:sldMk cId="709571561" sldId="410"/>
            <ac:spMk id="15" creationId="{F27D3766-9104-438A-8BC0-30DA823EC887}"/>
          </ac:spMkLst>
        </pc:spChg>
      </pc:sldChg>
      <pc:sldChg chg="addSp delSp modSp modAnim">
        <pc:chgData name="Iman Aganj" userId="528e1e0b-db81-4f61-b532-a0ac7c6ac721" providerId="ADAL" clId="{0EB21596-FE37-4DEB-9B48-8E24AA312F7B}" dt="2018-09-22T14:21:07.535" v="184" actId="20577"/>
        <pc:sldMkLst>
          <pc:docMk/>
          <pc:sldMk cId="3763741139" sldId="415"/>
        </pc:sldMkLst>
        <pc:spChg chg="add mod">
          <ac:chgData name="Iman Aganj" userId="528e1e0b-db81-4f61-b532-a0ac7c6ac721" providerId="ADAL" clId="{0EB21596-FE37-4DEB-9B48-8E24AA312F7B}" dt="2018-09-22T14:21:07.535" v="184" actId="20577"/>
          <ac:spMkLst>
            <pc:docMk/>
            <pc:sldMk cId="3763741139" sldId="415"/>
            <ac:spMk id="7" creationId="{EE989993-9AAC-4755-B984-9D089D1C6D4D}"/>
          </ac:spMkLst>
        </pc:spChg>
        <pc:picChg chg="add del">
          <ac:chgData name="Iman Aganj" userId="528e1e0b-db81-4f61-b532-a0ac7c6ac721" providerId="ADAL" clId="{0EB21596-FE37-4DEB-9B48-8E24AA312F7B}" dt="2018-09-22T14:18:21.032" v="144"/>
          <ac:picMkLst>
            <pc:docMk/>
            <pc:sldMk cId="3763741139" sldId="415"/>
            <ac:picMk id="11" creationId="{9B08028F-D76C-43BC-921D-82BFC118775C}"/>
          </ac:picMkLst>
        </pc:picChg>
      </pc:sldChg>
      <pc:sldChg chg="modSp">
        <pc:chgData name="Iman Aganj" userId="528e1e0b-db81-4f61-b532-a0ac7c6ac721" providerId="ADAL" clId="{0EB21596-FE37-4DEB-9B48-8E24AA312F7B}" dt="2018-09-22T14:30:35.676" v="313" actId="20577"/>
        <pc:sldMkLst>
          <pc:docMk/>
          <pc:sldMk cId="822873973" sldId="425"/>
        </pc:sldMkLst>
        <pc:spChg chg="mod">
          <ac:chgData name="Iman Aganj" userId="528e1e0b-db81-4f61-b532-a0ac7c6ac721" providerId="ADAL" clId="{0EB21596-FE37-4DEB-9B48-8E24AA312F7B}" dt="2018-09-22T14:30:35.676" v="313" actId="20577"/>
          <ac:spMkLst>
            <pc:docMk/>
            <pc:sldMk cId="822873973" sldId="425"/>
            <ac:spMk id="9" creationId="{6AA8C037-6DEB-4A89-A260-FDE84E5695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9/22/2018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119410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96100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367422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153979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374058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64336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1D example,</a:t>
            </a:r>
            <a:r>
              <a:rPr lang="en-US" baseline="0" dirty="0"/>
              <a:t> the blue (reference) and green (deformed) images are registered with each other. Since the foreground of the blue image matches better with the </a:t>
            </a:r>
            <a:r>
              <a:rPr lang="en-US" i="1" baseline="0" dirty="0"/>
              <a:t>background </a:t>
            </a:r>
            <a:r>
              <a:rPr lang="en-US" baseline="0" dirty="0"/>
              <a:t>of the green image as opposed to its </a:t>
            </a:r>
            <a:r>
              <a:rPr lang="en-US" i="1" baseline="0" dirty="0"/>
              <a:t>foreground</a:t>
            </a:r>
            <a:r>
              <a:rPr lang="en-US" i="0" baseline="0" dirty="0"/>
              <a:t>, the green image is shrunk to a point. Regularization would oppose this, but the shrinkage would still happen to some extent.</a:t>
            </a:r>
            <a:endParaRPr lang="en-US" i="1"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46550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we see the same video</a:t>
            </a:r>
            <a:r>
              <a:rPr lang="en-US" baseline="0" dirty="0"/>
              <a:t> </a:t>
            </a:r>
            <a:r>
              <a:rPr lang="en-US" dirty="0"/>
              <a:t>(left), in addition to the same transformation as viewed by the deformed (green) image</a:t>
            </a:r>
            <a:r>
              <a:rPr lang="en-US" baseline="0" dirty="0"/>
              <a:t> (right). I.e., on the right, the inverse of the transformation is applied on the blue image…</a:t>
            </a:r>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17</a:t>
            </a:fld>
            <a:endParaRPr lang="en-US"/>
          </a:p>
        </p:txBody>
      </p:sp>
    </p:spTree>
    <p:extLst>
      <p:ext uri="{BB962C8B-B14F-4D97-AF65-F5344CB8AC3E}">
        <p14:creationId xmlns:p14="http://schemas.microsoft.com/office/powerpoint/2010/main" val="3016429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As we see here, the aggregate image dissimilarity (shared area) has decreased from the perspective of the reference image, but increased from that of the deformed image. So the observer in the native space of</a:t>
            </a:r>
            <a:r>
              <a:rPr lang="en-US" baseline="0" dirty="0"/>
              <a:t> the </a:t>
            </a:r>
            <a:r>
              <a:rPr lang="en-US" dirty="0"/>
              <a:t>green image (that is as important as the blue image) is not happy with the registration results.</a:t>
            </a:r>
          </a:p>
        </p:txBody>
      </p:sp>
      <p:sp>
        <p:nvSpPr>
          <p:cNvPr id="4" name="Slide Number Placeholder 3"/>
          <p:cNvSpPr>
            <a:spLocks noGrp="1"/>
          </p:cNvSpPr>
          <p:nvPr>
            <p:ph type="sldNum" sz="quarter" idx="10"/>
          </p:nvPr>
        </p:nvSpPr>
        <p:spPr/>
        <p:txBody>
          <a:bodyPr/>
          <a:lstStyle/>
          <a:p>
            <a:fld id="{69342959-B65F-4240-A4A0-D59E14EC91C6}" type="slidenum">
              <a:rPr lang="en-US" smtClean="0"/>
              <a:pPr/>
              <a:t>18</a:t>
            </a:fld>
            <a:endParaRPr lang="en-US"/>
          </a:p>
        </p:txBody>
      </p:sp>
    </p:spTree>
    <p:extLst>
      <p:ext uri="{BB962C8B-B14F-4D97-AF65-F5344CB8AC3E}">
        <p14:creationId xmlns:p14="http://schemas.microsoft.com/office/powerpoint/2010/main" val="1011492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19</a:t>
            </a:fld>
            <a:endParaRPr lang="en-US"/>
          </a:p>
        </p:txBody>
      </p:sp>
    </p:spTree>
    <p:extLst>
      <p:ext uri="{BB962C8B-B14F-4D97-AF65-F5344CB8AC3E}">
        <p14:creationId xmlns:p14="http://schemas.microsoft.com/office/powerpoint/2010/main" val="153115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1684690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20</a:t>
            </a:fld>
            <a:endParaRPr lang="en-US"/>
          </a:p>
        </p:txBody>
      </p:sp>
    </p:spTree>
    <p:extLst>
      <p:ext uri="{BB962C8B-B14F-4D97-AF65-F5344CB8AC3E}">
        <p14:creationId xmlns:p14="http://schemas.microsoft.com/office/powerpoint/2010/main" val="32017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21</a:t>
            </a:fld>
            <a:endParaRPr lang="en-US"/>
          </a:p>
        </p:txBody>
      </p:sp>
    </p:spTree>
    <p:extLst>
      <p:ext uri="{BB962C8B-B14F-4D97-AF65-F5344CB8AC3E}">
        <p14:creationId xmlns:p14="http://schemas.microsoft.com/office/powerpoint/2010/main" val="91580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22</a:t>
            </a:fld>
            <a:endParaRPr lang="en-US"/>
          </a:p>
        </p:txBody>
      </p:sp>
    </p:spTree>
    <p:extLst>
      <p:ext uri="{BB962C8B-B14F-4D97-AF65-F5344CB8AC3E}">
        <p14:creationId xmlns:p14="http://schemas.microsoft.com/office/powerpoint/2010/main" val="3635219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23</a:t>
            </a:fld>
            <a:endParaRPr lang="en-US"/>
          </a:p>
        </p:txBody>
      </p:sp>
    </p:spTree>
    <p:extLst>
      <p:ext uri="{BB962C8B-B14F-4D97-AF65-F5344CB8AC3E}">
        <p14:creationId xmlns:p14="http://schemas.microsoft.com/office/powerpoint/2010/main" val="3802221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24</a:t>
            </a:fld>
            <a:endParaRPr lang="en-US"/>
          </a:p>
        </p:txBody>
      </p:sp>
    </p:spTree>
    <p:extLst>
      <p:ext uri="{BB962C8B-B14F-4D97-AF65-F5344CB8AC3E}">
        <p14:creationId xmlns:p14="http://schemas.microsoft.com/office/powerpoint/2010/main" val="529179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25</a:t>
            </a:fld>
            <a:endParaRPr lang="en-US"/>
          </a:p>
        </p:txBody>
      </p:sp>
    </p:spTree>
    <p:extLst>
      <p:ext uri="{BB962C8B-B14F-4D97-AF65-F5344CB8AC3E}">
        <p14:creationId xmlns:p14="http://schemas.microsoft.com/office/powerpoint/2010/main" val="3956434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26</a:t>
            </a:fld>
            <a:endParaRPr lang="en-US"/>
          </a:p>
        </p:txBody>
      </p:sp>
    </p:spTree>
    <p:extLst>
      <p:ext uri="{BB962C8B-B14F-4D97-AF65-F5344CB8AC3E}">
        <p14:creationId xmlns:p14="http://schemas.microsoft.com/office/powerpoint/2010/main" val="3187416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27</a:t>
            </a:fld>
            <a:endParaRPr lang="en-US"/>
          </a:p>
        </p:txBody>
      </p:sp>
    </p:spTree>
    <p:extLst>
      <p:ext uri="{BB962C8B-B14F-4D97-AF65-F5344CB8AC3E}">
        <p14:creationId xmlns:p14="http://schemas.microsoft.com/office/powerpoint/2010/main" val="170955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28</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227919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23340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153987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188568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Image registration is useful in population and longitudinal</a:t>
            </a:r>
            <a:r>
              <a:rPr lang="en-US" baseline="0" dirty="0"/>
              <a:t> studies. Non-rigid pairwise image registration </a:t>
            </a:r>
            <a:r>
              <a:rPr lang="en-US" dirty="0"/>
              <a:t>provides a dense point-wise correspondence</a:t>
            </a:r>
            <a:r>
              <a:rPr lang="en-US" baseline="0" dirty="0"/>
              <a:t> between the two input images.</a:t>
            </a:r>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274345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206084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413894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4.mp4"/><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tiff"/><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tiff"/><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0.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6.tiff"/><Relationship Id="rId11" Type="http://schemas.openxmlformats.org/officeDocument/2006/relationships/image" Target="../media/image65.png"/><Relationship Id="rId5" Type="http://schemas.openxmlformats.org/officeDocument/2006/relationships/image" Target="../media/image55.tiff"/><Relationship Id="rId10" Type="http://schemas.openxmlformats.org/officeDocument/2006/relationships/image" Target="../media/image64.png"/><Relationship Id="rId4" Type="http://schemas.openxmlformats.org/officeDocument/2006/relationships/notesSlide" Target="../notesSlides/notesSlide20.xml"/><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7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2.tiff"/><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tiff"/><Relationship Id="rId11" Type="http://schemas.openxmlformats.org/officeDocument/2006/relationships/image" Target="../media/image83.png"/><Relationship Id="rId5" Type="http://schemas.openxmlformats.org/officeDocument/2006/relationships/image" Target="../media/image74.tiff"/><Relationship Id="rId10" Type="http://schemas.openxmlformats.org/officeDocument/2006/relationships/image" Target="../media/image82.png"/><Relationship Id="rId4" Type="http://schemas.openxmlformats.org/officeDocument/2006/relationships/image" Target="../media/image73.tiff"/><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6.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 Id="rId4" Type="http://schemas.openxmlformats.org/officeDocument/2006/relationships/image" Target="../media/image7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7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8.tif"/><Relationship Id="rId7" Type="http://schemas.openxmlformats.org/officeDocument/2006/relationships/image" Target="../media/image8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800.png"/><Relationship Id="rId4" Type="http://schemas.openxmlformats.org/officeDocument/2006/relationships/image" Target="../media/image79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437808"/>
            <a:ext cx="9144000" cy="2420192"/>
          </a:xfrm>
        </p:spPr>
        <p:txBody>
          <a:bodyPr>
            <a:normAutofit/>
          </a:bodyPr>
          <a:lstStyle/>
          <a:p>
            <a:r>
              <a:rPr lang="en-US" sz="2000" b="1" dirty="0">
                <a:solidFill>
                  <a:srgbClr val="FFFF00"/>
                </a:solidFill>
              </a:rPr>
              <a:t>Iman Aganj</a:t>
            </a:r>
            <a:endParaRPr lang="en-US" sz="4000" dirty="0">
              <a:solidFill>
                <a:schemeClr val="accent5">
                  <a:lumMod val="60000"/>
                  <a:lumOff val="40000"/>
                </a:schemeClr>
              </a:solidFill>
            </a:endParaRPr>
          </a:p>
          <a:p>
            <a:endParaRPr lang="en-US" sz="1600" dirty="0">
              <a:solidFill>
                <a:schemeClr val="accent5">
                  <a:lumMod val="60000"/>
                  <a:lumOff val="40000"/>
                </a:schemeClr>
              </a:solidFill>
            </a:endParaRPr>
          </a:p>
          <a:p>
            <a:r>
              <a:rPr lang="en-US" sz="1600" dirty="0">
                <a:solidFill>
                  <a:schemeClr val="accent5">
                    <a:lumMod val="60000"/>
                    <a:lumOff val="40000"/>
                  </a:schemeClr>
                </a:solidFill>
              </a:rPr>
              <a:t>Athinoula A. Martinos Center for Biomedical Imaging</a:t>
            </a:r>
          </a:p>
          <a:p>
            <a:r>
              <a:rPr lang="en-US" sz="1600" dirty="0">
                <a:solidFill>
                  <a:schemeClr val="accent5"/>
                </a:solidFill>
              </a:rPr>
              <a:t>Massachusetts General Hospital, Harvard Medical School</a:t>
            </a:r>
          </a:p>
          <a:p>
            <a:endParaRPr lang="en-US" sz="1600" dirty="0">
              <a:solidFill>
                <a:schemeClr val="accent5"/>
              </a:solidFill>
            </a:endParaRPr>
          </a:p>
          <a:p>
            <a:r>
              <a:rPr lang="en-US" sz="1600" dirty="0">
                <a:solidFill>
                  <a:schemeClr val="accent5">
                    <a:lumMod val="60000"/>
                    <a:lumOff val="40000"/>
                  </a:schemeClr>
                </a:solidFill>
              </a:rPr>
              <a:t>Computer Science and Artificial Intelligence Laboratory</a:t>
            </a:r>
          </a:p>
          <a:p>
            <a:r>
              <a:rPr lang="en-US" sz="1600" dirty="0">
                <a:solidFill>
                  <a:schemeClr val="accent5"/>
                </a:solidFill>
              </a:rPr>
              <a:t>Massachusetts Institute of Technology</a:t>
            </a:r>
          </a:p>
          <a:p>
            <a:endParaRPr lang="en-US" sz="1600" u="sng" dirty="0">
              <a:solidFill>
                <a:schemeClr val="accent5">
                  <a:lumMod val="60000"/>
                  <a:lumOff val="40000"/>
                </a:schemeClr>
              </a:solidFill>
            </a:endParaRPr>
          </a:p>
        </p:txBody>
      </p:sp>
      <p:pic>
        <p:nvPicPr>
          <p:cNvPr id="7" name="Picture 6"/>
          <p:cNvPicPr>
            <a:picLocks noChangeAspect="1"/>
          </p:cNvPicPr>
          <p:nvPr/>
        </p:nvPicPr>
        <p:blipFill>
          <a:blip r:embed="rId3"/>
          <a:stretch>
            <a:fillRect/>
          </a:stretch>
        </p:blipFill>
        <p:spPr>
          <a:xfrm>
            <a:off x="2495468" y="111455"/>
            <a:ext cx="658368" cy="65836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1788165" y="111455"/>
            <a:ext cx="564001" cy="658368"/>
          </a:xfrm>
          <a:prstGeom prst="rect">
            <a:avLst/>
          </a:prstGeom>
          <a:ln w="88900" cap="sq" cmpd="thickThin">
            <a:solidFill>
              <a:srgbClr val="000000"/>
            </a:solidFill>
            <a:prstDash val="solid"/>
            <a:miter lim="800000"/>
          </a:ln>
          <a:effectLst>
            <a:innerShdw blurRad="76200">
              <a:srgbClr val="000000"/>
            </a:innerShdw>
          </a:effectLst>
        </p:spPr>
      </p:pic>
      <p:sp>
        <p:nvSpPr>
          <p:cNvPr id="11" name="Title 1"/>
          <p:cNvSpPr>
            <a:spLocks noGrp="1"/>
          </p:cNvSpPr>
          <p:nvPr>
            <p:ph type="ctrTitle"/>
          </p:nvPr>
        </p:nvSpPr>
        <p:spPr>
          <a:xfrm>
            <a:off x="0" y="1889275"/>
            <a:ext cx="9144000" cy="1470025"/>
          </a:xfrm>
        </p:spPr>
        <p:txBody>
          <a:bodyPr>
            <a:normAutofit/>
            <a:scene3d>
              <a:camera prst="orthographicFront"/>
              <a:lightRig rig="soft" dir="t">
                <a:rot lat="0" lon="0" rev="10800000"/>
              </a:lightRig>
            </a:scene3d>
            <a:sp3d>
              <a:bevelT w="27940" h="12700"/>
              <a:contourClr>
                <a:srgbClr val="DDDDDD"/>
              </a:contourClr>
            </a:sp3d>
          </a:bodyPr>
          <a:lstStyle/>
          <a:p>
            <a:r>
              <a:rPr lang="en-US" sz="4800" b="1" spc="150" dirty="0">
                <a:ln w="11430"/>
                <a:solidFill>
                  <a:srgbClr val="F8F8F8"/>
                </a:solidFill>
                <a:effectLst>
                  <a:outerShdw blurRad="25400" algn="tl" rotWithShape="0">
                    <a:srgbClr val="000000">
                      <a:alpha val="43000"/>
                    </a:srgbClr>
                  </a:outerShdw>
                </a:effectLst>
              </a:rPr>
              <a:t>Basics of Image Registration</a:t>
            </a:r>
          </a:p>
        </p:txBody>
      </p:sp>
      <p:pic>
        <p:nvPicPr>
          <p:cNvPr id="12" name="Picture 11"/>
          <p:cNvPicPr>
            <a:picLocks noChangeAspect="1"/>
          </p:cNvPicPr>
          <p:nvPr/>
        </p:nvPicPr>
        <p:blipFill>
          <a:blip r:embed="rId5"/>
          <a:stretch>
            <a:fillRect/>
          </a:stretch>
        </p:blipFill>
        <p:spPr>
          <a:xfrm>
            <a:off x="3440439" y="0"/>
            <a:ext cx="2263122" cy="1521667"/>
          </a:xfrm>
          <a:prstGeom prst="rect">
            <a:avLst/>
          </a:prstGeom>
        </p:spPr>
      </p:pic>
      <p:pic>
        <p:nvPicPr>
          <p:cNvPr id="8" name="Picture 7">
            <a:extLst>
              <a:ext uri="{FF2B5EF4-FFF2-40B4-BE49-F238E27FC236}">
                <a16:creationId xmlns:a16="http://schemas.microsoft.com/office/drawing/2014/main" id="{7F067D17-1A72-4971-88F7-44DBAFB6F0C9}"/>
              </a:ext>
            </a:extLst>
          </p:cNvPr>
          <p:cNvPicPr>
            <a:picLocks noChangeAspect="1"/>
          </p:cNvPicPr>
          <p:nvPr/>
        </p:nvPicPr>
        <p:blipFill>
          <a:blip r:embed="rId6"/>
          <a:stretch>
            <a:fillRect/>
          </a:stretch>
        </p:blipFill>
        <p:spPr>
          <a:xfrm>
            <a:off x="6235093" y="152399"/>
            <a:ext cx="1113482" cy="658368"/>
          </a:xfrm>
          <a:prstGeom prst="rect">
            <a:avLst/>
          </a:prstGeom>
          <a:ln w="88900" cap="sq" cmpd="thickThin">
            <a:solidFill>
              <a:srgbClr val="0000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A651D63D-E3FC-431C-B96C-616076D4CA98}"/>
              </a:ext>
            </a:extLst>
          </p:cNvPr>
          <p:cNvSpPr/>
          <p:nvPr/>
        </p:nvSpPr>
        <p:spPr>
          <a:xfrm>
            <a:off x="0" y="3359300"/>
            <a:ext cx="9144000" cy="646331"/>
          </a:xfrm>
          <a:prstGeom prst="rect">
            <a:avLst/>
          </a:prstGeom>
        </p:spPr>
        <p:txBody>
          <a:bodyPr wrap="square">
            <a:spAutoFit/>
            <a:scene3d>
              <a:camera prst="orthographicFront"/>
              <a:lightRig rig="threePt" dir="t"/>
            </a:scene3d>
            <a:sp3d extrusionH="57150">
              <a:bevelT w="38100" h="38100"/>
            </a:sp3d>
          </a:bodyPr>
          <a:lstStyle/>
          <a:p>
            <a:pPr algn="ctr"/>
            <a:r>
              <a:rPr lang="en-US" sz="3600" dirty="0">
                <a:solidFill>
                  <a:srgbClr val="00B0F0"/>
                </a:solidFill>
              </a:rPr>
              <a:t>MICCAI Educational Challenge 2018</a:t>
            </a:r>
            <a:endParaRPr lang="en-US" dirty="0">
              <a:solidFill>
                <a:srgbClr val="00B0F0"/>
              </a:solidFill>
            </a:endParaRPr>
          </a:p>
        </p:txBody>
      </p:sp>
    </p:spTree>
    <p:extLst>
      <p:ext uri="{BB962C8B-B14F-4D97-AF65-F5344CB8AC3E}">
        <p14:creationId xmlns:p14="http://schemas.microsoft.com/office/powerpoint/2010/main" val="2412797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Multi-Contrast Images</a:t>
            </a:r>
          </a:p>
        </p:txBody>
      </p:sp>
      <p:sp>
        <p:nvSpPr>
          <p:cNvPr id="8" name="TextBox 7">
            <a:extLst>
              <a:ext uri="{FF2B5EF4-FFF2-40B4-BE49-F238E27FC236}">
                <a16:creationId xmlns:a16="http://schemas.microsoft.com/office/drawing/2014/main" id="{484839A4-BE6F-4829-BF71-28F111F2AEF9}"/>
              </a:ext>
            </a:extLst>
          </p:cNvPr>
          <p:cNvSpPr txBox="1"/>
          <p:nvPr/>
        </p:nvSpPr>
        <p:spPr>
          <a:xfrm>
            <a:off x="6208294" y="5864783"/>
            <a:ext cx="2935705" cy="276999"/>
          </a:xfrm>
          <a:prstGeom prst="rect">
            <a:avLst/>
          </a:prstGeom>
          <a:noFill/>
          <a:ln w="12700">
            <a:noFill/>
          </a:ln>
        </p:spPr>
        <p:txBody>
          <a:bodyPr wrap="square" lIns="0" tIns="0" rIns="0" bIns="0" rtlCol="0">
            <a:spAutoFit/>
          </a:bodyPr>
          <a:lstStyle/>
          <a:p>
            <a:pPr algn="ctr" defTabSz="346075"/>
            <a:r>
              <a:rPr lang="en-US" dirty="0">
                <a:solidFill>
                  <a:schemeClr val="bg1"/>
                </a:solidFill>
              </a:rPr>
              <a:t>Joint Histogram</a:t>
            </a:r>
          </a:p>
        </p:txBody>
      </p:sp>
      <p:sp>
        <p:nvSpPr>
          <p:cNvPr id="9" name="TextBox 8">
            <a:extLst>
              <a:ext uri="{FF2B5EF4-FFF2-40B4-BE49-F238E27FC236}">
                <a16:creationId xmlns:a16="http://schemas.microsoft.com/office/drawing/2014/main" id="{D09E181E-D2CF-4E25-BC06-9CE82BA3342C}"/>
              </a:ext>
            </a:extLst>
          </p:cNvPr>
          <p:cNvSpPr txBox="1"/>
          <p:nvPr/>
        </p:nvSpPr>
        <p:spPr>
          <a:xfrm>
            <a:off x="0" y="5864783"/>
            <a:ext cx="6208293" cy="553998"/>
          </a:xfrm>
          <a:prstGeom prst="rect">
            <a:avLst/>
          </a:prstGeom>
          <a:noFill/>
          <a:ln w="12700">
            <a:noFill/>
          </a:ln>
        </p:spPr>
        <p:txBody>
          <a:bodyPr wrap="square" lIns="0" tIns="0" rIns="0" bIns="0" rtlCol="0">
            <a:spAutoFit/>
          </a:bodyPr>
          <a:lstStyle/>
          <a:p>
            <a:pPr algn="ctr" defTabSz="346075"/>
            <a:r>
              <a:rPr lang="en-US" dirty="0">
                <a:solidFill>
                  <a:srgbClr val="00B0F0"/>
                </a:solidFill>
              </a:rPr>
              <a:t>Joint Entropy</a:t>
            </a:r>
          </a:p>
          <a:p>
            <a:pPr algn="ctr" defTabSz="346075"/>
            <a:r>
              <a:rPr lang="en-US" dirty="0">
                <a:solidFill>
                  <a:srgbClr val="00B0F0"/>
                </a:solidFill>
              </a:rPr>
              <a:t>(Mutual Information, Normalized Mutual Information, etc.)</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8F75A6-96CA-454D-A6F7-EEFDEEC580B4}"/>
                  </a:ext>
                </a:extLst>
              </p:cNvPr>
              <p:cNvSpPr txBox="1"/>
              <p:nvPr/>
            </p:nvSpPr>
            <p:spPr>
              <a:xfrm>
                <a:off x="0" y="1822240"/>
                <a:ext cx="6208293" cy="246221"/>
              </a:xfrm>
              <a:prstGeom prst="rect">
                <a:avLst/>
              </a:prstGeom>
              <a:noFill/>
            </p:spPr>
            <p:txBody>
              <a:bodyPr wrap="square" lIns="0" tIns="0" rIns="0" bIns="0" rtlCol="0">
                <a:spAutoFit/>
              </a:bodyPr>
              <a:lstStyle/>
              <a:p>
                <a:pPr algn="ctr"/>
                <a14:m>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m:t>
                    </m:r>
                  </m:oMath>
                </a14:m>
                <a:r>
                  <a:rPr lang="en-US" sz="1600" b="0" dirty="0">
                    <a:solidFill>
                      <a:schemeClr val="bg1"/>
                    </a:solidFill>
                  </a:rPr>
                  <a:t>  </a:t>
                </a:r>
                <a14:m>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a14:m>
                <a:endParaRPr lang="en-US" sz="1600" b="0" dirty="0">
                  <a:solidFill>
                    <a:schemeClr val="bg1"/>
                  </a:solidFill>
                </a:endParaRPr>
              </a:p>
            </p:txBody>
          </p:sp>
        </mc:Choice>
        <mc:Fallback xmlns="">
          <p:sp>
            <p:nvSpPr>
              <p:cNvPr id="14" name="TextBox 13">
                <a:extLst>
                  <a:ext uri="{FF2B5EF4-FFF2-40B4-BE49-F238E27FC236}">
                    <a16:creationId xmlns:a16="http://schemas.microsoft.com/office/drawing/2014/main" id="{788F75A6-96CA-454D-A6F7-EEFDEEC580B4}"/>
                  </a:ext>
                </a:extLst>
              </p:cNvPr>
              <p:cNvSpPr txBox="1">
                <a:spLocks noRot="1" noChangeAspect="1" noMove="1" noResize="1" noEditPoints="1" noAdjustHandles="1" noChangeArrowheads="1" noChangeShapeType="1" noTextEdit="1"/>
              </p:cNvSpPr>
              <p:nvPr/>
            </p:nvSpPr>
            <p:spPr>
              <a:xfrm>
                <a:off x="0" y="1822240"/>
                <a:ext cx="6208293" cy="246221"/>
              </a:xfrm>
              <a:prstGeom prst="rect">
                <a:avLst/>
              </a:prstGeom>
              <a:blipFill>
                <a:blip r:embed="rId5"/>
                <a:stretch>
                  <a:fillRect b="-15000"/>
                </a:stretch>
              </a:blipFill>
            </p:spPr>
            <p:txBody>
              <a:bodyPr/>
              <a:lstStyle/>
              <a:p>
                <a:r>
                  <a:rPr lang="en-US">
                    <a:noFill/>
                  </a:rPr>
                  <a:t> </a:t>
                </a:r>
              </a:p>
            </p:txBody>
          </p:sp>
        </mc:Fallback>
      </mc:AlternateContent>
      <p:pic>
        <p:nvPicPr>
          <p:cNvPr id="3" name="Hist_video">
            <a:hlinkClick r:id="" action="ppaction://media"/>
            <a:extLst>
              <a:ext uri="{FF2B5EF4-FFF2-40B4-BE49-F238E27FC236}">
                <a16:creationId xmlns:a16="http://schemas.microsoft.com/office/drawing/2014/main" id="{77380DFA-75D9-4F5B-B515-CA9F886405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122322"/>
            <a:ext cx="9144000" cy="3634740"/>
          </a:xfrm>
          <a:prstGeom prst="rect">
            <a:avLst/>
          </a:prstGeom>
        </p:spPr>
      </p:pic>
      <p:sp>
        <p:nvSpPr>
          <p:cNvPr id="15" name="Subtitle 2">
            <a:extLst>
              <a:ext uri="{FF2B5EF4-FFF2-40B4-BE49-F238E27FC236}">
                <a16:creationId xmlns:a16="http://schemas.microsoft.com/office/drawing/2014/main" id="{F27D3766-9104-438A-8BC0-30DA823EC887}"/>
              </a:ext>
            </a:extLst>
          </p:cNvPr>
          <p:cNvSpPr txBox="1">
            <a:spLocks/>
          </p:cNvSpPr>
          <p:nvPr/>
        </p:nvSpPr>
        <p:spPr>
          <a:xfrm>
            <a:off x="0" y="6359402"/>
            <a:ext cx="9144000" cy="498598"/>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(Wells </a:t>
            </a:r>
            <a:r>
              <a:rPr lang="en-US" sz="1200" i="1" dirty="0">
                <a:solidFill>
                  <a:schemeClr val="accent4"/>
                </a:solidFill>
              </a:rPr>
              <a:t>et al</a:t>
            </a:r>
            <a:r>
              <a:rPr lang="en-US" sz="1200" dirty="0">
                <a:solidFill>
                  <a:schemeClr val="accent4"/>
                </a:solidFill>
              </a:rPr>
              <a:t>, MedIA’96; </a:t>
            </a:r>
            <a:r>
              <a:rPr lang="en-US" sz="1200" dirty="0" err="1">
                <a:solidFill>
                  <a:schemeClr val="accent4"/>
                </a:solidFill>
              </a:rPr>
              <a:t>Maes</a:t>
            </a:r>
            <a:r>
              <a:rPr lang="en-US" sz="1200" dirty="0">
                <a:solidFill>
                  <a:schemeClr val="accent4"/>
                </a:solidFill>
              </a:rPr>
              <a:t> </a:t>
            </a:r>
            <a:r>
              <a:rPr lang="en-US" sz="1200" i="1" dirty="0">
                <a:solidFill>
                  <a:schemeClr val="accent4"/>
                </a:solidFill>
              </a:rPr>
              <a:t>et al</a:t>
            </a:r>
            <a:r>
              <a:rPr lang="en-US" sz="1200" dirty="0">
                <a:solidFill>
                  <a:schemeClr val="accent4"/>
                </a:solidFill>
              </a:rPr>
              <a:t>, TMI’97; </a:t>
            </a:r>
            <a:r>
              <a:rPr lang="en-US" sz="1200" dirty="0" err="1">
                <a:solidFill>
                  <a:schemeClr val="accent4"/>
                </a:solidFill>
              </a:rPr>
              <a:t>Studholme</a:t>
            </a:r>
            <a:r>
              <a:rPr lang="en-US" sz="1200" dirty="0">
                <a:solidFill>
                  <a:schemeClr val="accent4"/>
                </a:solidFill>
              </a:rPr>
              <a:t> </a:t>
            </a:r>
            <a:r>
              <a:rPr lang="en-US" sz="1200" i="1" dirty="0">
                <a:solidFill>
                  <a:schemeClr val="accent4"/>
                </a:solidFill>
              </a:rPr>
              <a:t>et al</a:t>
            </a:r>
            <a:r>
              <a:rPr lang="en-US" sz="1200" dirty="0">
                <a:solidFill>
                  <a:schemeClr val="accent4"/>
                </a:solidFill>
              </a:rPr>
              <a:t>, SPIE’98)</a:t>
            </a:r>
          </a:p>
          <a:p>
            <a:pPr marL="0" indent="0" algn="ctr">
              <a:buNone/>
            </a:pPr>
            <a:r>
              <a:rPr lang="en-US" sz="1200" dirty="0">
                <a:solidFill>
                  <a:schemeClr val="accent4"/>
                </a:solidFill>
              </a:rPr>
              <a:t>Brain images from the </a:t>
            </a:r>
            <a:r>
              <a:rPr lang="en-US" sz="1200" dirty="0" err="1">
                <a:solidFill>
                  <a:schemeClr val="accent4"/>
                </a:solidFill>
              </a:rPr>
              <a:t>BrainWeb</a:t>
            </a:r>
            <a:r>
              <a:rPr lang="en-US" sz="1200" dirty="0">
                <a:solidFill>
                  <a:schemeClr val="accent4"/>
                </a:solidFill>
              </a:rPr>
              <a:t> database (Collins </a:t>
            </a:r>
            <a:r>
              <a:rPr lang="en-US" sz="1200" i="1" dirty="0">
                <a:solidFill>
                  <a:schemeClr val="accent4"/>
                </a:solidFill>
              </a:rPr>
              <a:t>et al</a:t>
            </a:r>
            <a:r>
              <a:rPr lang="en-US" sz="1200" dirty="0">
                <a:solidFill>
                  <a:schemeClr val="accent4"/>
                </a:solidFill>
              </a:rPr>
              <a:t>, IEEE Trans Med </a:t>
            </a:r>
            <a:r>
              <a:rPr lang="en-US" sz="1200" dirty="0" err="1">
                <a:solidFill>
                  <a:schemeClr val="accent4"/>
                </a:solidFill>
              </a:rPr>
              <a:t>Imag</a:t>
            </a:r>
            <a:r>
              <a:rPr lang="en-US" sz="1200" dirty="0">
                <a:solidFill>
                  <a:schemeClr val="accent4"/>
                </a:solidFill>
              </a:rPr>
              <a:t>, 1998)</a:t>
            </a:r>
          </a:p>
        </p:txBody>
      </p:sp>
    </p:spTree>
    <p:extLst>
      <p:ext uri="{BB962C8B-B14F-4D97-AF65-F5344CB8AC3E}">
        <p14:creationId xmlns:p14="http://schemas.microsoft.com/office/powerpoint/2010/main" val="7095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709853-8781-4CEE-BD64-231692E09A23}"/>
              </a:ext>
            </a:extLst>
          </p:cNvPr>
          <p:cNvGraphicFramePr>
            <a:graphicFrameLocks noGrp="1"/>
          </p:cNvGraphicFramePr>
          <p:nvPr>
            <p:extLst>
              <p:ext uri="{D42A27DB-BD31-4B8C-83A1-F6EECF244321}">
                <p14:modId xmlns:p14="http://schemas.microsoft.com/office/powerpoint/2010/main" val="2007903304"/>
              </p:ext>
            </p:extLst>
          </p:nvPr>
        </p:nvGraphicFramePr>
        <p:xfrm>
          <a:off x="197088" y="895111"/>
          <a:ext cx="4389120" cy="384048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4221029807"/>
                    </a:ext>
                  </a:extLst>
                </a:gridCol>
                <a:gridCol w="548640">
                  <a:extLst>
                    <a:ext uri="{9D8B030D-6E8A-4147-A177-3AD203B41FA5}">
                      <a16:colId xmlns:a16="http://schemas.microsoft.com/office/drawing/2014/main" val="2066076139"/>
                    </a:ext>
                  </a:extLst>
                </a:gridCol>
                <a:gridCol w="548640">
                  <a:extLst>
                    <a:ext uri="{9D8B030D-6E8A-4147-A177-3AD203B41FA5}">
                      <a16:colId xmlns:a16="http://schemas.microsoft.com/office/drawing/2014/main" val="1088685453"/>
                    </a:ext>
                  </a:extLst>
                </a:gridCol>
                <a:gridCol w="548640">
                  <a:extLst>
                    <a:ext uri="{9D8B030D-6E8A-4147-A177-3AD203B41FA5}">
                      <a16:colId xmlns:a16="http://schemas.microsoft.com/office/drawing/2014/main" val="2358922455"/>
                    </a:ext>
                  </a:extLst>
                </a:gridCol>
                <a:gridCol w="548640">
                  <a:extLst>
                    <a:ext uri="{9D8B030D-6E8A-4147-A177-3AD203B41FA5}">
                      <a16:colId xmlns:a16="http://schemas.microsoft.com/office/drawing/2014/main" val="532945203"/>
                    </a:ext>
                  </a:extLst>
                </a:gridCol>
                <a:gridCol w="548640">
                  <a:extLst>
                    <a:ext uri="{9D8B030D-6E8A-4147-A177-3AD203B41FA5}">
                      <a16:colId xmlns:a16="http://schemas.microsoft.com/office/drawing/2014/main" val="1175773814"/>
                    </a:ext>
                  </a:extLst>
                </a:gridCol>
                <a:gridCol w="548640">
                  <a:extLst>
                    <a:ext uri="{9D8B030D-6E8A-4147-A177-3AD203B41FA5}">
                      <a16:colId xmlns:a16="http://schemas.microsoft.com/office/drawing/2014/main" val="218728241"/>
                    </a:ext>
                  </a:extLst>
                </a:gridCol>
                <a:gridCol w="548640">
                  <a:extLst>
                    <a:ext uri="{9D8B030D-6E8A-4147-A177-3AD203B41FA5}">
                      <a16:colId xmlns:a16="http://schemas.microsoft.com/office/drawing/2014/main" val="2541756004"/>
                    </a:ext>
                  </a:extLst>
                </a:gridCol>
              </a:tblGrid>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843022402"/>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729653265"/>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922484580"/>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52395752"/>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791617411"/>
                  </a:ext>
                </a:extLst>
              </a:tr>
              <a:tr h="548640">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893888943"/>
                  </a:ext>
                </a:extLst>
              </a:tr>
              <a:tr h="548640">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603627166"/>
                  </a:ext>
                </a:extLst>
              </a:tr>
            </a:tbl>
          </a:graphicData>
        </a:graphic>
      </p:graphicFrame>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Interpolation &amp; Resampling</a:t>
            </a:r>
          </a:p>
          <a:p>
            <a:pPr lvl="0" algn="ctr">
              <a:spcBef>
                <a:spcPct val="0"/>
              </a:spcBef>
              <a:defRPr/>
            </a:pPr>
            <a:endParaRPr lang="en-US" sz="3600" b="1" spc="150" dirty="0">
              <a:ln w="11430"/>
              <a:solidFill>
                <a:srgbClr val="66FF33"/>
              </a:solidFill>
            </a:endParaRPr>
          </a:p>
        </p:txBody>
      </p:sp>
      <p:graphicFrame>
        <p:nvGraphicFramePr>
          <p:cNvPr id="10" name="Table 9">
            <a:extLst>
              <a:ext uri="{FF2B5EF4-FFF2-40B4-BE49-F238E27FC236}">
                <a16:creationId xmlns:a16="http://schemas.microsoft.com/office/drawing/2014/main" id="{674352F1-1C9A-4E60-B89C-B6682C91116E}"/>
              </a:ext>
            </a:extLst>
          </p:cNvPr>
          <p:cNvGraphicFramePr>
            <a:graphicFrameLocks noGrp="1"/>
          </p:cNvGraphicFramePr>
          <p:nvPr>
            <p:extLst>
              <p:ext uri="{D42A27DB-BD31-4B8C-83A1-F6EECF244321}">
                <p14:modId xmlns:p14="http://schemas.microsoft.com/office/powerpoint/2010/main" val="3996779686"/>
              </p:ext>
            </p:extLst>
          </p:nvPr>
        </p:nvGraphicFramePr>
        <p:xfrm>
          <a:off x="4670544" y="2964542"/>
          <a:ext cx="4389120" cy="384048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4221029807"/>
                    </a:ext>
                  </a:extLst>
                </a:gridCol>
                <a:gridCol w="548640">
                  <a:extLst>
                    <a:ext uri="{9D8B030D-6E8A-4147-A177-3AD203B41FA5}">
                      <a16:colId xmlns:a16="http://schemas.microsoft.com/office/drawing/2014/main" val="2066076139"/>
                    </a:ext>
                  </a:extLst>
                </a:gridCol>
                <a:gridCol w="548640">
                  <a:extLst>
                    <a:ext uri="{9D8B030D-6E8A-4147-A177-3AD203B41FA5}">
                      <a16:colId xmlns:a16="http://schemas.microsoft.com/office/drawing/2014/main" val="1088685453"/>
                    </a:ext>
                  </a:extLst>
                </a:gridCol>
                <a:gridCol w="548640">
                  <a:extLst>
                    <a:ext uri="{9D8B030D-6E8A-4147-A177-3AD203B41FA5}">
                      <a16:colId xmlns:a16="http://schemas.microsoft.com/office/drawing/2014/main" val="2358922455"/>
                    </a:ext>
                  </a:extLst>
                </a:gridCol>
                <a:gridCol w="548640">
                  <a:extLst>
                    <a:ext uri="{9D8B030D-6E8A-4147-A177-3AD203B41FA5}">
                      <a16:colId xmlns:a16="http://schemas.microsoft.com/office/drawing/2014/main" val="532945203"/>
                    </a:ext>
                  </a:extLst>
                </a:gridCol>
                <a:gridCol w="548640">
                  <a:extLst>
                    <a:ext uri="{9D8B030D-6E8A-4147-A177-3AD203B41FA5}">
                      <a16:colId xmlns:a16="http://schemas.microsoft.com/office/drawing/2014/main" val="1175773814"/>
                    </a:ext>
                  </a:extLst>
                </a:gridCol>
                <a:gridCol w="548640">
                  <a:extLst>
                    <a:ext uri="{9D8B030D-6E8A-4147-A177-3AD203B41FA5}">
                      <a16:colId xmlns:a16="http://schemas.microsoft.com/office/drawing/2014/main" val="218728241"/>
                    </a:ext>
                  </a:extLst>
                </a:gridCol>
                <a:gridCol w="548640">
                  <a:extLst>
                    <a:ext uri="{9D8B030D-6E8A-4147-A177-3AD203B41FA5}">
                      <a16:colId xmlns:a16="http://schemas.microsoft.com/office/drawing/2014/main" val="2541756004"/>
                    </a:ext>
                  </a:extLst>
                </a:gridCol>
              </a:tblGrid>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843022402"/>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729653265"/>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922484580"/>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152395752"/>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791617411"/>
                  </a:ext>
                </a:extLst>
              </a:tr>
              <a:tr h="548640">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2893888943"/>
                  </a:ext>
                </a:extLst>
              </a:tr>
              <a:tr h="548640">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2603627166"/>
                  </a:ext>
                </a:extLst>
              </a:tr>
            </a:tbl>
          </a:graphicData>
        </a:graphic>
      </p:graphicFrame>
    </p:spTree>
    <p:extLst>
      <p:ext uri="{BB962C8B-B14F-4D97-AF65-F5344CB8AC3E}">
        <p14:creationId xmlns:p14="http://schemas.microsoft.com/office/powerpoint/2010/main" val="39248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1.48148E-6 L -0.44687 -0.24815 " pathEditMode="relative" rAng="0" ptsTypes="AA">
                                      <p:cBhvr>
                                        <p:cTn id="6" dur="2000" fill="hold"/>
                                        <p:tgtEl>
                                          <p:spTgt spid="10"/>
                                        </p:tgtEl>
                                        <p:attrNameLst>
                                          <p:attrName>ppt_x</p:attrName>
                                          <p:attrName>ppt_y</p:attrName>
                                        </p:attrNameLst>
                                      </p:cBhvr>
                                      <p:rCtr x="-22344"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Resampling (Causing Asymmetry)</a:t>
            </a:r>
          </a:p>
          <a:p>
            <a:pPr lvl="0" algn="ctr">
              <a:spcBef>
                <a:spcPct val="0"/>
              </a:spcBef>
              <a:defRPr/>
            </a:pPr>
            <a:endParaRPr lang="en-US" sz="3600" b="1" spc="150" dirty="0">
              <a:ln w="11430"/>
              <a:solidFill>
                <a:srgbClr val="66FF33"/>
              </a:solidFill>
            </a:endParaRPr>
          </a:p>
        </p:txBody>
      </p:sp>
      <p:sp>
        <p:nvSpPr>
          <p:cNvPr id="6" name="Subtitle 2">
            <a:extLst>
              <a:ext uri="{FF2B5EF4-FFF2-40B4-BE49-F238E27FC236}">
                <a16:creationId xmlns:a16="http://schemas.microsoft.com/office/drawing/2014/main" id="{736EC69E-FA4C-4022-92D5-B3FD83298A8C}"/>
              </a:ext>
            </a:extLst>
          </p:cNvPr>
          <p:cNvSpPr txBox="1">
            <a:spLocks/>
          </p:cNvSpPr>
          <p:nvPr/>
        </p:nvSpPr>
        <p:spPr>
          <a:xfrm>
            <a:off x="0" y="6306862"/>
            <a:ext cx="4572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Interpolation Artifacts</a:t>
            </a:r>
          </a:p>
        </p:txBody>
      </p:sp>
      <p:sp>
        <p:nvSpPr>
          <p:cNvPr id="8" name="Subtitle 2">
            <a:extLst>
              <a:ext uri="{FF2B5EF4-FFF2-40B4-BE49-F238E27FC236}">
                <a16:creationId xmlns:a16="http://schemas.microsoft.com/office/drawing/2014/main" id="{451268CC-E2DA-479A-862C-E3C5FACEEEBE}"/>
              </a:ext>
            </a:extLst>
          </p:cNvPr>
          <p:cNvSpPr txBox="1">
            <a:spLocks/>
          </p:cNvSpPr>
          <p:nvPr/>
        </p:nvSpPr>
        <p:spPr>
          <a:xfrm>
            <a:off x="4572000" y="6306862"/>
            <a:ext cx="4572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Resampling Artifacts</a:t>
            </a:r>
          </a:p>
        </p:txBody>
      </p:sp>
      <p:pic>
        <p:nvPicPr>
          <p:cNvPr id="11" name="Artifact_interpolation_video">
            <a:hlinkClick r:id="" action="ppaction://media"/>
            <a:extLst>
              <a:ext uri="{FF2B5EF4-FFF2-40B4-BE49-F238E27FC236}">
                <a16:creationId xmlns:a16="http://schemas.microsoft.com/office/drawing/2014/main" id="{9B08028F-D76C-43BC-921D-82BFC11877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907738"/>
            <a:ext cx="4572000" cy="5143500"/>
          </a:xfrm>
          <a:prstGeom prst="rect">
            <a:avLst/>
          </a:prstGeom>
        </p:spPr>
      </p:pic>
      <p:pic>
        <p:nvPicPr>
          <p:cNvPr id="13" name="Artifact_resampling_video">
            <a:hlinkClick r:id="" action="ppaction://media"/>
            <a:extLst>
              <a:ext uri="{FF2B5EF4-FFF2-40B4-BE49-F238E27FC236}">
                <a16:creationId xmlns:a16="http://schemas.microsoft.com/office/drawing/2014/main" id="{349784A5-EDD9-4F54-BAF0-8EECA7324B3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0" y="907738"/>
            <a:ext cx="4572000" cy="5143500"/>
          </a:xfrm>
          <a:prstGeom prst="rect">
            <a:avLst/>
          </a:prstGeom>
        </p:spPr>
      </p:pic>
      <p:sp>
        <p:nvSpPr>
          <p:cNvPr id="7" name="Subtitle 2">
            <a:extLst>
              <a:ext uri="{FF2B5EF4-FFF2-40B4-BE49-F238E27FC236}">
                <a16:creationId xmlns:a16="http://schemas.microsoft.com/office/drawing/2014/main" id="{EE989993-9AAC-4755-B984-9D089D1C6D4D}"/>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(Pluim </a:t>
            </a:r>
            <a:r>
              <a:rPr lang="da-DK" sz="1200" i="1" dirty="0">
                <a:solidFill>
                  <a:schemeClr val="accent4"/>
                </a:solidFill>
              </a:rPr>
              <a:t>et al</a:t>
            </a:r>
            <a:r>
              <a:rPr lang="da-DK" sz="1200" dirty="0">
                <a:solidFill>
                  <a:schemeClr val="accent4"/>
                </a:solidFill>
              </a:rPr>
              <a:t>, CVIU 2000; Tsao, TMI’03; Rohde </a:t>
            </a:r>
            <a:r>
              <a:rPr lang="da-DK" sz="1200" i="1" dirty="0">
                <a:solidFill>
                  <a:schemeClr val="accent4"/>
                </a:solidFill>
              </a:rPr>
              <a:t>et al</a:t>
            </a:r>
            <a:r>
              <a:rPr lang="da-DK" sz="1200" dirty="0">
                <a:solidFill>
                  <a:schemeClr val="accent4"/>
                </a:solidFill>
              </a:rPr>
              <a:t>, TIP’09; Aganj </a:t>
            </a:r>
            <a:r>
              <a:rPr lang="da-DK" sz="1200" i="1" dirty="0">
                <a:solidFill>
                  <a:schemeClr val="accent4"/>
                </a:solidFill>
              </a:rPr>
              <a:t>et al</a:t>
            </a:r>
            <a:r>
              <a:rPr lang="da-DK" sz="1200" dirty="0">
                <a:solidFill>
                  <a:schemeClr val="accent4"/>
                </a:solidFill>
              </a:rPr>
              <a:t>, TIP’13)</a:t>
            </a:r>
            <a:endParaRPr lang="en-US" sz="1200" dirty="0">
              <a:solidFill>
                <a:schemeClr val="accent4"/>
              </a:solidFill>
            </a:endParaRPr>
          </a:p>
        </p:txBody>
      </p:sp>
    </p:spTree>
    <p:extLst>
      <p:ext uri="{BB962C8B-B14F-4D97-AF65-F5344CB8AC3E}">
        <p14:creationId xmlns:p14="http://schemas.microsoft.com/office/powerpoint/2010/main" val="37637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video>
              <p:cMediaNode vol="80000">
                <p:cTn id="1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831" y="1219200"/>
            <a:ext cx="4592169" cy="4592169"/>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712" y="1219200"/>
            <a:ext cx="4590288" cy="4590288"/>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19200"/>
            <a:ext cx="4592169" cy="4592169"/>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sp>
        <p:nvSpPr>
          <p:cNvPr id="6" name="Title 1">
            <a:extLst>
              <a:ext uri="{FF2B5EF4-FFF2-40B4-BE49-F238E27FC236}">
                <a16:creationId xmlns:a16="http://schemas.microsoft.com/office/drawing/2014/main" id="{D6549105-8D53-4A17-A6F8-20FE95413D27}"/>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Volume Change in Deformable Registration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B756C8-6B6E-4EC0-8FE1-EB0AD669E818}"/>
                  </a:ext>
                </a:extLst>
              </p:cNvPr>
              <p:cNvSpPr txBox="1"/>
              <p:nvPr/>
            </p:nvSpPr>
            <p:spPr>
              <a:xfrm>
                <a:off x="-1"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7" name="TextBox 6">
                <a:extLst>
                  <a:ext uri="{FF2B5EF4-FFF2-40B4-BE49-F238E27FC236}">
                    <a16:creationId xmlns:a16="http://schemas.microsoft.com/office/drawing/2014/main" id="{06B756C8-6B6E-4EC0-8FE1-EB0AD669E818}"/>
                  </a:ext>
                </a:extLst>
              </p:cNvPr>
              <p:cNvSpPr txBox="1">
                <a:spLocks noRot="1" noChangeAspect="1" noMove="1" noResize="1" noEditPoints="1" noAdjustHandles="1" noChangeArrowheads="1" noChangeShapeType="1" noTextEdit="1"/>
              </p:cNvSpPr>
              <p:nvPr/>
            </p:nvSpPr>
            <p:spPr>
              <a:xfrm>
                <a:off x="-1" y="5809488"/>
                <a:ext cx="4572000" cy="246221"/>
              </a:xfrm>
              <a:prstGeom prst="rect">
                <a:avLst/>
              </a:prstGeom>
              <a:blipFill>
                <a:blip r:embed="rId6"/>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8D2663-5FEF-4577-8230-45B6DE7B882E}"/>
                  </a:ext>
                </a:extLst>
              </p:cNvPr>
              <p:cNvSpPr txBox="1"/>
              <p:nvPr/>
            </p:nvSpPr>
            <p:spPr>
              <a:xfrm>
                <a:off x="4572000"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3E8D2663-5FEF-4577-8230-45B6DE7B882E}"/>
                  </a:ext>
                </a:extLst>
              </p:cNvPr>
              <p:cNvSpPr txBox="1">
                <a:spLocks noRot="1" noChangeAspect="1" noMove="1" noResize="1" noEditPoints="1" noAdjustHandles="1" noChangeArrowheads="1" noChangeShapeType="1" noTextEdit="1"/>
              </p:cNvSpPr>
              <p:nvPr/>
            </p:nvSpPr>
            <p:spPr>
              <a:xfrm>
                <a:off x="4572000" y="5809488"/>
                <a:ext cx="4572000" cy="246221"/>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E76E6F2-3473-4C6C-929E-44EBC91A3A1E}"/>
                  </a:ext>
                </a:extLst>
              </p:cNvPr>
              <p:cNvSpPr txBox="1"/>
              <p:nvPr/>
            </p:nvSpPr>
            <p:spPr>
              <a:xfrm>
                <a:off x="4572000"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11" name="TextBox 10">
                <a:extLst>
                  <a:ext uri="{FF2B5EF4-FFF2-40B4-BE49-F238E27FC236}">
                    <a16:creationId xmlns:a16="http://schemas.microsoft.com/office/drawing/2014/main" id="{7E76E6F2-3473-4C6C-929E-44EBC91A3A1E}"/>
                  </a:ext>
                </a:extLst>
              </p:cNvPr>
              <p:cNvSpPr txBox="1">
                <a:spLocks noRot="1" noChangeAspect="1" noMove="1" noResize="1" noEditPoints="1" noAdjustHandles="1" noChangeArrowheads="1" noChangeShapeType="1" noTextEdit="1"/>
              </p:cNvSpPr>
              <p:nvPr/>
            </p:nvSpPr>
            <p:spPr>
              <a:xfrm>
                <a:off x="4572000" y="5809488"/>
                <a:ext cx="4572000" cy="246221"/>
              </a:xfrm>
              <a:prstGeom prst="rect">
                <a:avLst/>
              </a:prstGeom>
              <a:blipFill>
                <a:blip r:embed="rId8"/>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8486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xit" presetSubtype="0" fill="hold" nodeType="withEffect">
                                  <p:stCondLst>
                                    <p:cond delay="0"/>
                                  </p:stCondLst>
                                  <p:childTnLst>
                                    <p:animEffect transition="out" filter="fade">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rotherBear">
            <a:hlinkClick r:id="" action="ppaction://media"/>
            <a:extLst>
              <a:ext uri="{FF2B5EF4-FFF2-40B4-BE49-F238E27FC236}">
                <a16:creationId xmlns:a16="http://schemas.microsoft.com/office/drawing/2014/main" id="{FB30EEAB-6B3C-4CBA-9C0E-788F2F248D72}"/>
              </a:ext>
            </a:extLst>
          </p:cNvPr>
          <p:cNvPicPr>
            <a:picLocks noChangeAspect="1"/>
          </p:cNvPicPr>
          <p:nvPr>
            <a:videoFile r:link="rId1"/>
            <p:extLst>
              <p:ext uri="{DAA4B4D4-6D71-4841-9C94-3DE7FCFB9230}">
                <p14:media xmlns:p14="http://schemas.microsoft.com/office/powerpoint/2010/main" r:embed="rId2">
                  <p14:trim end="3993"/>
                </p14:media>
              </p:ext>
            </p:extLst>
          </p:nvPr>
        </p:nvPicPr>
        <p:blipFill>
          <a:blip r:embed="rId5"/>
          <a:stretch>
            <a:fillRect/>
          </a:stretch>
        </p:blipFill>
        <p:spPr>
          <a:xfrm>
            <a:off x="0" y="0"/>
            <a:ext cx="9144000" cy="6858001"/>
          </a:xfrm>
          <a:prstGeom prst="rect">
            <a:avLst/>
          </a:prstGeom>
        </p:spPr>
      </p:pic>
    </p:spTree>
    <p:extLst>
      <p:ext uri="{BB962C8B-B14F-4D97-AF65-F5344CB8AC3E}">
        <p14:creationId xmlns:p14="http://schemas.microsoft.com/office/powerpoint/2010/main" val="14645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549105-8D53-4A17-A6F8-20FE95413D27}"/>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Asymmetry in Deformable Registration</a:t>
            </a:r>
          </a:p>
          <a:p>
            <a:pPr lvl="0" algn="ctr">
              <a:spcBef>
                <a:spcPct val="0"/>
              </a:spcBef>
              <a:defRPr/>
            </a:pPr>
            <a:endParaRPr lang="en-US" sz="3600" b="1" spc="150" dirty="0">
              <a:ln w="11430"/>
              <a:solidFill>
                <a:srgbClr val="66FF33"/>
              </a:solidFill>
            </a:endParaRPr>
          </a:p>
        </p:txBody>
      </p:sp>
      <p:sp>
        <p:nvSpPr>
          <p:cNvPr id="8" name="Subtitle 2">
            <a:extLst>
              <a:ext uri="{FF2B5EF4-FFF2-40B4-BE49-F238E27FC236}">
                <a16:creationId xmlns:a16="http://schemas.microsoft.com/office/drawing/2014/main" id="{6EF83709-BBC1-4F42-AA67-B0FBDEB849B0}"/>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Brother Bear, © Disney</a:t>
            </a:r>
          </a:p>
        </p:txBody>
      </p:sp>
      <p:pic>
        <p:nvPicPr>
          <p:cNvPr id="5" name="Picture 4">
            <a:extLst>
              <a:ext uri="{FF2B5EF4-FFF2-40B4-BE49-F238E27FC236}">
                <a16:creationId xmlns:a16="http://schemas.microsoft.com/office/drawing/2014/main" id="{0D8804E8-9024-4E75-9107-AD1B88FE4B15}"/>
              </a:ext>
            </a:extLst>
          </p:cNvPr>
          <p:cNvPicPr>
            <a:picLocks noChangeAspect="1"/>
          </p:cNvPicPr>
          <p:nvPr/>
        </p:nvPicPr>
        <p:blipFill>
          <a:blip r:embed="rId3"/>
          <a:stretch>
            <a:fillRect/>
          </a:stretch>
        </p:blipFill>
        <p:spPr>
          <a:xfrm flipH="1">
            <a:off x="6261816" y="977959"/>
            <a:ext cx="1192366" cy="2286000"/>
          </a:xfrm>
          <a:prstGeom prst="rect">
            <a:avLst/>
          </a:prstGeom>
        </p:spPr>
      </p:pic>
      <p:pic>
        <p:nvPicPr>
          <p:cNvPr id="7" name="Picture 6">
            <a:extLst>
              <a:ext uri="{FF2B5EF4-FFF2-40B4-BE49-F238E27FC236}">
                <a16:creationId xmlns:a16="http://schemas.microsoft.com/office/drawing/2014/main" id="{A5F18A67-68AF-4426-87FC-D4C15415B966}"/>
              </a:ext>
            </a:extLst>
          </p:cNvPr>
          <p:cNvPicPr>
            <a:picLocks noChangeAspect="1"/>
          </p:cNvPicPr>
          <p:nvPr/>
        </p:nvPicPr>
        <p:blipFill>
          <a:blip r:embed="rId4"/>
          <a:stretch>
            <a:fillRect/>
          </a:stretch>
        </p:blipFill>
        <p:spPr>
          <a:xfrm>
            <a:off x="1424002" y="977959"/>
            <a:ext cx="1723993" cy="2286000"/>
          </a:xfrm>
          <a:prstGeom prst="rect">
            <a:avLst/>
          </a:prstGeom>
        </p:spPr>
      </p:pic>
      <p:pic>
        <p:nvPicPr>
          <p:cNvPr id="15" name="Picture 14">
            <a:extLst>
              <a:ext uri="{FF2B5EF4-FFF2-40B4-BE49-F238E27FC236}">
                <a16:creationId xmlns:a16="http://schemas.microsoft.com/office/drawing/2014/main" id="{9086A9AB-666A-4A6F-A4BD-32DF65383FAF}"/>
              </a:ext>
            </a:extLst>
          </p:cNvPr>
          <p:cNvPicPr>
            <a:picLocks noChangeAspect="1"/>
          </p:cNvPicPr>
          <p:nvPr/>
        </p:nvPicPr>
        <p:blipFill>
          <a:blip r:embed="rId5"/>
          <a:stretch>
            <a:fillRect/>
          </a:stretch>
        </p:blipFill>
        <p:spPr>
          <a:xfrm flipH="1">
            <a:off x="4940341" y="3653651"/>
            <a:ext cx="3835316" cy="2286000"/>
          </a:xfrm>
          <a:prstGeom prst="rect">
            <a:avLst/>
          </a:prstGeom>
        </p:spPr>
      </p:pic>
      <p:pic>
        <p:nvPicPr>
          <p:cNvPr id="16" name="Picture 15">
            <a:extLst>
              <a:ext uri="{FF2B5EF4-FFF2-40B4-BE49-F238E27FC236}">
                <a16:creationId xmlns:a16="http://schemas.microsoft.com/office/drawing/2014/main" id="{11B41933-6F94-4621-98C0-2A8C1D181B0A}"/>
              </a:ext>
            </a:extLst>
          </p:cNvPr>
          <p:cNvPicPr>
            <a:picLocks noChangeAspect="1"/>
          </p:cNvPicPr>
          <p:nvPr/>
        </p:nvPicPr>
        <p:blipFill>
          <a:blip r:embed="rId6"/>
          <a:stretch>
            <a:fillRect/>
          </a:stretch>
        </p:blipFill>
        <p:spPr>
          <a:xfrm>
            <a:off x="694913" y="3653651"/>
            <a:ext cx="3182173" cy="22860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3D3F562-4E4D-4C7E-8B7E-FCBA0ABC05D4}"/>
                  </a:ext>
                </a:extLst>
              </p:cNvPr>
              <p:cNvSpPr txBox="1"/>
              <p:nvPr/>
            </p:nvSpPr>
            <p:spPr>
              <a:xfrm>
                <a:off x="-2" y="3263959"/>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17" name="TextBox 16">
                <a:extLst>
                  <a:ext uri="{FF2B5EF4-FFF2-40B4-BE49-F238E27FC236}">
                    <a16:creationId xmlns:a16="http://schemas.microsoft.com/office/drawing/2014/main" id="{23D3F562-4E4D-4C7E-8B7E-FCBA0ABC05D4}"/>
                  </a:ext>
                </a:extLst>
              </p:cNvPr>
              <p:cNvSpPr txBox="1">
                <a:spLocks noRot="1" noChangeAspect="1" noMove="1" noResize="1" noEditPoints="1" noAdjustHandles="1" noChangeArrowheads="1" noChangeShapeType="1" noTextEdit="1"/>
              </p:cNvSpPr>
              <p:nvPr/>
            </p:nvSpPr>
            <p:spPr>
              <a:xfrm>
                <a:off x="-2" y="3263959"/>
                <a:ext cx="4572000"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F1DF3F-C302-4EE1-ACE2-9847F1FFC1E9}"/>
                  </a:ext>
                </a:extLst>
              </p:cNvPr>
              <p:cNvSpPr txBox="1"/>
              <p:nvPr/>
            </p:nvSpPr>
            <p:spPr>
              <a:xfrm>
                <a:off x="4572000" y="3263959"/>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18" name="TextBox 17">
                <a:extLst>
                  <a:ext uri="{FF2B5EF4-FFF2-40B4-BE49-F238E27FC236}">
                    <a16:creationId xmlns:a16="http://schemas.microsoft.com/office/drawing/2014/main" id="{8DF1DF3F-C302-4EE1-ACE2-9847F1FFC1E9}"/>
                  </a:ext>
                </a:extLst>
              </p:cNvPr>
              <p:cNvSpPr txBox="1">
                <a:spLocks noRot="1" noChangeAspect="1" noMove="1" noResize="1" noEditPoints="1" noAdjustHandles="1" noChangeArrowheads="1" noChangeShapeType="1" noTextEdit="1"/>
              </p:cNvSpPr>
              <p:nvPr/>
            </p:nvSpPr>
            <p:spPr>
              <a:xfrm>
                <a:off x="4572000" y="3263959"/>
                <a:ext cx="4572000" cy="246221"/>
              </a:xfrm>
              <a:prstGeom prst="rect">
                <a:avLst/>
              </a:prstGeom>
              <a:blipFill>
                <a:blip r:embed="rId8"/>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4BAAFA5-4FC4-493D-8EB5-F81FA77625FA}"/>
                  </a:ext>
                </a:extLst>
              </p:cNvPr>
              <p:cNvSpPr txBox="1"/>
              <p:nvPr/>
            </p:nvSpPr>
            <p:spPr>
              <a:xfrm>
                <a:off x="694912" y="5939651"/>
                <a:ext cx="1683903"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19" name="TextBox 18">
                <a:extLst>
                  <a:ext uri="{FF2B5EF4-FFF2-40B4-BE49-F238E27FC236}">
                    <a16:creationId xmlns:a16="http://schemas.microsoft.com/office/drawing/2014/main" id="{24BAAFA5-4FC4-493D-8EB5-F81FA77625FA}"/>
                  </a:ext>
                </a:extLst>
              </p:cNvPr>
              <p:cNvSpPr txBox="1">
                <a:spLocks noRot="1" noChangeAspect="1" noMove="1" noResize="1" noEditPoints="1" noAdjustHandles="1" noChangeArrowheads="1" noChangeShapeType="1" noTextEdit="1"/>
              </p:cNvSpPr>
              <p:nvPr/>
            </p:nvSpPr>
            <p:spPr>
              <a:xfrm>
                <a:off x="694912" y="5939651"/>
                <a:ext cx="1683903" cy="246221"/>
              </a:xfrm>
              <a:prstGeom prst="rect">
                <a:avLst/>
              </a:prstGeom>
              <a:blipFill>
                <a:blip r:embed="rId9"/>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2EA2EA-99D2-47B7-8E46-CC336A8EC72B}"/>
                  </a:ext>
                </a:extLst>
              </p:cNvPr>
              <p:cNvSpPr txBox="1"/>
              <p:nvPr/>
            </p:nvSpPr>
            <p:spPr>
              <a:xfrm>
                <a:off x="4940340" y="5939651"/>
                <a:ext cx="251384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b="0" i="1" smtClean="0">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b="0" i="1" smtClean="0">
                              <a:solidFill>
                                <a:srgbClr val="00B0F0"/>
                              </a:solidFill>
                              <a:latin typeface="Cambria Math" panose="02040503050406030204" pitchFamily="18" charset="0"/>
                            </a:rPr>
                            <m:t>−1</m:t>
                          </m:r>
                        </m:sup>
                      </m:sSup>
                    </m:oMath>
                  </m:oMathPara>
                </a14:m>
                <a:endParaRPr lang="en-US" sz="1600" b="0" dirty="0">
                  <a:solidFill>
                    <a:schemeClr val="bg1"/>
                  </a:solidFill>
                </a:endParaRPr>
              </a:p>
            </p:txBody>
          </p:sp>
        </mc:Choice>
        <mc:Fallback xmlns="">
          <p:sp>
            <p:nvSpPr>
              <p:cNvPr id="20" name="TextBox 19">
                <a:extLst>
                  <a:ext uri="{FF2B5EF4-FFF2-40B4-BE49-F238E27FC236}">
                    <a16:creationId xmlns:a16="http://schemas.microsoft.com/office/drawing/2014/main" id="{4B2EA2EA-99D2-47B7-8E46-CC336A8EC72B}"/>
                  </a:ext>
                </a:extLst>
              </p:cNvPr>
              <p:cNvSpPr txBox="1">
                <a:spLocks noRot="1" noChangeAspect="1" noMove="1" noResize="1" noEditPoints="1" noAdjustHandles="1" noChangeArrowheads="1" noChangeShapeType="1" noTextEdit="1"/>
              </p:cNvSpPr>
              <p:nvPr/>
            </p:nvSpPr>
            <p:spPr>
              <a:xfrm>
                <a:off x="4940340" y="5939651"/>
                <a:ext cx="2513842" cy="246221"/>
              </a:xfrm>
              <a:prstGeom prst="rect">
                <a:avLst/>
              </a:prstGeom>
              <a:blipFill>
                <a:blip r:embed="rId10"/>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8EA670-7B54-4ABB-89F5-1AC020654C7B}"/>
                  </a:ext>
                </a:extLst>
              </p:cNvPr>
              <p:cNvSpPr txBox="1"/>
              <p:nvPr/>
            </p:nvSpPr>
            <p:spPr>
              <a:xfrm>
                <a:off x="2378814" y="5939651"/>
                <a:ext cx="1498271"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21" name="TextBox 20">
                <a:extLst>
                  <a:ext uri="{FF2B5EF4-FFF2-40B4-BE49-F238E27FC236}">
                    <a16:creationId xmlns:a16="http://schemas.microsoft.com/office/drawing/2014/main" id="{AD8EA670-7B54-4ABB-89F5-1AC020654C7B}"/>
                  </a:ext>
                </a:extLst>
              </p:cNvPr>
              <p:cNvSpPr txBox="1">
                <a:spLocks noRot="1" noChangeAspect="1" noMove="1" noResize="1" noEditPoints="1" noAdjustHandles="1" noChangeArrowheads="1" noChangeShapeType="1" noTextEdit="1"/>
              </p:cNvSpPr>
              <p:nvPr/>
            </p:nvSpPr>
            <p:spPr>
              <a:xfrm>
                <a:off x="2378814" y="5939651"/>
                <a:ext cx="1498271" cy="246221"/>
              </a:xfrm>
              <a:prstGeom prst="rect">
                <a:avLst/>
              </a:prstGeom>
              <a:blipFill>
                <a:blip r:embed="rId11"/>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10E9539-2AB1-487F-B05A-C6D431D2C2B7}"/>
                  </a:ext>
                </a:extLst>
              </p:cNvPr>
              <p:cNvSpPr txBox="1"/>
              <p:nvPr/>
            </p:nvSpPr>
            <p:spPr>
              <a:xfrm>
                <a:off x="7454182" y="5939650"/>
                <a:ext cx="1321474"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22" name="TextBox 21">
                <a:extLst>
                  <a:ext uri="{FF2B5EF4-FFF2-40B4-BE49-F238E27FC236}">
                    <a16:creationId xmlns:a16="http://schemas.microsoft.com/office/drawing/2014/main" id="{810E9539-2AB1-487F-B05A-C6D431D2C2B7}"/>
                  </a:ext>
                </a:extLst>
              </p:cNvPr>
              <p:cNvSpPr txBox="1">
                <a:spLocks noRot="1" noChangeAspect="1" noMove="1" noResize="1" noEditPoints="1" noAdjustHandles="1" noChangeArrowheads="1" noChangeShapeType="1" noTextEdit="1"/>
              </p:cNvSpPr>
              <p:nvPr/>
            </p:nvSpPr>
            <p:spPr>
              <a:xfrm>
                <a:off x="7454182" y="5939650"/>
                <a:ext cx="1321474" cy="246221"/>
              </a:xfrm>
              <a:prstGeom prst="rect">
                <a:avLst/>
              </a:prstGeom>
              <a:blipFill>
                <a:blip r:embed="rId12"/>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FC0EF0D-CD48-4D38-93F5-744E59A026D0}"/>
                  </a:ext>
                </a:extLst>
              </p:cNvPr>
              <p:cNvSpPr txBox="1"/>
              <p:nvPr/>
            </p:nvSpPr>
            <p:spPr>
              <a:xfrm>
                <a:off x="0" y="6083122"/>
                <a:ext cx="914400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1600" i="1" smtClean="0">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r>
                        <a:rPr lang="en-US" sz="1600" b="0" i="1" smtClean="0">
                          <a:solidFill>
                            <a:schemeClr val="bg1"/>
                          </a:solidFill>
                          <a:latin typeface="Cambria Math" panose="02040503050406030204" pitchFamily="18" charset="0"/>
                        </a:rPr>
                        <m:t>   ≠   </m:t>
                      </m:r>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d>
                                    <m:dPr>
                                      <m:ctrlPr>
                                        <a:rPr lang="en-US" sz="1600" b="0" i="1" smtClean="0">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b="0" i="1" smtClean="0">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b="0" i="1" smtClean="0">
                                              <a:solidFill>
                                                <a:srgbClr val="00B0F0"/>
                                              </a:solidFill>
                                              <a:latin typeface="Cambria Math" panose="02040503050406030204" pitchFamily="18" charset="0"/>
                                            </a:rPr>
                                            <m:t>−1</m:t>
                                          </m:r>
                                        </m:sup>
                                      </m:sSup>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oMath>
                  </m:oMathPara>
                </a14:m>
                <a:endParaRPr lang="en-US" sz="1600" b="0" dirty="0">
                  <a:solidFill>
                    <a:schemeClr val="bg1"/>
                  </a:solidFill>
                </a:endParaRPr>
              </a:p>
            </p:txBody>
          </p:sp>
        </mc:Choice>
        <mc:Fallback xmlns="">
          <p:sp>
            <p:nvSpPr>
              <p:cNvPr id="23" name="TextBox 22">
                <a:extLst>
                  <a:ext uri="{FF2B5EF4-FFF2-40B4-BE49-F238E27FC236}">
                    <a16:creationId xmlns:a16="http://schemas.microsoft.com/office/drawing/2014/main" id="{EFC0EF0D-CD48-4D38-93F5-744E59A026D0}"/>
                  </a:ext>
                </a:extLst>
              </p:cNvPr>
              <p:cNvSpPr txBox="1">
                <a:spLocks noRot="1" noChangeAspect="1" noMove="1" noResize="1" noEditPoints="1" noAdjustHandles="1" noChangeArrowheads="1" noChangeShapeType="1" noTextEdit="1"/>
              </p:cNvSpPr>
              <p:nvPr/>
            </p:nvSpPr>
            <p:spPr>
              <a:xfrm>
                <a:off x="0" y="6083122"/>
                <a:ext cx="9144000" cy="64588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8CB45F-E082-40B1-A336-5861653F98F7}"/>
                  </a:ext>
                </a:extLst>
              </p:cNvPr>
              <p:cNvSpPr txBox="1"/>
              <p:nvPr/>
            </p:nvSpPr>
            <p:spPr>
              <a:xfrm>
                <a:off x="0" y="6083122"/>
                <a:ext cx="914400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600" i="1" smtClean="0">
                              <a:solidFill>
                                <a:schemeClr val="bg1"/>
                              </a:solidFill>
                              <a:latin typeface="Cambria Math" panose="02040503050406030204" pitchFamily="18" charset="0"/>
                            </a:rPr>
                          </m:ctrlPr>
                        </m:funcPr>
                        <m:fName>
                          <m:limLow>
                            <m:limLowPr>
                              <m:ctrlPr>
                                <a:rPr lang="en-US" sz="1600" i="1">
                                  <a:solidFill>
                                    <a:schemeClr val="bg1"/>
                                  </a:solidFill>
                                  <a:latin typeface="Cambria Math" panose="02040503050406030204" pitchFamily="18" charset="0"/>
                                </a:rPr>
                              </m:ctrlPr>
                            </m:limLowPr>
                            <m:e>
                              <m:r>
                                <m:rPr>
                                  <m:sty m:val="p"/>
                                </m:rPr>
                                <a:rPr lang="en-US" sz="1600">
                                  <a:solidFill>
                                    <a:schemeClr val="bg1"/>
                                  </a:solidFill>
                                  <a:latin typeface="Cambria Math" panose="02040503050406030204" pitchFamily="18" charset="0"/>
                                </a:rPr>
                                <m:t>argmin</m:t>
                              </m:r>
                            </m:e>
                            <m:lim>
                              <m:r>
                                <a:rPr lang="en-US" sz="1600" i="1">
                                  <a:solidFill>
                                    <a:srgbClr val="00B0F0"/>
                                  </a:solidFill>
                                  <a:latin typeface="Cambria Math" panose="02040503050406030204" pitchFamily="18" charset="0"/>
                                </a:rPr>
                                <m:t>𝑇</m:t>
                              </m:r>
                            </m:lim>
                          </m:limLow>
                        </m:fName>
                        <m:e>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e>
                      </m:func>
                      <m:r>
                        <a:rPr lang="en-US" sz="1600" b="0" i="1" smtClean="0">
                          <a:solidFill>
                            <a:schemeClr val="bg1"/>
                          </a:solidFill>
                          <a:latin typeface="Cambria Math" panose="02040503050406030204" pitchFamily="18" charset="0"/>
                        </a:rPr>
                        <m:t>   ≠   </m:t>
                      </m:r>
                      <m:func>
                        <m:funcPr>
                          <m:ctrlPr>
                            <a:rPr lang="en-US" sz="1600" i="1">
                              <a:solidFill>
                                <a:schemeClr val="bg1"/>
                              </a:solidFill>
                              <a:latin typeface="Cambria Math" panose="02040503050406030204" pitchFamily="18" charset="0"/>
                            </a:rPr>
                          </m:ctrlPr>
                        </m:funcPr>
                        <m:fName>
                          <m:limLow>
                            <m:limLowPr>
                              <m:ctrlPr>
                                <a:rPr lang="en-US" sz="1600" i="1">
                                  <a:solidFill>
                                    <a:schemeClr val="bg1"/>
                                  </a:solidFill>
                                  <a:latin typeface="Cambria Math" panose="02040503050406030204" pitchFamily="18" charset="0"/>
                                </a:rPr>
                              </m:ctrlPr>
                            </m:limLowPr>
                            <m:e>
                              <m:r>
                                <m:rPr>
                                  <m:sty m:val="p"/>
                                </m:rPr>
                                <a:rPr lang="en-US" sz="1600">
                                  <a:solidFill>
                                    <a:schemeClr val="bg1"/>
                                  </a:solidFill>
                                  <a:latin typeface="Cambria Math" panose="02040503050406030204" pitchFamily="18" charset="0"/>
                                </a:rPr>
                                <m:t>argmin</m:t>
                              </m:r>
                            </m:e>
                            <m:lim>
                              <m:r>
                                <a:rPr lang="en-US" sz="1600" i="1">
                                  <a:solidFill>
                                    <a:srgbClr val="00B0F0"/>
                                  </a:solidFill>
                                  <a:latin typeface="Cambria Math" panose="02040503050406030204" pitchFamily="18" charset="0"/>
                                </a:rPr>
                                <m:t>𝑇</m:t>
                              </m:r>
                            </m:lim>
                          </m:limLow>
                        </m:fName>
                        <m:e>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i="1">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i="1">
                                                  <a:solidFill>
                                                    <a:srgbClr val="00B0F0"/>
                                                  </a:solidFill>
                                                  <a:latin typeface="Cambria Math" panose="02040503050406030204" pitchFamily="18" charset="0"/>
                                                </a:rPr>
                                                <m:t>−1</m:t>
                                              </m:r>
                                            </m:sup>
                                          </m:sSup>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r>
                            <m:rPr>
                              <m:nor/>
                            </m:rPr>
                            <a:rPr lang="en-US" sz="1600" dirty="0">
                              <a:solidFill>
                                <a:schemeClr val="bg1"/>
                              </a:solidFill>
                            </a:rPr>
                            <m:t> </m:t>
                          </m:r>
                        </m:e>
                      </m:func>
                    </m:oMath>
                  </m:oMathPara>
                </a14:m>
                <a:endParaRPr lang="en-US" sz="1600" dirty="0">
                  <a:solidFill>
                    <a:schemeClr val="bg1"/>
                  </a:solidFill>
                </a:endParaRPr>
              </a:p>
            </p:txBody>
          </p:sp>
        </mc:Choice>
        <mc:Fallback xmlns="">
          <p:sp>
            <p:nvSpPr>
              <p:cNvPr id="25" name="TextBox 24">
                <a:extLst>
                  <a:ext uri="{FF2B5EF4-FFF2-40B4-BE49-F238E27FC236}">
                    <a16:creationId xmlns:a16="http://schemas.microsoft.com/office/drawing/2014/main" id="{408CB45F-E082-40B1-A336-5861653F98F7}"/>
                  </a:ext>
                </a:extLst>
              </p:cNvPr>
              <p:cNvSpPr txBox="1">
                <a:spLocks noRot="1" noChangeAspect="1" noMove="1" noResize="1" noEditPoints="1" noAdjustHandles="1" noChangeArrowheads="1" noChangeShapeType="1" noTextEdit="1"/>
              </p:cNvSpPr>
              <p:nvPr/>
            </p:nvSpPr>
            <p:spPr>
              <a:xfrm>
                <a:off x="0" y="6083122"/>
                <a:ext cx="9144000" cy="64588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3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xit" presetSubtype="0" fill="hold" grpId="1"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3" grpId="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g1D_f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3663" y="860425"/>
            <a:ext cx="6301095" cy="5112210"/>
          </a:xfrm>
          <a:prstGeom prst="rect">
            <a:avLst/>
          </a:prstGeom>
        </p:spPr>
      </p:pic>
      <p:sp>
        <p:nvSpPr>
          <p:cNvPr id="5" name="Title 1">
            <a:extLst>
              <a:ext uri="{FF2B5EF4-FFF2-40B4-BE49-F238E27FC236}">
                <a16:creationId xmlns:a16="http://schemas.microsoft.com/office/drawing/2014/main" id="{71ABBC81-42E2-4FD7-A83F-B818C1DFD0BA}"/>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Asymmetry due to Non-uniformity</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414753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g1D_bo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98613"/>
            <a:ext cx="9144000" cy="3698123"/>
          </a:xfrm>
          <a:prstGeom prst="rect">
            <a:avLst/>
          </a:prstGeom>
        </p:spPr>
      </p:pic>
      <p:sp>
        <p:nvSpPr>
          <p:cNvPr id="5" name="Subtitle 2"/>
          <p:cNvSpPr txBox="1">
            <a:spLocks/>
          </p:cNvSpPr>
          <p:nvPr/>
        </p:nvSpPr>
        <p:spPr>
          <a:xfrm>
            <a:off x="0" y="5257800"/>
            <a:ext cx="4572000" cy="838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000" noProof="0" dirty="0">
                <a:solidFill>
                  <a:srgbClr val="FFFF00"/>
                </a:solidFill>
              </a:rPr>
              <a:t>Reference image space</a:t>
            </a:r>
            <a:endParaRPr kumimoji="0" lang="en-US" sz="2000" b="0" i="0" u="none" strike="noStrike" kern="1200" cap="none" spc="0" normalizeH="0" noProof="0" dirty="0">
              <a:ln>
                <a:noFill/>
              </a:ln>
              <a:solidFill>
                <a:srgbClr val="FFFF00"/>
              </a:solidFill>
              <a:effectLst/>
              <a:uLnTx/>
              <a:uFillTx/>
              <a:latin typeface="+mn-lt"/>
              <a:ea typeface="+mn-ea"/>
              <a:cs typeface="+mn-cs"/>
            </a:endParaRPr>
          </a:p>
        </p:txBody>
      </p:sp>
      <p:sp>
        <p:nvSpPr>
          <p:cNvPr id="6" name="Subtitle 2"/>
          <p:cNvSpPr txBox="1">
            <a:spLocks/>
          </p:cNvSpPr>
          <p:nvPr/>
        </p:nvSpPr>
        <p:spPr>
          <a:xfrm>
            <a:off x="4572000" y="5257800"/>
            <a:ext cx="4572000" cy="838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000" noProof="0" dirty="0">
                <a:solidFill>
                  <a:srgbClr val="FFFF00"/>
                </a:solidFill>
              </a:rPr>
              <a:t>Deformed image space</a:t>
            </a:r>
            <a:endParaRPr kumimoji="0" lang="en-US" sz="2000" b="0" i="0" u="none" strike="noStrike" kern="1200" cap="none" spc="0" normalizeH="0" noProof="0" dirty="0">
              <a:ln>
                <a:noFill/>
              </a:ln>
              <a:solidFill>
                <a:srgbClr val="FFFF00"/>
              </a:solidFill>
              <a:effectLst/>
              <a:uLnTx/>
              <a:uFillTx/>
              <a:latin typeface="+mn-lt"/>
              <a:ea typeface="+mn-ea"/>
              <a:cs typeface="+mn-cs"/>
            </a:endParaRPr>
          </a:p>
        </p:txBody>
      </p:sp>
      <p:sp>
        <p:nvSpPr>
          <p:cNvPr id="7" name="Title 1">
            <a:extLst>
              <a:ext uri="{FF2B5EF4-FFF2-40B4-BE49-F238E27FC236}">
                <a16:creationId xmlns:a16="http://schemas.microsoft.com/office/drawing/2014/main" id="{B50BDC1A-E505-473E-945F-C2C97C90B584}"/>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Asymmetry due to Non-uniformity</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136994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4169627" y="3315987"/>
            <a:ext cx="773077"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26187" y="2164063"/>
            <a:ext cx="3224765" cy="2743200"/>
          </a:xfrm>
          <a:prstGeom prst="rect">
            <a:avLst/>
          </a:prstGeom>
          <a:ln>
            <a:noFill/>
          </a:ln>
          <a:effectLst>
            <a:softEdge rad="25400"/>
          </a:effectLst>
        </p:spPr>
      </p:pic>
      <p:pic>
        <p:nvPicPr>
          <p:cNvPr id="7" name="Picture 6"/>
          <p:cNvPicPr>
            <a:picLocks noChangeAspect="1"/>
          </p:cNvPicPr>
          <p:nvPr/>
        </p:nvPicPr>
        <p:blipFill>
          <a:blip r:embed="rId4"/>
          <a:stretch>
            <a:fillRect/>
          </a:stretch>
        </p:blipFill>
        <p:spPr>
          <a:xfrm>
            <a:off x="5061379" y="579995"/>
            <a:ext cx="3224765" cy="2743200"/>
          </a:xfrm>
          <a:prstGeom prst="rect">
            <a:avLst/>
          </a:prstGeom>
          <a:ln>
            <a:noFill/>
          </a:ln>
          <a:effectLst>
            <a:softEdge rad="25400"/>
          </a:effectLst>
        </p:spPr>
      </p:pic>
      <p:pic>
        <p:nvPicPr>
          <p:cNvPr id="8" name="Picture 7"/>
          <p:cNvPicPr>
            <a:picLocks noChangeAspect="1"/>
          </p:cNvPicPr>
          <p:nvPr/>
        </p:nvPicPr>
        <p:blipFill>
          <a:blip r:embed="rId5"/>
          <a:stretch>
            <a:fillRect/>
          </a:stretch>
        </p:blipFill>
        <p:spPr>
          <a:xfrm>
            <a:off x="5061379" y="3674797"/>
            <a:ext cx="3224765" cy="2743200"/>
          </a:xfrm>
          <a:prstGeom prst="rect">
            <a:avLst/>
          </a:prstGeom>
          <a:ln>
            <a:noFill/>
          </a:ln>
          <a:effectLst>
            <a:softEdge rad="25400"/>
          </a:effectLst>
        </p:spPr>
      </p:pic>
      <p:sp>
        <p:nvSpPr>
          <p:cNvPr id="9" name="Subtitle 2"/>
          <p:cNvSpPr txBox="1">
            <a:spLocks/>
          </p:cNvSpPr>
          <p:nvPr/>
        </p:nvSpPr>
        <p:spPr>
          <a:xfrm>
            <a:off x="4387761" y="3266560"/>
            <a:ext cx="4572000" cy="838200"/>
          </a:xfrm>
          <a:prstGeom prst="rect">
            <a:avLst/>
          </a:prstGeom>
        </p:spPr>
        <p:txBody>
          <a:bodyPr vert="horz" lIns="91440" tIns="45720" rIns="91440" bIns="45720" rtlCol="0">
            <a:normAutofit/>
          </a:bodyPr>
          <a:lstStyle/>
          <a:p>
            <a:pPr marL="342900" marR="0" lvl="0" indent="-342900" algn="ctr" defTabSz="914400" eaLnBrk="1" fontAlgn="auto" latinLnBrk="0" hangingPunct="1">
              <a:lnSpc>
                <a:spcPct val="100000"/>
              </a:lnSpc>
              <a:spcBef>
                <a:spcPct val="20000"/>
              </a:spcBef>
              <a:spcAft>
                <a:spcPts val="0"/>
              </a:spcAft>
              <a:buClrTx/>
              <a:buSzTx/>
              <a:tabLst/>
              <a:defRPr/>
            </a:pPr>
            <a:r>
              <a:rPr lang="en-US" sz="2000" noProof="0" dirty="0">
                <a:solidFill>
                  <a:srgbClr val="FFC000"/>
                </a:solidFill>
              </a:rPr>
              <a:t>After: </a:t>
            </a:r>
            <a:r>
              <a:rPr lang="en-US" sz="2000" noProof="0" dirty="0">
                <a:solidFill>
                  <a:srgbClr val="FFFF00"/>
                </a:solidFill>
              </a:rPr>
              <a:t>Reference image space</a:t>
            </a:r>
            <a:endParaRPr kumimoji="0" lang="en-US" sz="2000" b="0" i="0" u="none" strike="noStrike" kern="1200" cap="none" spc="0" normalizeH="0" noProof="0" dirty="0">
              <a:ln>
                <a:noFill/>
              </a:ln>
              <a:solidFill>
                <a:srgbClr val="FFFF00"/>
              </a:solidFill>
              <a:effectLst/>
              <a:uLnTx/>
              <a:uFillTx/>
              <a:latin typeface="+mn-lt"/>
              <a:ea typeface="+mn-ea"/>
              <a:cs typeface="+mn-cs"/>
            </a:endParaRPr>
          </a:p>
        </p:txBody>
      </p:sp>
      <p:sp>
        <p:nvSpPr>
          <p:cNvPr id="10" name="Subtitle 2"/>
          <p:cNvSpPr txBox="1">
            <a:spLocks/>
          </p:cNvSpPr>
          <p:nvPr/>
        </p:nvSpPr>
        <p:spPr>
          <a:xfrm>
            <a:off x="4387761" y="6329183"/>
            <a:ext cx="4572000" cy="838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000" noProof="0" dirty="0">
                <a:solidFill>
                  <a:srgbClr val="FFC000"/>
                </a:solidFill>
              </a:rPr>
              <a:t>After: </a:t>
            </a:r>
            <a:r>
              <a:rPr lang="en-US" sz="2000" noProof="0" dirty="0">
                <a:solidFill>
                  <a:srgbClr val="FFFF00"/>
                </a:solidFill>
              </a:rPr>
              <a:t>Deformed image space</a:t>
            </a:r>
            <a:endParaRPr kumimoji="0" lang="en-US" sz="2000" b="0" i="0" u="none" strike="noStrike" kern="1200" cap="none" spc="0" normalizeH="0" noProof="0" dirty="0">
              <a:ln>
                <a:noFill/>
              </a:ln>
              <a:solidFill>
                <a:srgbClr val="FFFF00"/>
              </a:solidFill>
              <a:effectLst/>
              <a:uLnTx/>
              <a:uFillTx/>
              <a:latin typeface="+mn-lt"/>
              <a:ea typeface="+mn-ea"/>
              <a:cs typeface="+mn-cs"/>
            </a:endParaRPr>
          </a:p>
        </p:txBody>
      </p:sp>
      <p:sp>
        <p:nvSpPr>
          <p:cNvPr id="11" name="Subtitle 2"/>
          <p:cNvSpPr txBox="1">
            <a:spLocks/>
          </p:cNvSpPr>
          <p:nvPr/>
        </p:nvSpPr>
        <p:spPr>
          <a:xfrm>
            <a:off x="152569" y="4828016"/>
            <a:ext cx="4572000" cy="838200"/>
          </a:xfrm>
          <a:prstGeom prst="rect">
            <a:avLst/>
          </a:prstGeom>
        </p:spPr>
        <p:txBody>
          <a:bodyPr vert="horz" lIns="91440" tIns="45720" rIns="91440" bIns="45720" rtlCol="0">
            <a:normAutofit/>
          </a:bodyPr>
          <a:lstStyle/>
          <a:p>
            <a:pPr marL="342900" marR="0" lvl="0" indent="-342900" algn="ctr" defTabSz="914400" eaLnBrk="1" fontAlgn="auto" latinLnBrk="0" hangingPunct="1">
              <a:lnSpc>
                <a:spcPct val="100000"/>
              </a:lnSpc>
              <a:spcBef>
                <a:spcPct val="20000"/>
              </a:spcBef>
              <a:spcAft>
                <a:spcPts val="0"/>
              </a:spcAft>
              <a:buClrTx/>
              <a:buSzTx/>
              <a:tabLst/>
              <a:defRPr/>
            </a:pPr>
            <a:r>
              <a:rPr lang="en-US" sz="2000" noProof="0" dirty="0">
                <a:solidFill>
                  <a:srgbClr val="FFC000"/>
                </a:solidFill>
              </a:rPr>
              <a:t>Before registration</a:t>
            </a:r>
            <a:endParaRPr kumimoji="0" lang="en-US" sz="2000" b="0" i="0" u="none" strike="noStrike" kern="1200" cap="none" spc="0" normalizeH="0" noProof="0" dirty="0">
              <a:ln>
                <a:noFill/>
              </a:ln>
              <a:solidFill>
                <a:srgbClr val="FFC000"/>
              </a:solidFill>
              <a:effectLst/>
              <a:uLnTx/>
              <a:uFillTx/>
            </a:endParaRPr>
          </a:p>
        </p:txBody>
      </p:sp>
      <p:sp>
        <p:nvSpPr>
          <p:cNvPr id="12" name="Title 1">
            <a:extLst>
              <a:ext uri="{FF2B5EF4-FFF2-40B4-BE49-F238E27FC236}">
                <a16:creationId xmlns:a16="http://schemas.microsoft.com/office/drawing/2014/main" id="{90F89E86-BC00-4761-9ADE-0BF9FE09D2A9}"/>
              </a:ext>
            </a:extLst>
          </p:cNvPr>
          <p:cNvSpPr txBox="1">
            <a:spLocks/>
          </p:cNvSpPr>
          <p:nvPr/>
        </p:nvSpPr>
        <p:spPr>
          <a:xfrm>
            <a:off x="0" y="1"/>
            <a:ext cx="9144000" cy="1182532"/>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Asymmetry due to Non-uniformity</a:t>
            </a:r>
          </a:p>
          <a:p>
            <a:pPr lvl="0" algn="ctr">
              <a:spcBef>
                <a:spcPct val="0"/>
              </a:spcBef>
              <a:defRPr/>
            </a:pPr>
            <a:endParaRPr lang="en-US" sz="3600" b="1" spc="150" dirty="0">
              <a:ln w="11430"/>
              <a:solidFill>
                <a:srgbClr val="66FF33"/>
              </a:solidFill>
            </a:endParaRPr>
          </a:p>
        </p:txBody>
      </p:sp>
      <p:sp>
        <p:nvSpPr>
          <p:cNvPr id="14" name="Subtitle 2">
            <a:extLst>
              <a:ext uri="{FF2B5EF4-FFF2-40B4-BE49-F238E27FC236}">
                <a16:creationId xmlns:a16="http://schemas.microsoft.com/office/drawing/2014/main" id="{F80E3686-F61A-418B-B146-F13E7AD7CFC4}"/>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(Aganj </a:t>
            </a:r>
            <a:r>
              <a:rPr lang="en-US" sz="1200" i="1" dirty="0">
                <a:solidFill>
                  <a:schemeClr val="accent4"/>
                </a:solidFill>
              </a:rPr>
              <a:t>et al</a:t>
            </a:r>
            <a:r>
              <a:rPr lang="en-US" sz="1200" dirty="0">
                <a:solidFill>
                  <a:schemeClr val="accent4"/>
                </a:solidFill>
              </a:rPr>
              <a:t>, NeuroImage, 2015)</a:t>
            </a:r>
          </a:p>
        </p:txBody>
      </p:sp>
    </p:spTree>
    <p:extLst>
      <p:ext uri="{BB962C8B-B14F-4D97-AF65-F5344CB8AC3E}">
        <p14:creationId xmlns:p14="http://schemas.microsoft.com/office/powerpoint/2010/main" val="418789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1828800" y="329130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66FF33"/>
                              </a:solidFill>
                              <a:latin typeface="Cambria Math" panose="02040503050406030204" pitchFamily="18" charset="0"/>
                            </a:rPr>
                          </m:ctrlPr>
                        </m:sSubPr>
                        <m:e>
                          <m:r>
                            <a:rPr lang="en-US" sz="2800" b="0" i="1" smtClean="0">
                              <a:solidFill>
                                <a:srgbClr val="66FF33"/>
                              </a:solidFill>
                              <a:latin typeface="Cambria Math" panose="02040503050406030204" pitchFamily="18" charset="0"/>
                            </a:rPr>
                            <m:t>𝐼</m:t>
                          </m:r>
                        </m:e>
                        <m:sub>
                          <m:r>
                            <a:rPr lang="en-US" sz="2800" b="0" i="1" smtClean="0">
                              <a:solidFill>
                                <a:srgbClr val="66FF33"/>
                              </a:solidFill>
                              <a:latin typeface="Cambria Math" panose="02040503050406030204" pitchFamily="18" charset="0"/>
                            </a:rPr>
                            <m:t>1</m:t>
                          </m:r>
                        </m:sub>
                      </m:sSub>
                    </m:oMath>
                  </m:oMathPara>
                </a14:m>
                <a:endParaRPr lang="en-US" sz="2800" dirty="0">
                  <a:solidFill>
                    <a:srgbClr val="00B050"/>
                  </a:solidFill>
                </a:endParaRPr>
              </a:p>
            </p:txBody>
          </p:sp>
        </mc:Choice>
        <mc:Fallback xmlns="">
          <p:sp>
            <p:nvSpPr>
              <p:cNvPr id="2" name="Oval 1"/>
              <p:cNvSpPr>
                <a:spLocks noRot="1" noChangeAspect="1" noMove="1" noResize="1" noEditPoints="1" noAdjustHandles="1" noChangeArrowheads="1" noChangeShapeType="1" noTextEdit="1"/>
              </p:cNvSpPr>
              <p:nvPr/>
            </p:nvSpPr>
            <p:spPr>
              <a:xfrm>
                <a:off x="1828800" y="3291302"/>
                <a:ext cx="914400" cy="914400"/>
              </a:xfrm>
              <a:prstGeom prst="ellipse">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6400800" y="329130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𝐼</m:t>
                          </m:r>
                        </m:e>
                        <m:sub>
                          <m:r>
                            <a:rPr lang="en-US" sz="2800" b="0" i="1" smtClean="0">
                              <a:solidFill>
                                <a:srgbClr val="FF0000"/>
                              </a:solidFill>
                              <a:latin typeface="Cambria Math" panose="02040503050406030204" pitchFamily="18" charset="0"/>
                            </a:rPr>
                            <m:t>2</m:t>
                          </m:r>
                        </m:sub>
                      </m:sSub>
                    </m:oMath>
                  </m:oMathPara>
                </a14:m>
                <a:endParaRPr lang="en-US" sz="2800" dirty="0">
                  <a:solidFill>
                    <a:srgbClr val="00B050"/>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6400800" y="3291302"/>
                <a:ext cx="914400" cy="914400"/>
              </a:xfrm>
              <a:prstGeom prst="ellipse">
                <a:avLst/>
              </a:prstGeom>
              <a:blipFill>
                <a:blip r:embed="rId4"/>
                <a:stretch>
                  <a:fillRect/>
                </a:stretch>
              </a:blipFill>
            </p:spPr>
            <p:txBody>
              <a:bodyPr/>
              <a:lstStyle/>
              <a:p>
                <a:r>
                  <a:rPr lang="en-US">
                    <a:noFill/>
                  </a:rPr>
                  <a:t> </a:t>
                </a:r>
              </a:p>
            </p:txBody>
          </p:sp>
        </mc:Fallback>
      </mc:AlternateContent>
      <p:sp>
        <p:nvSpPr>
          <p:cNvPr id="8" name="Oval 7"/>
          <p:cNvSpPr/>
          <p:nvPr/>
        </p:nvSpPr>
        <p:spPr>
          <a:xfrm>
            <a:off x="4114800" y="1828657"/>
            <a:ext cx="914400" cy="914400"/>
          </a:xfrm>
          <a:prstGeom prst="ellipse">
            <a:avLst/>
          </a:prstGeom>
          <a:noFill/>
          <a:ln>
            <a:prstDash val="sysDash"/>
          </a:ln>
        </p:spPr>
        <p:style>
          <a:lnRef idx="2">
            <a:schemeClr val="accent4"/>
          </a:lnRef>
          <a:fillRef idx="1">
            <a:schemeClr val="lt1"/>
          </a:fillRef>
          <a:effectRef idx="0">
            <a:schemeClr val="accent4"/>
          </a:effectRef>
          <a:fontRef idx="minor">
            <a:schemeClr val="dk1"/>
          </a:fontRef>
        </p:style>
        <p:txBody>
          <a:bodyPr rtlCol="0" anchor="ctr"/>
          <a:lstStyle/>
          <a:p>
            <a:endParaRPr lang="en-US" sz="2800" dirty="0">
              <a:solidFill>
                <a:srgbClr val="00B050"/>
              </a:solidFill>
            </a:endParaRPr>
          </a:p>
        </p:txBody>
      </p:sp>
      <p:cxnSp>
        <p:nvCxnSpPr>
          <p:cNvPr id="5" name="Straight Arrow Connector 4"/>
          <p:cNvCxnSpPr/>
          <p:nvPr/>
        </p:nvCxnSpPr>
        <p:spPr>
          <a:xfrm flipV="1">
            <a:off x="2781691" y="2578388"/>
            <a:ext cx="1333109" cy="852958"/>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rot="10800000">
            <a:off x="5029200" y="2578388"/>
            <a:ext cx="1335024" cy="850392"/>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26" name="Subtitle 2"/>
          <p:cNvSpPr txBox="1">
            <a:spLocks/>
          </p:cNvSpPr>
          <p:nvPr/>
        </p:nvSpPr>
        <p:spPr>
          <a:xfrm>
            <a:off x="3054526" y="1470025"/>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Mid-Space</a:t>
            </a:r>
          </a:p>
        </p:txBody>
      </p:sp>
      <mc:AlternateContent xmlns:mc="http://schemas.openxmlformats.org/markup-compatibility/2006" xmlns:a14="http://schemas.microsoft.com/office/drawing/2010/main">
        <mc:Choice Requires="a14">
          <p:sp>
            <p:nvSpPr>
              <p:cNvPr id="27" name="TextBox 26"/>
              <p:cNvSpPr txBox="1"/>
              <p:nvPr/>
            </p:nvSpPr>
            <p:spPr>
              <a:xfrm>
                <a:off x="3054526" y="2506133"/>
                <a:ext cx="415242"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1</m:t>
                          </m:r>
                        </m:sub>
                      </m:sSub>
                    </m:oMath>
                  </m:oMathPara>
                </a14:m>
                <a:endParaRPr lang="en-US" sz="2800" b="0" i="1" dirty="0">
                  <a:solidFill>
                    <a:schemeClr val="bg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054526" y="2506133"/>
                <a:ext cx="415242"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669639" y="2506078"/>
                <a:ext cx="423513"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2</m:t>
                          </m:r>
                        </m:sub>
                      </m:sSub>
                    </m:oMath>
                  </m:oMathPara>
                </a14:m>
                <a:endParaRPr lang="en-US" sz="2800" b="0" i="1"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669639" y="2506078"/>
                <a:ext cx="423513" cy="430887"/>
              </a:xfrm>
              <a:prstGeom prst="rect">
                <a:avLst/>
              </a:prstGeom>
              <a:blipFill>
                <a:blip r:embed="rId6"/>
                <a:stretch>
                  <a:fillRect/>
                </a:stretch>
              </a:blipFill>
            </p:spPr>
            <p:txBody>
              <a:bodyPr/>
              <a:lstStyle/>
              <a:p>
                <a:r>
                  <a:rPr lang="en-US">
                    <a:noFill/>
                  </a:rPr>
                  <a:t> </a:t>
                </a:r>
              </a:p>
            </p:txBody>
          </p:sp>
        </mc:Fallback>
      </mc:AlternateContent>
      <p:cxnSp>
        <p:nvCxnSpPr>
          <p:cNvPr id="29" name="Straight Arrow Connector 28"/>
          <p:cNvCxnSpPr/>
          <p:nvPr/>
        </p:nvCxnSpPr>
        <p:spPr>
          <a:xfrm flipH="1">
            <a:off x="2834640" y="3748502"/>
            <a:ext cx="3474720" cy="0"/>
          </a:xfrm>
          <a:prstGeom prst="straightConnector1">
            <a:avLst/>
          </a:prstGeom>
          <a:ln>
            <a:prstDash val="sysDash"/>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3561756" y="3990258"/>
                <a:ext cx="2020489" cy="43499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𝑇</m:t>
                      </m:r>
                      <m:r>
                        <a:rPr lang="en-US" sz="2800" b="0" i="1" smtClean="0">
                          <a:solidFill>
                            <a:schemeClr val="bg1"/>
                          </a:solidFill>
                          <a:latin typeface="Cambria Math" panose="02040503050406030204" pitchFamily="18" charset="0"/>
                        </a:rPr>
                        <m:t>=</m:t>
                      </m:r>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sSubSup>
                        <m:sSubSupPr>
                          <m:ctrlPr>
                            <a:rPr lang="en-US" sz="2800" b="0" i="1" smtClean="0">
                              <a:solidFill>
                                <a:srgbClr val="00B0F0"/>
                              </a:solidFill>
                              <a:latin typeface="Cambria Math" panose="02040503050406030204" pitchFamily="18" charset="0"/>
                            </a:rPr>
                          </m:ctrlPr>
                        </m:sSubSup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1</m:t>
                          </m:r>
                        </m:sub>
                        <m:sup>
                          <m:r>
                            <a:rPr lang="en-US" sz="2800" b="0" i="1" smtClean="0">
                              <a:solidFill>
                                <a:srgbClr val="00B0F0"/>
                              </a:solidFill>
                              <a:latin typeface="Cambria Math" panose="02040503050406030204" pitchFamily="18" charset="0"/>
                            </a:rPr>
                            <m:t>−1</m:t>
                          </m:r>
                        </m:sup>
                      </m:sSubSup>
                    </m:oMath>
                  </m:oMathPara>
                </a14:m>
                <a:endParaRPr lang="en-US" sz="2800" b="0" i="1" dirty="0">
                  <a:solidFill>
                    <a:schemeClr val="bg1"/>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561756" y="3990258"/>
                <a:ext cx="2020489" cy="4349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2</m:t>
                        </m:r>
                      </m:sub>
                    </m:sSub>
                  </m:oMath>
                </a14:m>
                <a:r>
                  <a:rPr lang="en-US" dirty="0">
                    <a:solidFill>
                      <a:schemeClr val="bg1"/>
                    </a:solidFill>
                  </a:rPr>
                  <a:t>: </a:t>
                </a:r>
                <a:r>
                  <a:rPr lang="en-US" dirty="0">
                    <a:solidFill>
                      <a:srgbClr val="FFFF00"/>
                    </a:solidFill>
                  </a:rPr>
                  <a:t>Images</a:t>
                </a:r>
                <a:endParaRPr lang="en-US" dirty="0">
                  <a:solidFill>
                    <a:schemeClr val="bg1"/>
                  </a:solidFill>
                </a:endParaRPr>
              </a:p>
              <a:p>
                <a:pPr algn="ctr" defTabSz="346075"/>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𝑇</m:t>
                        </m:r>
                      </m:e>
                      <m:sub>
                        <m:r>
                          <a:rPr lang="en-US" b="0" i="1" smtClean="0">
                            <a:solidFill>
                              <a:srgbClr val="00B0F0"/>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𝑇</m:t>
                        </m:r>
                      </m:e>
                      <m:sub>
                        <m:r>
                          <a:rPr lang="en-US" b="0" i="1" smtClean="0">
                            <a:solidFill>
                              <a:srgbClr val="00B0F0"/>
                            </a:solidFill>
                            <a:latin typeface="Cambria Math" panose="02040503050406030204" pitchFamily="18" charset="0"/>
                          </a:rPr>
                          <m:t>2</m:t>
                        </m:r>
                      </m:sub>
                    </m:sSub>
                  </m:oMath>
                </a14:m>
                <a:r>
                  <a:rPr lang="en-US" dirty="0">
                    <a:solidFill>
                      <a:schemeClr val="bg1"/>
                    </a:solidFill>
                  </a:rPr>
                  <a:t>: </a:t>
                </a:r>
                <a:r>
                  <a:rPr lang="en-US" dirty="0">
                    <a:solidFill>
                      <a:srgbClr val="FFFF00"/>
                    </a:solidFill>
                  </a:rPr>
                  <a:t>Transformations</a:t>
                </a:r>
              </a:p>
            </p:txBody>
          </p:sp>
        </mc:Choice>
        <mc:Fallback xmlns="">
          <p:sp>
            <p:nvSpPr>
              <p:cNvPr id="33" name="TextBox 32"/>
              <p:cNvSpPr txBox="1">
                <a:spLocks noRot="1" noChangeAspect="1" noMove="1" noResize="1" noEditPoints="1" noAdjustHandles="1" noChangeArrowheads="1" noChangeShapeType="1" noTextEdit="1"/>
              </p:cNvSpPr>
              <p:nvPr/>
            </p:nvSpPr>
            <p:spPr>
              <a:xfrm>
                <a:off x="0" y="5226126"/>
                <a:ext cx="9144000" cy="553998"/>
              </a:xfrm>
              <a:prstGeom prst="rect">
                <a:avLst/>
              </a:prstGeom>
              <a:blipFill>
                <a:blip r:embed="rId8"/>
                <a:stretch>
                  <a:fillRect t="-14286" b="-25275"/>
                </a:stretch>
              </a:blipFill>
              <a:ln w="12700">
                <a:noFill/>
              </a:ln>
            </p:spPr>
            <p:txBody>
              <a:bodyPr/>
              <a:lstStyle/>
              <a:p>
                <a:r>
                  <a:rPr lang="en-US">
                    <a:noFill/>
                  </a:rPr>
                  <a:t> </a:t>
                </a:r>
              </a:p>
            </p:txBody>
          </p:sp>
        </mc:Fallback>
      </mc:AlternateContent>
      <p:sp>
        <p:nvSpPr>
          <p:cNvPr id="17" name="Subtitle 2">
            <a:extLst>
              <a:ext uri="{FF2B5EF4-FFF2-40B4-BE49-F238E27FC236}">
                <a16:creationId xmlns:a16="http://schemas.microsoft.com/office/drawing/2014/main" id="{5324D918-AE67-4669-BAF9-724558910428}"/>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(Lorenzen </a:t>
            </a:r>
            <a:r>
              <a:rPr lang="da-DK" sz="1200" i="1" dirty="0">
                <a:solidFill>
                  <a:schemeClr val="accent4"/>
                </a:solidFill>
              </a:rPr>
              <a:t>et al</a:t>
            </a:r>
            <a:r>
              <a:rPr lang="da-DK" sz="1200" dirty="0">
                <a:solidFill>
                  <a:schemeClr val="accent4"/>
                </a:solidFill>
              </a:rPr>
              <a:t>, MedIA’06;  Avants </a:t>
            </a:r>
            <a:r>
              <a:rPr lang="da-DK" sz="1200" i="1" dirty="0">
                <a:solidFill>
                  <a:schemeClr val="accent4"/>
                </a:solidFill>
              </a:rPr>
              <a:t>et al</a:t>
            </a:r>
            <a:r>
              <a:rPr lang="da-DK" sz="1200" dirty="0">
                <a:solidFill>
                  <a:schemeClr val="accent4"/>
                </a:solidFill>
              </a:rPr>
              <a:t>, NI’04;  Yang </a:t>
            </a:r>
            <a:r>
              <a:rPr lang="da-DK" sz="1200" i="1" dirty="0">
                <a:solidFill>
                  <a:schemeClr val="accent4"/>
                </a:solidFill>
              </a:rPr>
              <a:t>et al</a:t>
            </a:r>
            <a:r>
              <a:rPr lang="da-DK" sz="1200" dirty="0">
                <a:solidFill>
                  <a:schemeClr val="accent4"/>
                </a:solidFill>
              </a:rPr>
              <a:t>, PMB’08)</a:t>
            </a:r>
            <a:endParaRPr lang="en-US" sz="1200" dirty="0">
              <a:solidFill>
                <a:schemeClr val="accent4"/>
              </a:solidFill>
            </a:endParaRPr>
          </a:p>
        </p:txBody>
      </p:sp>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Mid-Space Approach to Symmetry</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36772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a:t>
            </a:r>
          </a:p>
          <a:p>
            <a:pPr lvl="0" algn="ctr">
              <a:spcBef>
                <a:spcPct val="0"/>
              </a:spcBef>
              <a:defRPr/>
            </a:pPr>
            <a:r>
              <a:rPr lang="en-US" sz="3600" b="1" spc="150" dirty="0">
                <a:ln w="11430"/>
                <a:solidFill>
                  <a:srgbClr val="66FF33"/>
                </a:solidFill>
              </a:rPr>
              <a:t>Spatial Correspondence</a:t>
            </a:r>
          </a:p>
        </p:txBody>
      </p:sp>
      <p:pic>
        <p:nvPicPr>
          <p:cNvPr id="3" name="Picture 2">
            <a:extLst>
              <a:ext uri="{FF2B5EF4-FFF2-40B4-BE49-F238E27FC236}">
                <a16:creationId xmlns:a16="http://schemas.microsoft.com/office/drawing/2014/main" id="{BDF419D5-0958-4A64-87E0-379311222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89210"/>
            <a:ext cx="4114800" cy="2571750"/>
          </a:xfrm>
          <a:prstGeom prst="rect">
            <a:avLst/>
          </a:prstGeom>
        </p:spPr>
      </p:pic>
      <p:pic>
        <p:nvPicPr>
          <p:cNvPr id="8" name="Picture 7">
            <a:extLst>
              <a:ext uri="{FF2B5EF4-FFF2-40B4-BE49-F238E27FC236}">
                <a16:creationId xmlns:a16="http://schemas.microsoft.com/office/drawing/2014/main" id="{24360B25-0C4B-4BA3-A0DC-98B7CF66F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896329"/>
            <a:ext cx="4114800" cy="2957513"/>
          </a:xfrm>
          <a:prstGeom prst="rect">
            <a:avLst/>
          </a:prstGeom>
        </p:spPr>
      </p:pic>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359402"/>
            <a:ext cx="9144000" cy="498598"/>
          </a:xfrm>
          <a:prstGeom prst="rect">
            <a:avLst/>
          </a:prstGeom>
        </p:spPr>
        <p:txBody>
          <a:bodyPr vert="horz" lIns="91440" tIns="45720" rIns="91440" bIns="45720" numCol="2"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Photo by:</a:t>
            </a:r>
          </a:p>
          <a:p>
            <a:pPr marL="0" indent="0" algn="ctr">
              <a:buNone/>
            </a:pPr>
            <a:r>
              <a:rPr lang="en-US" sz="1200" dirty="0">
                <a:solidFill>
                  <a:schemeClr val="accent4"/>
                </a:solidFill>
              </a:rPr>
              <a:t>Manu H., pentaxforums.com</a:t>
            </a:r>
          </a:p>
          <a:p>
            <a:pPr marL="0" indent="0" algn="ctr">
              <a:buNone/>
            </a:pPr>
            <a:r>
              <a:rPr lang="en-US" sz="1200" dirty="0">
                <a:solidFill>
                  <a:schemeClr val="accent4"/>
                </a:solidFill>
              </a:rPr>
              <a:t>Photo by:</a:t>
            </a:r>
          </a:p>
          <a:p>
            <a:pPr marL="0" indent="0" algn="ctr">
              <a:buNone/>
            </a:pPr>
            <a:r>
              <a:rPr lang="en-US" sz="1200" dirty="0">
                <a:solidFill>
                  <a:schemeClr val="accent4"/>
                </a:solidFill>
              </a:rPr>
              <a:t>David L. Ryan, Boston Globe</a:t>
            </a:r>
          </a:p>
        </p:txBody>
      </p:sp>
      <p:sp>
        <p:nvSpPr>
          <p:cNvPr id="11" name="Star: 5 Points 10">
            <a:extLst>
              <a:ext uri="{FF2B5EF4-FFF2-40B4-BE49-F238E27FC236}">
                <a16:creationId xmlns:a16="http://schemas.microsoft.com/office/drawing/2014/main" id="{49AF1D52-55AE-41D4-8308-AAD216AB872E}"/>
              </a:ext>
            </a:extLst>
          </p:cNvPr>
          <p:cNvSpPr/>
          <p:nvPr/>
        </p:nvSpPr>
        <p:spPr>
          <a:xfrm>
            <a:off x="2664153" y="3149417"/>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CAC5F363-BFDC-4685-9F83-E0BD235709D1}"/>
              </a:ext>
            </a:extLst>
          </p:cNvPr>
          <p:cNvSpPr/>
          <p:nvPr/>
        </p:nvSpPr>
        <p:spPr>
          <a:xfrm>
            <a:off x="2137954" y="2326535"/>
            <a:ext cx="91440" cy="9144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8083E0A-4ED7-4550-A7B8-3D2E6FFC05B4}"/>
              </a:ext>
            </a:extLst>
          </p:cNvPr>
          <p:cNvSpPr/>
          <p:nvPr/>
        </p:nvSpPr>
        <p:spPr>
          <a:xfrm>
            <a:off x="1830840" y="220741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110209F4-3F4A-4C51-AE30-FD2DBD322ACA}"/>
              </a:ext>
            </a:extLst>
          </p:cNvPr>
          <p:cNvSpPr/>
          <p:nvPr/>
        </p:nvSpPr>
        <p:spPr>
          <a:xfrm>
            <a:off x="6592320" y="191934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B17434B9-3FCE-4184-92C4-210343DE4B9D}"/>
              </a:ext>
            </a:extLst>
          </p:cNvPr>
          <p:cNvSpPr/>
          <p:nvPr/>
        </p:nvSpPr>
        <p:spPr>
          <a:xfrm>
            <a:off x="6853238" y="2020306"/>
            <a:ext cx="91440" cy="9144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D47E10E6-B431-46A1-8460-988EAA3B144C}"/>
              </a:ext>
            </a:extLst>
          </p:cNvPr>
          <p:cNvSpPr/>
          <p:nvPr/>
        </p:nvSpPr>
        <p:spPr>
          <a:xfrm>
            <a:off x="6978084" y="2867079"/>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2A2BF612-21DA-4D27-8F79-CABA0C72244D}"/>
              </a:ext>
            </a:extLst>
          </p:cNvPr>
          <p:cNvSpPr/>
          <p:nvPr/>
        </p:nvSpPr>
        <p:spPr>
          <a:xfrm>
            <a:off x="6140902" y="2719381"/>
            <a:ext cx="91440" cy="9144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BB752F33-BC93-4912-A0E1-FE94C0EF64F7}"/>
              </a:ext>
            </a:extLst>
          </p:cNvPr>
          <p:cNvSpPr/>
          <p:nvPr/>
        </p:nvSpPr>
        <p:spPr>
          <a:xfrm>
            <a:off x="1480796" y="2927484"/>
            <a:ext cx="91440" cy="9144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D08D6-5408-4EB6-9DEB-C80E3EEFA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3260"/>
            <a:ext cx="6089904" cy="3044952"/>
          </a:xfrm>
          <a:prstGeom prst="rect">
            <a:avLst/>
          </a:prstGeom>
        </p:spPr>
      </p:pic>
      <p:pic>
        <p:nvPicPr>
          <p:cNvPr id="5" name="Picture 4">
            <a:extLst>
              <a:ext uri="{FF2B5EF4-FFF2-40B4-BE49-F238E27FC236}">
                <a16:creationId xmlns:a16="http://schemas.microsoft.com/office/drawing/2014/main" id="{2E68D062-1825-4124-B90B-038553A03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048" y="1103260"/>
            <a:ext cx="3044952" cy="3044952"/>
          </a:xfrm>
          <a:prstGeom prst="rect">
            <a:avLst/>
          </a:prstGeom>
        </p:spPr>
      </p:pic>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Without Regularization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CA13BC-D631-4EBA-B628-70052E8FB770}"/>
                  </a:ext>
                </a:extLst>
              </p:cNvPr>
              <p:cNvSpPr txBox="1"/>
              <p:nvPr/>
            </p:nvSpPr>
            <p:spPr>
              <a:xfrm>
                <a:off x="0"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7" name="TextBox 6">
                <a:extLst>
                  <a:ext uri="{FF2B5EF4-FFF2-40B4-BE49-F238E27FC236}">
                    <a16:creationId xmlns:a16="http://schemas.microsoft.com/office/drawing/2014/main" id="{A6CA13BC-D631-4EBA-B628-70052E8FB770}"/>
                  </a:ext>
                </a:extLst>
              </p:cNvPr>
              <p:cNvSpPr txBox="1">
                <a:spLocks noRot="1" noChangeAspect="1" noMove="1" noResize="1" noEditPoints="1" noAdjustHandles="1" noChangeArrowheads="1" noChangeShapeType="1" noTextEdit="1"/>
              </p:cNvSpPr>
              <p:nvPr/>
            </p:nvSpPr>
            <p:spPr>
              <a:xfrm>
                <a:off x="0" y="4148212"/>
                <a:ext cx="3044952"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4FEDD2-20BD-45C0-A569-BA0849A3F98D}"/>
                  </a:ext>
                </a:extLst>
              </p:cNvPr>
              <p:cNvSpPr txBox="1"/>
              <p:nvPr/>
            </p:nvSpPr>
            <p:spPr>
              <a:xfrm>
                <a:off x="3049524"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1E4FEDD2-20BD-45C0-A569-BA0849A3F98D}"/>
                  </a:ext>
                </a:extLst>
              </p:cNvPr>
              <p:cNvSpPr txBox="1">
                <a:spLocks noRot="1" noChangeAspect="1" noMove="1" noResize="1" noEditPoints="1" noAdjustHandles="1" noChangeArrowheads="1" noChangeShapeType="1" noTextEdit="1"/>
              </p:cNvSpPr>
              <p:nvPr/>
            </p:nvSpPr>
            <p:spPr>
              <a:xfrm>
                <a:off x="3049524" y="4148212"/>
                <a:ext cx="3044952" cy="246221"/>
              </a:xfrm>
              <a:prstGeom prst="rect">
                <a:avLst/>
              </a:prstGeom>
              <a:blipFill>
                <a:blip r:embed="rId8"/>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AED790-F591-4C06-AD89-110FE77F069C}"/>
                  </a:ext>
                </a:extLst>
              </p:cNvPr>
              <p:cNvSpPr txBox="1"/>
              <p:nvPr/>
            </p:nvSpPr>
            <p:spPr>
              <a:xfrm>
                <a:off x="6099048"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9" name="TextBox 8">
                <a:extLst>
                  <a:ext uri="{FF2B5EF4-FFF2-40B4-BE49-F238E27FC236}">
                    <a16:creationId xmlns:a16="http://schemas.microsoft.com/office/drawing/2014/main" id="{66AED790-F591-4C06-AD89-110FE77F069C}"/>
                  </a:ext>
                </a:extLst>
              </p:cNvPr>
              <p:cNvSpPr txBox="1">
                <a:spLocks noRot="1" noChangeAspect="1" noMove="1" noResize="1" noEditPoints="1" noAdjustHandles="1" noChangeArrowheads="1" noChangeShapeType="1" noTextEdit="1"/>
              </p:cNvSpPr>
              <p:nvPr/>
            </p:nvSpPr>
            <p:spPr>
              <a:xfrm>
                <a:off x="6099048" y="4148212"/>
                <a:ext cx="3044952" cy="246221"/>
              </a:xfrm>
              <a:prstGeom prst="rect">
                <a:avLst/>
              </a:prstGeom>
              <a:blipFill>
                <a:blip r:embed="rId9"/>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E4473F-3FA7-4495-A546-F3F7E9416B36}"/>
                  </a:ext>
                </a:extLst>
              </p:cNvPr>
              <p:cNvSpPr txBox="1"/>
              <p:nvPr/>
            </p:nvSpPr>
            <p:spPr>
              <a:xfrm>
                <a:off x="0" y="5692195"/>
                <a:ext cx="9144000" cy="276999"/>
              </a:xfrm>
              <a:prstGeom prst="rect">
                <a:avLst/>
              </a:prstGeom>
              <a:noFill/>
              <a:ln w="12700">
                <a:noFill/>
              </a:ln>
            </p:spPr>
            <p:txBody>
              <a:bodyPr wrap="square" lIns="0" tIns="0" rIns="0" bIns="0" rtlCol="0">
                <a:spAutoFit/>
              </a:bodyPr>
              <a:lstStyle/>
              <a:p>
                <a:pPr algn="ctr" defTabSz="346075"/>
                <a14:m>
                  <m:oMath xmlns:m="http://schemas.openxmlformats.org/officeDocument/2006/math">
                    <m:r>
                      <a:rPr lang="en-US" b="0" i="1" smtClean="0">
                        <a:solidFill>
                          <a:srgbClr val="00B0F0"/>
                        </a:solidFill>
                        <a:latin typeface="Cambria Math" panose="02040503050406030204" pitchFamily="18" charset="0"/>
                      </a:rPr>
                      <m:t>𝑇</m:t>
                    </m:r>
                  </m:oMath>
                </a14:m>
                <a:r>
                  <a:rPr lang="en-US" dirty="0">
                    <a:solidFill>
                      <a:schemeClr val="bg1"/>
                    </a:solidFill>
                  </a:rPr>
                  <a:t>: </a:t>
                </a:r>
                <a:r>
                  <a:rPr lang="en-US" dirty="0">
                    <a:solidFill>
                      <a:srgbClr val="FFFF00"/>
                    </a:solidFill>
                  </a:rPr>
                  <a:t>Transformation by sorting and matching pixel intensities</a:t>
                </a:r>
              </a:p>
            </p:txBody>
          </p:sp>
        </mc:Choice>
        <mc:Fallback xmlns="">
          <p:sp>
            <p:nvSpPr>
              <p:cNvPr id="10" name="TextBox 9">
                <a:extLst>
                  <a:ext uri="{FF2B5EF4-FFF2-40B4-BE49-F238E27FC236}">
                    <a16:creationId xmlns:a16="http://schemas.microsoft.com/office/drawing/2014/main" id="{4FE4473F-3FA7-4495-A546-F3F7E9416B36}"/>
                  </a:ext>
                </a:extLst>
              </p:cNvPr>
              <p:cNvSpPr txBox="1">
                <a:spLocks noRot="1" noChangeAspect="1" noMove="1" noResize="1" noEditPoints="1" noAdjustHandles="1" noChangeArrowheads="1" noChangeShapeType="1" noTextEdit="1"/>
              </p:cNvSpPr>
              <p:nvPr/>
            </p:nvSpPr>
            <p:spPr>
              <a:xfrm>
                <a:off x="0" y="5692195"/>
                <a:ext cx="9144000" cy="276999"/>
              </a:xfrm>
              <a:prstGeom prst="rect">
                <a:avLst/>
              </a:prstGeom>
              <a:blipFill>
                <a:blip r:embed="rId10"/>
                <a:stretch>
                  <a:fillRect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2EC7C4-36CF-41FA-B1F8-0237668A9656}"/>
                  </a:ext>
                </a:extLst>
              </p:cNvPr>
              <p:cNvSpPr txBox="1"/>
              <p:nvPr/>
            </p:nvSpPr>
            <p:spPr>
              <a:xfrm>
                <a:off x="2699148" y="4752781"/>
                <a:ext cx="3745705"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e>
                      </m:func>
                    </m:oMath>
                  </m:oMathPara>
                </a14:m>
                <a:endParaRPr lang="en-US" sz="2000" b="0" dirty="0">
                  <a:solidFill>
                    <a:schemeClr val="bg1"/>
                  </a:solidFill>
                </a:endParaRPr>
              </a:p>
            </p:txBody>
          </p:sp>
        </mc:Choice>
        <mc:Fallback xmlns="">
          <p:sp>
            <p:nvSpPr>
              <p:cNvPr id="12" name="TextBox 11">
                <a:extLst>
                  <a:ext uri="{FF2B5EF4-FFF2-40B4-BE49-F238E27FC236}">
                    <a16:creationId xmlns:a16="http://schemas.microsoft.com/office/drawing/2014/main" id="{F22EC7C4-36CF-41FA-B1F8-0237668A9656}"/>
                  </a:ext>
                </a:extLst>
              </p:cNvPr>
              <p:cNvSpPr txBox="1">
                <a:spLocks noRot="1" noChangeAspect="1" noMove="1" noResize="1" noEditPoints="1" noAdjustHandles="1" noChangeArrowheads="1" noChangeShapeType="1" noTextEdit="1"/>
              </p:cNvSpPr>
              <p:nvPr/>
            </p:nvSpPr>
            <p:spPr>
              <a:xfrm>
                <a:off x="2699148" y="4752781"/>
                <a:ext cx="3745705" cy="807337"/>
              </a:xfrm>
              <a:prstGeom prst="rect">
                <a:avLst/>
              </a:prstGeom>
              <a:blipFill>
                <a:blip r:embed="rId11"/>
                <a:stretch>
                  <a:fillRect/>
                </a:stretch>
              </a:blipFill>
            </p:spPr>
            <p:txBody>
              <a:bodyPr/>
              <a:lstStyle/>
              <a:p>
                <a:r>
                  <a:rPr lang="en-US">
                    <a:noFill/>
                  </a:rPr>
                  <a:t> </a:t>
                </a:r>
              </a:p>
            </p:txBody>
          </p:sp>
        </mc:Fallback>
      </mc:AlternateContent>
      <p:sp>
        <p:nvSpPr>
          <p:cNvPr id="13" name="Subtitle 2">
            <a:extLst>
              <a:ext uri="{FF2B5EF4-FFF2-40B4-BE49-F238E27FC236}">
                <a16:creationId xmlns:a16="http://schemas.microsoft.com/office/drawing/2014/main" id="{45D083AB-2410-4EC1-BE68-2A7C749059A8}"/>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Example proposed by Rohlﬁng </a:t>
            </a:r>
            <a:r>
              <a:rPr lang="da-DK" sz="1200" i="1" dirty="0">
                <a:solidFill>
                  <a:schemeClr val="accent4"/>
                </a:solidFill>
              </a:rPr>
              <a:t>et al</a:t>
            </a:r>
            <a:r>
              <a:rPr lang="da-DK" sz="1200" dirty="0">
                <a:solidFill>
                  <a:schemeClr val="accent4"/>
                </a:solidFill>
              </a:rPr>
              <a:t> (</a:t>
            </a:r>
            <a:r>
              <a:rPr lang="en-US" sz="1200" dirty="0">
                <a:solidFill>
                  <a:schemeClr val="accent4"/>
                </a:solidFill>
              </a:rPr>
              <a:t>IEEE Trans Med </a:t>
            </a:r>
            <a:r>
              <a:rPr lang="en-US" sz="1200" dirty="0" err="1">
                <a:solidFill>
                  <a:schemeClr val="accent4"/>
                </a:solidFill>
              </a:rPr>
              <a:t>Imag</a:t>
            </a:r>
            <a:r>
              <a:rPr lang="en-US" sz="1200" dirty="0">
                <a:solidFill>
                  <a:schemeClr val="accent4"/>
                </a:solidFill>
              </a:rPr>
              <a:t>, 2012)</a:t>
            </a:r>
          </a:p>
        </p:txBody>
      </p:sp>
      <p:pic>
        <p:nvPicPr>
          <p:cNvPr id="11" name="NoReg_video">
            <a:hlinkClick r:id="" action="ppaction://media"/>
            <a:extLst>
              <a:ext uri="{FF2B5EF4-FFF2-40B4-BE49-F238E27FC236}">
                <a16:creationId xmlns:a16="http://schemas.microsoft.com/office/drawing/2014/main" id="{F083AAF0-FB53-46F5-B032-009662345AB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40394" y="994787"/>
            <a:ext cx="5863213" cy="5863213"/>
          </a:xfrm>
          <a:prstGeom prst="rect">
            <a:avLst/>
          </a:prstGeom>
        </p:spPr>
      </p:pic>
    </p:spTree>
    <p:extLst>
      <p:ext uri="{BB962C8B-B14F-4D97-AF65-F5344CB8AC3E}">
        <p14:creationId xmlns:p14="http://schemas.microsoft.com/office/powerpoint/2010/main" val="33317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49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1"/>
                </p:tgtEl>
              </p:cMediaNode>
            </p:video>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Regularization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B71775-D451-41E0-9AF9-78759E5A00B3}"/>
                  </a:ext>
                </a:extLst>
              </p:cNvPr>
              <p:cNvSpPr txBox="1"/>
              <p:nvPr/>
            </p:nvSpPr>
            <p:spPr>
              <a:xfrm>
                <a:off x="2029381" y="1924170"/>
                <a:ext cx="5085238"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r>
                            <a:rPr lang="en-US" sz="2000" b="0" i="1" smtClean="0">
                              <a:solidFill>
                                <a:schemeClr val="bg1"/>
                              </a:solidFill>
                              <a:latin typeface="Cambria Math" panose="02040503050406030204" pitchFamily="18" charset="0"/>
                            </a:rPr>
                            <m:t>+</m:t>
                          </m:r>
                          <m:r>
                            <a:rPr lang="en-US" sz="2000" b="0" i="1" smtClean="0">
                              <a:solidFill>
                                <a:srgbClr val="FFC000"/>
                              </a:solidFill>
                              <a:latin typeface="Cambria Math" panose="02040503050406030204" pitchFamily="18" charset="0"/>
                            </a:rPr>
                            <m:t>𝜆</m:t>
                          </m:r>
                          <m:r>
                            <m:rPr>
                              <m:sty m:val="p"/>
                            </m:rPr>
                            <a:rPr lang="en-US" sz="2000" b="0" i="0" smtClean="0">
                              <a:solidFill>
                                <a:schemeClr val="bg1"/>
                              </a:solidFill>
                              <a:latin typeface="Cambria Math" panose="02040503050406030204" pitchFamily="18" charset="0"/>
                            </a:rPr>
                            <m:t>Reg</m:t>
                          </m:r>
                          <m:d>
                            <m:dPr>
                              <m:ctrlPr>
                                <a:rPr lang="en-US" sz="2000" b="0" i="1" smtClean="0">
                                  <a:solidFill>
                                    <a:schemeClr val="bg1"/>
                                  </a:solidFill>
                                  <a:latin typeface="Cambria Math" panose="02040503050406030204" pitchFamily="18" charset="0"/>
                                </a:rPr>
                              </m:ctrlPr>
                            </m:dPr>
                            <m:e>
                              <m:r>
                                <a:rPr lang="en-US" sz="2000" i="1">
                                  <a:solidFill>
                                    <a:srgbClr val="00B0F0"/>
                                  </a:solidFill>
                                  <a:latin typeface="Cambria Math" panose="02040503050406030204" pitchFamily="18" charset="0"/>
                                </a:rPr>
                                <m:t>𝑇</m:t>
                              </m:r>
                            </m:e>
                          </m:d>
                        </m:e>
                      </m:func>
                    </m:oMath>
                  </m:oMathPara>
                </a14:m>
                <a:endParaRPr lang="en-US" sz="2000" b="0" dirty="0">
                  <a:solidFill>
                    <a:schemeClr val="bg1"/>
                  </a:solidFill>
                </a:endParaRPr>
              </a:p>
            </p:txBody>
          </p:sp>
        </mc:Choice>
        <mc:Fallback xmlns="">
          <p:sp>
            <p:nvSpPr>
              <p:cNvPr id="6" name="TextBox 5">
                <a:extLst>
                  <a:ext uri="{FF2B5EF4-FFF2-40B4-BE49-F238E27FC236}">
                    <a16:creationId xmlns:a16="http://schemas.microsoft.com/office/drawing/2014/main" id="{D1B71775-D451-41E0-9AF9-78759E5A00B3}"/>
                  </a:ext>
                </a:extLst>
              </p:cNvPr>
              <p:cNvSpPr txBox="1">
                <a:spLocks noRot="1" noChangeAspect="1" noMove="1" noResize="1" noEditPoints="1" noAdjustHandles="1" noChangeArrowheads="1" noChangeShapeType="1" noTextEdit="1"/>
              </p:cNvSpPr>
              <p:nvPr/>
            </p:nvSpPr>
            <p:spPr>
              <a:xfrm>
                <a:off x="2029381" y="1924170"/>
                <a:ext cx="5085238" cy="8073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0757F5-6533-4F77-8C52-CD74DE08172B}"/>
                  </a:ext>
                </a:extLst>
              </p:cNvPr>
              <p:cNvSpPr txBox="1"/>
              <p:nvPr/>
            </p:nvSpPr>
            <p:spPr>
              <a:xfrm>
                <a:off x="3146449" y="3350465"/>
                <a:ext cx="2851102"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panose="02040503050406030204" pitchFamily="18" charset="0"/>
                        </a:rPr>
                        <m:t>Reg</m:t>
                      </m:r>
                      <m:d>
                        <m:dPr>
                          <m:ctrlPr>
                            <a:rPr lang="en-US" sz="2000" i="1">
                              <a:solidFill>
                                <a:schemeClr val="bg1"/>
                              </a:solidFill>
                              <a:latin typeface="Cambria Math" panose="02040503050406030204" pitchFamily="18" charset="0"/>
                            </a:rPr>
                          </m:ctrlPr>
                        </m:dPr>
                        <m:e>
                          <m:r>
                            <a:rPr lang="en-US" sz="2000" i="1">
                              <a:solidFill>
                                <a:srgbClr val="00B0F0"/>
                              </a:solidFill>
                              <a:latin typeface="Cambria Math" panose="02040503050406030204" pitchFamily="18" charset="0"/>
                            </a:rPr>
                            <m:t>𝑇</m:t>
                          </m:r>
                        </m:e>
                      </m:d>
                      <m:r>
                        <a:rPr lang="en-US" sz="2000" b="0" i="1" smtClean="0">
                          <a:solidFill>
                            <a:schemeClr val="bg1"/>
                          </a:solidFill>
                          <a:latin typeface="Cambria Math" panose="02040503050406030204" pitchFamily="18" charset="0"/>
                        </a:rPr>
                        <m:t>≔</m:t>
                      </m:r>
                      <m:nary>
                        <m:naryPr>
                          <m:limLoc m:val="undOvr"/>
                          <m:subHide m:val="on"/>
                          <m:supHide m:val="on"/>
                          <m:ctrlPr>
                            <a:rPr lang="en-US" sz="2000" i="1">
                              <a:solidFill>
                                <a:schemeClr val="bg1"/>
                              </a:solidFill>
                              <a:latin typeface="Cambria Math" panose="02040503050406030204" pitchFamily="18" charset="0"/>
                            </a:rPr>
                          </m:ctrlPr>
                        </m:naryPr>
                        <m:sub/>
                        <m:sup/>
                        <m:e>
                          <m:sSubSup>
                            <m:sSubSupPr>
                              <m:ctrlPr>
                                <a:rPr lang="en-US" sz="2000" i="1">
                                  <a:solidFill>
                                    <a:schemeClr val="bg1"/>
                                  </a:solidFill>
                                  <a:latin typeface="Cambria Math" panose="02040503050406030204" pitchFamily="18" charset="0"/>
                                </a:rPr>
                              </m:ctrlPr>
                            </m:sSubSupPr>
                            <m:e>
                              <m:d>
                                <m:dPr>
                                  <m:begChr m:val="‖"/>
                                  <m:endChr m:val="‖"/>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𝕀</m:t>
                                  </m:r>
                                </m:e>
                              </m:d>
                            </m:e>
                            <m:sub>
                              <m:r>
                                <a:rPr lang="en-US" sz="2000" i="1">
                                  <a:solidFill>
                                    <a:schemeClr val="bg1"/>
                                  </a:solidFill>
                                  <a:latin typeface="Cambria Math" panose="02040503050406030204" pitchFamily="18" charset="0"/>
                                </a:rPr>
                                <m:t>𝐹</m:t>
                              </m:r>
                            </m:sub>
                            <m:sup>
                              <m:r>
                                <a:rPr lang="en-US" sz="2000" i="1">
                                  <a:solidFill>
                                    <a:schemeClr val="bg1"/>
                                  </a:solidFill>
                                  <a:latin typeface="Cambria Math" panose="02040503050406030204" pitchFamily="18" charset="0"/>
                                </a:rPr>
                                <m:t>2</m:t>
                              </m:r>
                            </m:sup>
                          </m:sSubSup>
                          <m:r>
                            <m:rPr>
                              <m:sty m:val="p"/>
                            </m:rPr>
                            <a:rPr lang="en-US" sz="2000">
                              <a:solidFill>
                                <a:schemeClr val="bg1"/>
                              </a:solidFill>
                              <a:latin typeface="Cambria Math" panose="02040503050406030204" pitchFamily="18" charset="0"/>
                            </a:rPr>
                            <m:t>d</m:t>
                          </m:r>
                          <m:r>
                            <a:rPr lang="en-US" sz="2000" i="1">
                              <a:solidFill>
                                <a:schemeClr val="bg1"/>
                              </a:solidFill>
                              <a:latin typeface="Cambria Math" panose="02040503050406030204" pitchFamily="18" charset="0"/>
                            </a:rPr>
                            <m:t>𝑥</m:t>
                          </m:r>
                        </m:e>
                      </m:nary>
                    </m:oMath>
                  </m:oMathPara>
                </a14:m>
                <a:endParaRPr lang="en-US" sz="2000" b="0" dirty="0">
                  <a:solidFill>
                    <a:schemeClr val="bg1"/>
                  </a:solidFill>
                </a:endParaRPr>
              </a:p>
            </p:txBody>
          </p:sp>
        </mc:Choice>
        <mc:Fallback xmlns="">
          <p:sp>
            <p:nvSpPr>
              <p:cNvPr id="7" name="TextBox 6">
                <a:extLst>
                  <a:ext uri="{FF2B5EF4-FFF2-40B4-BE49-F238E27FC236}">
                    <a16:creationId xmlns:a16="http://schemas.microsoft.com/office/drawing/2014/main" id="{4C0757F5-6533-4F77-8C52-CD74DE08172B}"/>
                  </a:ext>
                </a:extLst>
              </p:cNvPr>
              <p:cNvSpPr txBox="1">
                <a:spLocks noRot="1" noChangeAspect="1" noMove="1" noResize="1" noEditPoints="1" noAdjustHandles="1" noChangeArrowheads="1" noChangeShapeType="1" noTextEdit="1"/>
              </p:cNvSpPr>
              <p:nvPr/>
            </p:nvSpPr>
            <p:spPr>
              <a:xfrm>
                <a:off x="3146449" y="3350465"/>
                <a:ext cx="2851102" cy="8073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238716-184F-4BEB-A6FC-F2F2D8409EA6}"/>
                  </a:ext>
                </a:extLst>
              </p:cNvPr>
              <p:cNvSpPr txBox="1"/>
              <p:nvPr/>
            </p:nvSpPr>
            <p:spPr>
              <a:xfrm>
                <a:off x="3955581" y="4776760"/>
                <a:ext cx="123283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r>
                            <m:rPr>
                              <m:sty m:val="p"/>
                            </m:rPr>
                            <a:rPr lang="en-US" sz="2000" b="0" i="0" smtClean="0">
                              <a:solidFill>
                                <a:schemeClr val="bg1"/>
                              </a:solidFill>
                              <a:latin typeface="Cambria Math" panose="02040503050406030204" pitchFamily="18" charset="0"/>
                            </a:rPr>
                            <m:t>det</m:t>
                          </m:r>
                        </m:fName>
                        <m:e>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func>
                      <m:r>
                        <a:rPr lang="en-US" sz="2000" b="0" i="1" smtClean="0">
                          <a:solidFill>
                            <a:schemeClr val="bg1"/>
                          </a:solidFill>
                          <a:latin typeface="Cambria Math" panose="02040503050406030204" pitchFamily="18" charset="0"/>
                        </a:rPr>
                        <m:t>&gt;0</m:t>
                      </m:r>
                    </m:oMath>
                  </m:oMathPara>
                </a14:m>
                <a:endParaRPr lang="en-US" sz="2000" b="0" dirty="0">
                  <a:solidFill>
                    <a:schemeClr val="bg1"/>
                  </a:solidFill>
                </a:endParaRPr>
              </a:p>
            </p:txBody>
          </p:sp>
        </mc:Choice>
        <mc:Fallback xmlns="">
          <p:sp>
            <p:nvSpPr>
              <p:cNvPr id="8" name="TextBox 7">
                <a:extLst>
                  <a:ext uri="{FF2B5EF4-FFF2-40B4-BE49-F238E27FC236}">
                    <a16:creationId xmlns:a16="http://schemas.microsoft.com/office/drawing/2014/main" id="{E6238716-184F-4BEB-A6FC-F2F2D8409EA6}"/>
                  </a:ext>
                </a:extLst>
              </p:cNvPr>
              <p:cNvSpPr txBox="1">
                <a:spLocks noRot="1" noChangeAspect="1" noMove="1" noResize="1" noEditPoints="1" noAdjustHandles="1" noChangeArrowheads="1" noChangeShapeType="1" noTextEdit="1"/>
              </p:cNvSpPr>
              <p:nvPr/>
            </p:nvSpPr>
            <p:spPr>
              <a:xfrm>
                <a:off x="3955581" y="4776760"/>
                <a:ext cx="1232838" cy="307777"/>
              </a:xfrm>
              <a:prstGeom prst="rect">
                <a:avLst/>
              </a:prstGeom>
              <a:blipFill>
                <a:blip r:embed="rId5"/>
                <a:stretch>
                  <a:fillRect l="-4455" r="-3960" b="-8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AA8C037-6DEB-4A89-A260-FDE84E56955E}"/>
              </a:ext>
            </a:extLst>
          </p:cNvPr>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r>
              <a:rPr lang="en-US" dirty="0">
                <a:solidFill>
                  <a:srgbClr val="FFFF00"/>
                </a:solidFill>
              </a:rPr>
              <a:t>(Diffeomorphism)</a:t>
            </a:r>
          </a:p>
          <a:p>
            <a:pPr algn="ctr" defTabSz="346075"/>
            <a:r>
              <a:rPr lang="en-US" dirty="0">
                <a:solidFill>
                  <a:schemeClr val="accent4"/>
                </a:solidFill>
              </a:rPr>
              <a:t>(Vercauteren </a:t>
            </a:r>
            <a:r>
              <a:rPr lang="en-US" i="1" dirty="0">
                <a:solidFill>
                  <a:schemeClr val="accent4"/>
                </a:solidFill>
              </a:rPr>
              <a:t>et al</a:t>
            </a:r>
            <a:r>
              <a:rPr lang="en-US" dirty="0">
                <a:solidFill>
                  <a:schemeClr val="accent4"/>
                </a:solidFill>
              </a:rPr>
              <a:t>, NeuroImage, 2009)</a:t>
            </a:r>
            <a:endParaRPr lang="en-US" dirty="0">
              <a:solidFill>
                <a:srgbClr val="FFFF00"/>
              </a:solidFill>
            </a:endParaRPr>
          </a:p>
        </p:txBody>
      </p:sp>
    </p:spTree>
    <p:extLst>
      <p:ext uri="{BB962C8B-B14F-4D97-AF65-F5344CB8AC3E}">
        <p14:creationId xmlns:p14="http://schemas.microsoft.com/office/powerpoint/2010/main" val="8228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g_Video">
            <a:hlinkClick r:id="" action="ppaction://media"/>
            <a:extLst>
              <a:ext uri="{FF2B5EF4-FFF2-40B4-BE49-F238E27FC236}">
                <a16:creationId xmlns:a16="http://schemas.microsoft.com/office/drawing/2014/main" id="{4FA0E36F-A497-4785-9370-67EA7B189E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1348" y="996696"/>
            <a:ext cx="5861304" cy="5861304"/>
          </a:xfrm>
          <a:prstGeom prst="rect">
            <a:avLst/>
          </a:prstGeom>
        </p:spPr>
      </p:pic>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Regularization</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31982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Surface-Based Registration</a:t>
            </a:r>
          </a:p>
          <a:p>
            <a:pPr lvl="0" algn="ctr">
              <a:spcBef>
                <a:spcPct val="0"/>
              </a:spcBef>
              <a:defRPr/>
            </a:pPr>
            <a:endParaRPr lang="en-US" sz="3600" b="1" spc="150" dirty="0">
              <a:ln w="11430"/>
              <a:solidFill>
                <a:srgbClr val="66FF33"/>
              </a:solidFill>
            </a:endParaRPr>
          </a:p>
        </p:txBody>
      </p:sp>
      <p:pic>
        <p:nvPicPr>
          <p:cNvPr id="3" name="Picture 2">
            <a:extLst>
              <a:ext uri="{FF2B5EF4-FFF2-40B4-BE49-F238E27FC236}">
                <a16:creationId xmlns:a16="http://schemas.microsoft.com/office/drawing/2014/main" id="{E14E70C2-D59A-456A-9060-DCD088EBF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070" y="904875"/>
            <a:ext cx="6473861" cy="5680705"/>
          </a:xfrm>
          <a:prstGeom prst="rect">
            <a:avLst/>
          </a:prstGeom>
        </p:spPr>
      </p:pic>
      <p:sp>
        <p:nvSpPr>
          <p:cNvPr id="5" name="Subtitle 2">
            <a:extLst>
              <a:ext uri="{FF2B5EF4-FFF2-40B4-BE49-F238E27FC236}">
                <a16:creationId xmlns:a16="http://schemas.microsoft.com/office/drawing/2014/main" id="{558B3E48-4F73-45DB-A4AF-E0191FEBFE6F}"/>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FreeSurfer (Fischl </a:t>
            </a:r>
            <a:r>
              <a:rPr lang="en-US" sz="1200" i="1" dirty="0">
                <a:solidFill>
                  <a:schemeClr val="accent4"/>
                </a:solidFill>
              </a:rPr>
              <a:t>et al</a:t>
            </a:r>
            <a:r>
              <a:rPr lang="en-US" sz="1200" dirty="0">
                <a:solidFill>
                  <a:schemeClr val="accent4"/>
                </a:solidFill>
              </a:rPr>
              <a:t>, NeuroImage, 1999; Hum Brain Mapp, 1999) – Figure from Doug Greve</a:t>
            </a:r>
          </a:p>
        </p:txBody>
      </p:sp>
      <p:sp>
        <p:nvSpPr>
          <p:cNvPr id="6" name="TextBox 5">
            <a:extLst>
              <a:ext uri="{FF2B5EF4-FFF2-40B4-BE49-F238E27FC236}">
                <a16:creationId xmlns:a16="http://schemas.microsoft.com/office/drawing/2014/main" id="{0F58AD88-A5AF-479C-B1B7-1B60C2200716}"/>
              </a:ext>
            </a:extLst>
          </p:cNvPr>
          <p:cNvSpPr txBox="1"/>
          <p:nvPr/>
        </p:nvSpPr>
        <p:spPr>
          <a:xfrm>
            <a:off x="0" y="4437330"/>
            <a:ext cx="3878664" cy="276999"/>
          </a:xfrm>
          <a:prstGeom prst="rect">
            <a:avLst/>
          </a:prstGeom>
          <a:noFill/>
          <a:ln w="12700">
            <a:noFill/>
          </a:ln>
        </p:spPr>
        <p:txBody>
          <a:bodyPr wrap="square" lIns="0" tIns="0" rIns="0" bIns="0" rtlCol="0">
            <a:spAutoFit/>
          </a:bodyPr>
          <a:lstStyle/>
          <a:p>
            <a:pPr algn="ctr" defTabSz="346075"/>
            <a:r>
              <a:rPr lang="en-US" dirty="0">
                <a:solidFill>
                  <a:schemeClr val="accent5"/>
                </a:solidFill>
              </a:rPr>
              <a:t>Template/Atlas construction </a:t>
            </a:r>
            <a:r>
              <a:rPr lang="en-US" dirty="0">
                <a:solidFill>
                  <a:schemeClr val="accent5"/>
                </a:solidFill>
                <a:sym typeface="Wingdings" panose="05000000000000000000" pitchFamily="2" charset="2"/>
              </a:rPr>
              <a:t></a:t>
            </a:r>
            <a:endParaRPr lang="en-US" dirty="0">
              <a:solidFill>
                <a:schemeClr val="accent5"/>
              </a:solidFill>
            </a:endParaRPr>
          </a:p>
        </p:txBody>
      </p:sp>
    </p:spTree>
    <p:extLst>
      <p:ext uri="{BB962C8B-B14F-4D97-AF65-F5344CB8AC3E}">
        <p14:creationId xmlns:p14="http://schemas.microsoft.com/office/powerpoint/2010/main" val="389668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Image-Atlas Registration</a:t>
            </a:r>
          </a:p>
          <a:p>
            <a:pPr algn="ctr">
              <a:spcBef>
                <a:spcPct val="0"/>
              </a:spcBef>
              <a:defRPr/>
            </a:pPr>
            <a:r>
              <a:rPr lang="en-US" sz="3600" b="1" spc="150" dirty="0">
                <a:ln w="11430"/>
                <a:solidFill>
                  <a:srgbClr val="66FF33"/>
                </a:solidFill>
              </a:rPr>
              <a:t>Label Propagation</a:t>
            </a:r>
          </a:p>
        </p:txBody>
      </p:sp>
      <p:pic>
        <p:nvPicPr>
          <p:cNvPr id="12" name="Picture 11">
            <a:extLst>
              <a:ext uri="{FF2B5EF4-FFF2-40B4-BE49-F238E27FC236}">
                <a16:creationId xmlns:a16="http://schemas.microsoft.com/office/drawing/2014/main" id="{13F4B400-ACB1-4924-B50C-59BAE7752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699" y="1582157"/>
            <a:ext cx="2006600" cy="1905000"/>
          </a:xfrm>
          <a:prstGeom prst="rect">
            <a:avLst/>
          </a:prstGeom>
        </p:spPr>
      </p:pic>
      <p:pic>
        <p:nvPicPr>
          <p:cNvPr id="14" name="Picture 13">
            <a:extLst>
              <a:ext uri="{FF2B5EF4-FFF2-40B4-BE49-F238E27FC236}">
                <a16:creationId xmlns:a16="http://schemas.microsoft.com/office/drawing/2014/main" id="{4FDC218D-71A5-484F-99CA-140A5A4B3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698" y="4142351"/>
            <a:ext cx="2006600" cy="1905000"/>
          </a:xfrm>
          <a:prstGeom prst="rect">
            <a:avLst/>
          </a:prstGeom>
        </p:spPr>
      </p:pic>
      <p:pic>
        <p:nvPicPr>
          <p:cNvPr id="16" name="Picture 15">
            <a:extLst>
              <a:ext uri="{FF2B5EF4-FFF2-40B4-BE49-F238E27FC236}">
                <a16:creationId xmlns:a16="http://schemas.microsoft.com/office/drawing/2014/main" id="{E998AA81-AB29-4228-A457-31EA764AD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698" y="1582157"/>
            <a:ext cx="2006600" cy="1905000"/>
          </a:xfrm>
          <a:prstGeom prst="rect">
            <a:avLst/>
          </a:prstGeom>
        </p:spPr>
      </p:pic>
      <p:pic>
        <p:nvPicPr>
          <p:cNvPr id="18" name="Picture 17">
            <a:extLst>
              <a:ext uri="{FF2B5EF4-FFF2-40B4-BE49-F238E27FC236}">
                <a16:creationId xmlns:a16="http://schemas.microsoft.com/office/drawing/2014/main" id="{CC8F975E-8A6F-4B55-9DB5-CEC7CDE58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699" y="4142351"/>
            <a:ext cx="2006600" cy="190500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4A292F-A688-4129-B908-9E06C9EB41C3}"/>
                  </a:ext>
                </a:extLst>
              </p:cNvPr>
              <p:cNvSpPr txBox="1"/>
              <p:nvPr/>
            </p:nvSpPr>
            <p:spPr>
              <a:xfrm>
                <a:off x="-1" y="3487157"/>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66FF33"/>
                          </a:solidFill>
                          <a:latin typeface="Cambria Math" panose="02040503050406030204" pitchFamily="18" charset="0"/>
                        </a:rPr>
                        <m:t>𝐼</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rPr>
                        <m:t>𝐴</m:t>
                      </m:r>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oMath>
                  </m:oMathPara>
                </a14:m>
                <a:endParaRPr lang="en-US" sz="1600" dirty="0">
                  <a:solidFill>
                    <a:schemeClr val="bg1"/>
                  </a:solidFill>
                </a:endParaRPr>
              </a:p>
            </p:txBody>
          </p:sp>
        </mc:Choice>
        <mc:Fallback xmlns="">
          <p:sp>
            <p:nvSpPr>
              <p:cNvPr id="19" name="TextBox 18">
                <a:extLst>
                  <a:ext uri="{FF2B5EF4-FFF2-40B4-BE49-F238E27FC236}">
                    <a16:creationId xmlns:a16="http://schemas.microsoft.com/office/drawing/2014/main" id="{7D4A292F-A688-4129-B908-9E06C9EB41C3}"/>
                  </a:ext>
                </a:extLst>
              </p:cNvPr>
              <p:cNvSpPr txBox="1">
                <a:spLocks noRot="1" noChangeAspect="1" noMove="1" noResize="1" noEditPoints="1" noAdjustHandles="1" noChangeArrowheads="1" noChangeShapeType="1" noTextEdit="1"/>
              </p:cNvSpPr>
              <p:nvPr/>
            </p:nvSpPr>
            <p:spPr>
              <a:xfrm>
                <a:off x="-1" y="3487157"/>
                <a:ext cx="4572000" cy="246221"/>
              </a:xfrm>
              <a:prstGeom prst="rect">
                <a:avLst/>
              </a:prstGeom>
              <a:blipFill>
                <a:blip r:embed="rId7"/>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50FB6A-9603-44FD-98FE-FD55FFC735A9}"/>
                  </a:ext>
                </a:extLst>
              </p:cNvPr>
              <p:cNvSpPr txBox="1"/>
              <p:nvPr/>
            </p:nvSpPr>
            <p:spPr>
              <a:xfrm>
                <a:off x="4572000" y="3487157"/>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𝐴</m:t>
                      </m:r>
                    </m:oMath>
                  </m:oMathPara>
                </a14:m>
                <a:endParaRPr lang="en-US" sz="1600" b="0" dirty="0">
                  <a:solidFill>
                    <a:schemeClr val="bg1"/>
                  </a:solidFill>
                </a:endParaRPr>
              </a:p>
            </p:txBody>
          </p:sp>
        </mc:Choice>
        <mc:Fallback xmlns="">
          <p:sp>
            <p:nvSpPr>
              <p:cNvPr id="20" name="TextBox 19">
                <a:extLst>
                  <a:ext uri="{FF2B5EF4-FFF2-40B4-BE49-F238E27FC236}">
                    <a16:creationId xmlns:a16="http://schemas.microsoft.com/office/drawing/2014/main" id="{CE50FB6A-9603-44FD-98FE-FD55FFC735A9}"/>
                  </a:ext>
                </a:extLst>
              </p:cNvPr>
              <p:cNvSpPr txBox="1">
                <a:spLocks noRot="1" noChangeAspect="1" noMove="1" noResize="1" noEditPoints="1" noAdjustHandles="1" noChangeArrowheads="1" noChangeShapeType="1" noTextEdit="1"/>
              </p:cNvSpPr>
              <p:nvPr/>
            </p:nvSpPr>
            <p:spPr>
              <a:xfrm>
                <a:off x="4572000" y="3487157"/>
                <a:ext cx="4572000" cy="246221"/>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FFF8D12-68BF-4573-8831-B4D7CA73CE89}"/>
                  </a:ext>
                </a:extLst>
              </p:cNvPr>
              <p:cNvSpPr txBox="1"/>
              <p:nvPr/>
            </p:nvSpPr>
            <p:spPr>
              <a:xfrm>
                <a:off x="-2" y="6047351"/>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𝐿</m:t>
                      </m:r>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21" name="TextBox 20">
                <a:extLst>
                  <a:ext uri="{FF2B5EF4-FFF2-40B4-BE49-F238E27FC236}">
                    <a16:creationId xmlns:a16="http://schemas.microsoft.com/office/drawing/2014/main" id="{2FFF8D12-68BF-4573-8831-B4D7CA73CE89}"/>
                  </a:ext>
                </a:extLst>
              </p:cNvPr>
              <p:cNvSpPr txBox="1">
                <a:spLocks noRot="1" noChangeAspect="1" noMove="1" noResize="1" noEditPoints="1" noAdjustHandles="1" noChangeArrowheads="1" noChangeShapeType="1" noTextEdit="1"/>
              </p:cNvSpPr>
              <p:nvPr/>
            </p:nvSpPr>
            <p:spPr>
              <a:xfrm>
                <a:off x="-2" y="6047351"/>
                <a:ext cx="4572000" cy="246221"/>
              </a:xfrm>
              <a:prstGeom prst="rect">
                <a:avLst/>
              </a:prstGeom>
              <a:blipFill>
                <a:blip r:embed="rId9"/>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B3559D8-58FE-49AC-A038-8DD801A5BDB3}"/>
                  </a:ext>
                </a:extLst>
              </p:cNvPr>
              <p:cNvSpPr txBox="1"/>
              <p:nvPr/>
            </p:nvSpPr>
            <p:spPr>
              <a:xfrm>
                <a:off x="4571999" y="6047351"/>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𝐿</m:t>
                      </m:r>
                    </m:oMath>
                  </m:oMathPara>
                </a14:m>
                <a:endParaRPr lang="en-US" sz="1600" b="0" dirty="0">
                  <a:solidFill>
                    <a:schemeClr val="bg1"/>
                  </a:solidFill>
                </a:endParaRPr>
              </a:p>
            </p:txBody>
          </p:sp>
        </mc:Choice>
        <mc:Fallback xmlns="">
          <p:sp>
            <p:nvSpPr>
              <p:cNvPr id="22" name="TextBox 21">
                <a:extLst>
                  <a:ext uri="{FF2B5EF4-FFF2-40B4-BE49-F238E27FC236}">
                    <a16:creationId xmlns:a16="http://schemas.microsoft.com/office/drawing/2014/main" id="{2B3559D8-58FE-49AC-A038-8DD801A5BDB3}"/>
                  </a:ext>
                </a:extLst>
              </p:cNvPr>
              <p:cNvSpPr txBox="1">
                <a:spLocks noRot="1" noChangeAspect="1" noMove="1" noResize="1" noEditPoints="1" noAdjustHandles="1" noChangeArrowheads="1" noChangeShapeType="1" noTextEdit="1"/>
              </p:cNvSpPr>
              <p:nvPr/>
            </p:nvSpPr>
            <p:spPr>
              <a:xfrm>
                <a:off x="4571999" y="6047351"/>
                <a:ext cx="4572000" cy="246221"/>
              </a:xfrm>
              <a:prstGeom prst="rect">
                <a:avLst/>
              </a:prstGeom>
              <a:blipFill>
                <a:blip r:embed="rId10"/>
                <a:stretch>
                  <a:fillRect b="-750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4628554A-F03B-4485-BA61-C539FFC556B1}"/>
              </a:ext>
            </a:extLst>
          </p:cNvPr>
          <p:cNvCxnSpPr>
            <a:cxnSpLocks/>
          </p:cNvCxnSpPr>
          <p:nvPr/>
        </p:nvCxnSpPr>
        <p:spPr>
          <a:xfrm flipH="1">
            <a:off x="3371725" y="2487509"/>
            <a:ext cx="2400551"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A30C7E2-55C5-4580-9CA8-83CC7D7E4CD1}"/>
                  </a:ext>
                </a:extLst>
              </p:cNvPr>
              <p:cNvSpPr txBox="1"/>
              <p:nvPr/>
            </p:nvSpPr>
            <p:spPr>
              <a:xfrm>
                <a:off x="4485598" y="2729265"/>
                <a:ext cx="172804" cy="24622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1600" b="0" i="1" smtClean="0">
                          <a:solidFill>
                            <a:srgbClr val="00B0F0"/>
                          </a:solidFill>
                          <a:latin typeface="Cambria Math" panose="02040503050406030204" pitchFamily="18" charset="0"/>
                        </a:rPr>
                        <m:t>𝑇</m:t>
                      </m:r>
                    </m:oMath>
                  </m:oMathPara>
                </a14:m>
                <a:endParaRPr lang="en-US" sz="1600" b="0" i="1" dirty="0">
                  <a:solidFill>
                    <a:srgbClr val="00B0F0"/>
                  </a:solidFill>
                </a:endParaRPr>
              </a:p>
            </p:txBody>
          </p:sp>
        </mc:Choice>
        <mc:Fallback xmlns="">
          <p:sp>
            <p:nvSpPr>
              <p:cNvPr id="24" name="TextBox 23">
                <a:extLst>
                  <a:ext uri="{FF2B5EF4-FFF2-40B4-BE49-F238E27FC236}">
                    <a16:creationId xmlns:a16="http://schemas.microsoft.com/office/drawing/2014/main" id="{9A30C7E2-55C5-4580-9CA8-83CC7D7E4CD1}"/>
                  </a:ext>
                </a:extLst>
              </p:cNvPr>
              <p:cNvSpPr txBox="1">
                <a:spLocks noRot="1" noChangeAspect="1" noMove="1" noResize="1" noEditPoints="1" noAdjustHandles="1" noChangeArrowheads="1" noChangeShapeType="1" noTextEdit="1"/>
              </p:cNvSpPr>
              <p:nvPr/>
            </p:nvSpPr>
            <p:spPr>
              <a:xfrm>
                <a:off x="4485598" y="2729265"/>
                <a:ext cx="172804" cy="246221"/>
              </a:xfrm>
              <a:prstGeom prst="rect">
                <a:avLst/>
              </a:prstGeom>
              <a:blipFill>
                <a:blip r:embed="rId11"/>
                <a:stretch>
                  <a:fillRect l="-28571" r="-25000" b="-50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C013F45A-34E5-46DE-8545-0720D70CC4E3}"/>
              </a:ext>
            </a:extLst>
          </p:cNvPr>
          <p:cNvCxnSpPr>
            <a:cxnSpLocks/>
          </p:cNvCxnSpPr>
          <p:nvPr/>
        </p:nvCxnSpPr>
        <p:spPr>
          <a:xfrm flipH="1">
            <a:off x="3371725" y="5052125"/>
            <a:ext cx="2400551"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D9088C3-0CE8-41DB-839E-16B23E45C02C}"/>
                  </a:ext>
                </a:extLst>
              </p:cNvPr>
              <p:cNvSpPr txBox="1"/>
              <p:nvPr/>
            </p:nvSpPr>
            <p:spPr>
              <a:xfrm>
                <a:off x="4485598" y="5293881"/>
                <a:ext cx="172804" cy="24622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1600" b="0" i="1" smtClean="0">
                          <a:solidFill>
                            <a:srgbClr val="00B0F0"/>
                          </a:solidFill>
                          <a:latin typeface="Cambria Math" panose="02040503050406030204" pitchFamily="18" charset="0"/>
                        </a:rPr>
                        <m:t>𝑇</m:t>
                      </m:r>
                    </m:oMath>
                  </m:oMathPara>
                </a14:m>
                <a:endParaRPr lang="en-US" sz="1600" b="0" i="1" dirty="0">
                  <a:solidFill>
                    <a:srgbClr val="00B0F0"/>
                  </a:solidFill>
                </a:endParaRPr>
              </a:p>
            </p:txBody>
          </p:sp>
        </mc:Choice>
        <mc:Fallback xmlns="">
          <p:sp>
            <p:nvSpPr>
              <p:cNvPr id="27" name="TextBox 26">
                <a:extLst>
                  <a:ext uri="{FF2B5EF4-FFF2-40B4-BE49-F238E27FC236}">
                    <a16:creationId xmlns:a16="http://schemas.microsoft.com/office/drawing/2014/main" id="{4D9088C3-0CE8-41DB-839E-16B23E45C02C}"/>
                  </a:ext>
                </a:extLst>
              </p:cNvPr>
              <p:cNvSpPr txBox="1">
                <a:spLocks noRot="1" noChangeAspect="1" noMove="1" noResize="1" noEditPoints="1" noAdjustHandles="1" noChangeArrowheads="1" noChangeShapeType="1" noTextEdit="1"/>
              </p:cNvSpPr>
              <p:nvPr/>
            </p:nvSpPr>
            <p:spPr>
              <a:xfrm>
                <a:off x="4485598" y="5293881"/>
                <a:ext cx="172804" cy="246221"/>
              </a:xfrm>
              <a:prstGeom prst="rect">
                <a:avLst/>
              </a:prstGeom>
              <a:blipFill>
                <a:blip r:embed="rId12"/>
                <a:stretch>
                  <a:fillRect l="-28571" r="-25000"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06D212-5CF0-47ED-B453-93BC3567ADAB}"/>
                  </a:ext>
                </a:extLst>
              </p:cNvPr>
              <p:cNvSpPr txBox="1"/>
              <p:nvPr/>
            </p:nvSpPr>
            <p:spPr>
              <a:xfrm>
                <a:off x="-2" y="3482691"/>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solidFill>
                            <a:srgbClr val="66FF33"/>
                          </a:solidFill>
                          <a:latin typeface="Cambria Math" panose="02040503050406030204" pitchFamily="18" charset="0"/>
                        </a:rPr>
                        <m:t>𝐼</m:t>
                      </m:r>
                    </m:oMath>
                  </m:oMathPara>
                </a14:m>
                <a:endParaRPr lang="en-US" sz="1600" dirty="0">
                  <a:solidFill>
                    <a:schemeClr val="bg1"/>
                  </a:solidFill>
                </a:endParaRPr>
              </a:p>
            </p:txBody>
          </p:sp>
        </mc:Choice>
        <mc:Fallback xmlns="">
          <p:sp>
            <p:nvSpPr>
              <p:cNvPr id="15" name="TextBox 14">
                <a:extLst>
                  <a:ext uri="{FF2B5EF4-FFF2-40B4-BE49-F238E27FC236}">
                    <a16:creationId xmlns:a16="http://schemas.microsoft.com/office/drawing/2014/main" id="{9606D212-5CF0-47ED-B453-93BC3567ADAB}"/>
                  </a:ext>
                </a:extLst>
              </p:cNvPr>
              <p:cNvSpPr txBox="1">
                <a:spLocks noRot="1" noChangeAspect="1" noMove="1" noResize="1" noEditPoints="1" noAdjustHandles="1" noChangeArrowheads="1" noChangeShapeType="1" noTextEdit="1"/>
              </p:cNvSpPr>
              <p:nvPr/>
            </p:nvSpPr>
            <p:spPr>
              <a:xfrm>
                <a:off x="-2" y="3482691"/>
                <a:ext cx="4572000" cy="246221"/>
              </a:xfrm>
              <a:prstGeom prst="rect">
                <a:avLst/>
              </a:prstGeom>
              <a:blipFill>
                <a:blip r:embed="rId13"/>
                <a:stretch>
                  <a:fillRect b="-4878"/>
                </a:stretch>
              </a:blipFill>
            </p:spPr>
            <p:txBody>
              <a:bodyPr/>
              <a:lstStyle/>
              <a:p>
                <a:r>
                  <a:rPr lang="en-US">
                    <a:noFill/>
                  </a:rPr>
                  <a:t> </a:t>
                </a:r>
              </a:p>
            </p:txBody>
          </p:sp>
        </mc:Fallback>
      </mc:AlternateContent>
    </p:spTree>
    <p:extLst>
      <p:ext uri="{BB962C8B-B14F-4D97-AF65-F5344CB8AC3E}">
        <p14:creationId xmlns:p14="http://schemas.microsoft.com/office/powerpoint/2010/main" val="23187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xit" presetSubtype="0" fill="hold" grpId="1"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P spid="27" grpId="0"/>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Validation of Registration</a:t>
            </a:r>
          </a:p>
          <a:p>
            <a:pPr lvl="0" algn="ctr">
              <a:spcBef>
                <a:spcPct val="0"/>
              </a:spcBef>
              <a:defRPr/>
            </a:pPr>
            <a:r>
              <a:rPr lang="en-US" sz="3600" b="1" spc="150" dirty="0">
                <a:ln w="11430"/>
                <a:solidFill>
                  <a:srgbClr val="66FF33"/>
                </a:solidFill>
              </a:rPr>
              <a:t>Synthetic Transformations</a:t>
            </a:r>
          </a:p>
        </p:txBody>
      </p:sp>
      <p:grpSp>
        <p:nvGrpSpPr>
          <p:cNvPr id="3" name="Group 2">
            <a:extLst>
              <a:ext uri="{FF2B5EF4-FFF2-40B4-BE49-F238E27FC236}">
                <a16:creationId xmlns:a16="http://schemas.microsoft.com/office/drawing/2014/main" id="{5FC14B16-2940-4F92-BABD-2C41FDBE2D91}"/>
              </a:ext>
            </a:extLst>
          </p:cNvPr>
          <p:cNvGrpSpPr>
            <a:grpSpLocks noChangeAspect="1"/>
          </p:cNvGrpSpPr>
          <p:nvPr/>
        </p:nvGrpSpPr>
        <p:grpSpPr bwMode="auto">
          <a:xfrm>
            <a:off x="0" y="1470025"/>
            <a:ext cx="9144000" cy="2699492"/>
            <a:chOff x="1999" y="1664"/>
            <a:chExt cx="3682" cy="1087"/>
          </a:xfrm>
        </p:grpSpPr>
        <p:sp>
          <p:nvSpPr>
            <p:cNvPr id="4" name="AutoShape 3">
              <a:extLst>
                <a:ext uri="{FF2B5EF4-FFF2-40B4-BE49-F238E27FC236}">
                  <a16:creationId xmlns:a16="http://schemas.microsoft.com/office/drawing/2014/main" id="{3EB559ED-C1C5-4F4E-BCD2-9E10CFC2159F}"/>
                </a:ext>
              </a:extLst>
            </p:cNvPr>
            <p:cNvSpPr>
              <a:spLocks noChangeAspect="1" noChangeArrowheads="1" noTextEdit="1"/>
            </p:cNvSpPr>
            <p:nvPr/>
          </p:nvSpPr>
          <p:spPr bwMode="auto">
            <a:xfrm>
              <a:off x="1999" y="1699"/>
              <a:ext cx="3682"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extLst>
                <a:ext uri="{FF2B5EF4-FFF2-40B4-BE49-F238E27FC236}">
                  <a16:creationId xmlns:a16="http://schemas.microsoft.com/office/drawing/2014/main" id="{8A3057D0-6D70-4383-8307-FD45BF426F19}"/>
                </a:ext>
              </a:extLst>
            </p:cNvPr>
            <p:cNvSpPr>
              <a:spLocks noChangeArrowheads="1"/>
            </p:cNvSpPr>
            <p:nvPr/>
          </p:nvSpPr>
          <p:spPr bwMode="auto">
            <a:xfrm>
              <a:off x="1999" y="2619"/>
              <a:ext cx="6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6" name="Group 6182">
              <a:extLst>
                <a:ext uri="{FF2B5EF4-FFF2-40B4-BE49-F238E27FC236}">
                  <a16:creationId xmlns:a16="http://schemas.microsoft.com/office/drawing/2014/main" id="{8601B1C0-0047-4EB3-B9B2-4B1019679B4B}"/>
                </a:ext>
              </a:extLst>
            </p:cNvPr>
            <p:cNvGrpSpPr>
              <a:grpSpLocks/>
            </p:cNvGrpSpPr>
            <p:nvPr/>
          </p:nvGrpSpPr>
          <p:grpSpPr bwMode="auto">
            <a:xfrm>
              <a:off x="2002" y="1664"/>
              <a:ext cx="3669" cy="975"/>
              <a:chOff x="2002" y="1664"/>
              <a:chExt cx="3669" cy="975"/>
            </a:xfrm>
          </p:grpSpPr>
          <p:grpSp>
            <p:nvGrpSpPr>
              <p:cNvPr id="7" name="Group 206">
                <a:extLst>
                  <a:ext uri="{FF2B5EF4-FFF2-40B4-BE49-F238E27FC236}">
                    <a16:creationId xmlns:a16="http://schemas.microsoft.com/office/drawing/2014/main" id="{B14D8628-D519-4C0A-AC16-B6EC62A3E8A6}"/>
                  </a:ext>
                </a:extLst>
              </p:cNvPr>
              <p:cNvGrpSpPr>
                <a:grpSpLocks/>
              </p:cNvGrpSpPr>
              <p:nvPr/>
            </p:nvGrpSpPr>
            <p:grpSpPr bwMode="auto">
              <a:xfrm>
                <a:off x="2002" y="1694"/>
                <a:ext cx="3669" cy="928"/>
                <a:chOff x="2002" y="1694"/>
                <a:chExt cx="3669" cy="928"/>
              </a:xfrm>
            </p:grpSpPr>
            <p:pic>
              <p:nvPicPr>
                <p:cNvPr id="5984" name="Picture 6">
                  <a:extLst>
                    <a:ext uri="{FF2B5EF4-FFF2-40B4-BE49-F238E27FC236}">
                      <a16:creationId xmlns:a16="http://schemas.microsoft.com/office/drawing/2014/main" id="{019489D6-F57C-400E-AAE8-44BAE2BF3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 y="1702"/>
                  <a:ext cx="3669"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5" name="Freeform 8">
                  <a:extLst>
                    <a:ext uri="{FF2B5EF4-FFF2-40B4-BE49-F238E27FC236}">
                      <a16:creationId xmlns:a16="http://schemas.microsoft.com/office/drawing/2014/main" id="{7B152152-397C-417C-B77B-765DC325C22C}"/>
                    </a:ext>
                  </a:extLst>
                </p:cNvPr>
                <p:cNvSpPr>
                  <a:spLocks/>
                </p:cNvSpPr>
                <p:nvPr/>
              </p:nvSpPr>
              <p:spPr bwMode="auto">
                <a:xfrm>
                  <a:off x="2923" y="170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6" name="Freeform 9">
                  <a:extLst>
                    <a:ext uri="{FF2B5EF4-FFF2-40B4-BE49-F238E27FC236}">
                      <a16:creationId xmlns:a16="http://schemas.microsoft.com/office/drawing/2014/main" id="{6866A320-49EF-4072-A018-9F8326F30317}"/>
                    </a:ext>
                  </a:extLst>
                </p:cNvPr>
                <p:cNvSpPr>
                  <a:spLocks/>
                </p:cNvSpPr>
                <p:nvPr/>
              </p:nvSpPr>
              <p:spPr bwMode="auto">
                <a:xfrm>
                  <a:off x="2923" y="173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7" name="Freeform 10">
                  <a:extLst>
                    <a:ext uri="{FF2B5EF4-FFF2-40B4-BE49-F238E27FC236}">
                      <a16:creationId xmlns:a16="http://schemas.microsoft.com/office/drawing/2014/main" id="{27E1C08C-5A5A-48A0-A471-4F5E92CBEF1C}"/>
                    </a:ext>
                  </a:extLst>
                </p:cNvPr>
                <p:cNvSpPr>
                  <a:spLocks/>
                </p:cNvSpPr>
                <p:nvPr/>
              </p:nvSpPr>
              <p:spPr bwMode="auto">
                <a:xfrm>
                  <a:off x="2920" y="1762"/>
                  <a:ext cx="3" cy="2"/>
                </a:xfrm>
                <a:custGeom>
                  <a:avLst/>
                  <a:gdLst>
                    <a:gd name="T0" fmla="*/ 0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0"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8" name="Freeform 11">
                  <a:extLst>
                    <a:ext uri="{FF2B5EF4-FFF2-40B4-BE49-F238E27FC236}">
                      <a16:creationId xmlns:a16="http://schemas.microsoft.com/office/drawing/2014/main" id="{132C9759-5C43-4268-BEC3-5F52A571FCA1}"/>
                    </a:ext>
                  </a:extLst>
                </p:cNvPr>
                <p:cNvSpPr>
                  <a:spLocks/>
                </p:cNvSpPr>
                <p:nvPr/>
              </p:nvSpPr>
              <p:spPr bwMode="auto">
                <a:xfrm>
                  <a:off x="2917" y="1791"/>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9" name="Freeform 12">
                  <a:extLst>
                    <a:ext uri="{FF2B5EF4-FFF2-40B4-BE49-F238E27FC236}">
                      <a16:creationId xmlns:a16="http://schemas.microsoft.com/office/drawing/2014/main" id="{25BD96A3-1E13-444F-BCDB-F6F1B511EB19}"/>
                    </a:ext>
                  </a:extLst>
                </p:cNvPr>
                <p:cNvSpPr>
                  <a:spLocks/>
                </p:cNvSpPr>
                <p:nvPr/>
              </p:nvSpPr>
              <p:spPr bwMode="auto">
                <a:xfrm>
                  <a:off x="2915" y="1820"/>
                  <a:ext cx="8" cy="5"/>
                </a:xfrm>
                <a:custGeom>
                  <a:avLst/>
                  <a:gdLst>
                    <a:gd name="T0" fmla="*/ 1 w 8"/>
                    <a:gd name="T1" fmla="*/ 5 h 5"/>
                    <a:gd name="T2" fmla="*/ 8 w 8"/>
                    <a:gd name="T3" fmla="*/ 0 h 5"/>
                    <a:gd name="T4" fmla="*/ 0 w 8"/>
                    <a:gd name="T5" fmla="*/ 1 h 5"/>
                  </a:gdLst>
                  <a:ahLst/>
                  <a:cxnLst>
                    <a:cxn ang="0">
                      <a:pos x="T0" y="T1"/>
                    </a:cxn>
                    <a:cxn ang="0">
                      <a:pos x="T2" y="T3"/>
                    </a:cxn>
                    <a:cxn ang="0">
                      <a:pos x="T4" y="T5"/>
                    </a:cxn>
                  </a:cxnLst>
                  <a:rect l="0" t="0" r="r" b="b"/>
                  <a:pathLst>
                    <a:path w="8" h="5">
                      <a:moveTo>
                        <a:pt x="1" y="5"/>
                      </a:moveTo>
                      <a:lnTo>
                        <a:pt x="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0" name="Freeform 13">
                  <a:extLst>
                    <a:ext uri="{FF2B5EF4-FFF2-40B4-BE49-F238E27FC236}">
                      <a16:creationId xmlns:a16="http://schemas.microsoft.com/office/drawing/2014/main" id="{45B17875-5916-4806-87E8-D204D1B72EF4}"/>
                    </a:ext>
                  </a:extLst>
                </p:cNvPr>
                <p:cNvSpPr>
                  <a:spLocks/>
                </p:cNvSpPr>
                <p:nvPr/>
              </p:nvSpPr>
              <p:spPr bwMode="auto">
                <a:xfrm>
                  <a:off x="2914" y="1848"/>
                  <a:ext cx="9" cy="8"/>
                </a:xfrm>
                <a:custGeom>
                  <a:avLst/>
                  <a:gdLst>
                    <a:gd name="T0" fmla="*/ 3 w 9"/>
                    <a:gd name="T1" fmla="*/ 8 h 8"/>
                    <a:gd name="T2" fmla="*/ 9 w 9"/>
                    <a:gd name="T3" fmla="*/ 0 h 8"/>
                    <a:gd name="T4" fmla="*/ 0 w 9"/>
                    <a:gd name="T5" fmla="*/ 4 h 8"/>
                  </a:gdLst>
                  <a:ahLst/>
                  <a:cxnLst>
                    <a:cxn ang="0">
                      <a:pos x="T0" y="T1"/>
                    </a:cxn>
                    <a:cxn ang="0">
                      <a:pos x="T2" y="T3"/>
                    </a:cxn>
                    <a:cxn ang="0">
                      <a:pos x="T4" y="T5"/>
                    </a:cxn>
                  </a:cxnLst>
                  <a:rect l="0" t="0" r="r" b="b"/>
                  <a:pathLst>
                    <a:path w="9" h="8">
                      <a:moveTo>
                        <a:pt x="3" y="8"/>
                      </a:moveTo>
                      <a:lnTo>
                        <a:pt x="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1" name="Freeform 14">
                  <a:extLst>
                    <a:ext uri="{FF2B5EF4-FFF2-40B4-BE49-F238E27FC236}">
                      <a16:creationId xmlns:a16="http://schemas.microsoft.com/office/drawing/2014/main" id="{B21AEF53-F256-43FF-81A2-FD0AC6152DC7}"/>
                    </a:ext>
                  </a:extLst>
                </p:cNvPr>
                <p:cNvSpPr>
                  <a:spLocks/>
                </p:cNvSpPr>
                <p:nvPr/>
              </p:nvSpPr>
              <p:spPr bwMode="auto">
                <a:xfrm>
                  <a:off x="2916" y="1877"/>
                  <a:ext cx="7" cy="8"/>
                </a:xfrm>
                <a:custGeom>
                  <a:avLst/>
                  <a:gdLst>
                    <a:gd name="T0" fmla="*/ 3 w 7"/>
                    <a:gd name="T1" fmla="*/ 8 h 8"/>
                    <a:gd name="T2" fmla="*/ 7 w 7"/>
                    <a:gd name="T3" fmla="*/ 0 h 8"/>
                    <a:gd name="T4" fmla="*/ 0 w 7"/>
                    <a:gd name="T5" fmla="*/ 5 h 8"/>
                  </a:gdLst>
                  <a:ahLst/>
                  <a:cxnLst>
                    <a:cxn ang="0">
                      <a:pos x="T0" y="T1"/>
                    </a:cxn>
                    <a:cxn ang="0">
                      <a:pos x="T2" y="T3"/>
                    </a:cxn>
                    <a:cxn ang="0">
                      <a:pos x="T4" y="T5"/>
                    </a:cxn>
                  </a:cxnLst>
                  <a:rect l="0" t="0" r="r" b="b"/>
                  <a:pathLst>
                    <a:path w="7" h="8">
                      <a:moveTo>
                        <a:pt x="3" y="8"/>
                      </a:moveTo>
                      <a:lnTo>
                        <a:pt x="7"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2" name="Freeform 15">
                  <a:extLst>
                    <a:ext uri="{FF2B5EF4-FFF2-40B4-BE49-F238E27FC236}">
                      <a16:creationId xmlns:a16="http://schemas.microsoft.com/office/drawing/2014/main" id="{287F34F3-1D52-4603-926C-B11688D0FC7D}"/>
                    </a:ext>
                  </a:extLst>
                </p:cNvPr>
                <p:cNvSpPr>
                  <a:spLocks/>
                </p:cNvSpPr>
                <p:nvPr/>
              </p:nvSpPr>
              <p:spPr bwMode="auto">
                <a:xfrm>
                  <a:off x="2918" y="1906"/>
                  <a:ext cx="5" cy="7"/>
                </a:xfrm>
                <a:custGeom>
                  <a:avLst/>
                  <a:gdLst>
                    <a:gd name="T0" fmla="*/ 3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3"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3" name="Freeform 16">
                  <a:extLst>
                    <a:ext uri="{FF2B5EF4-FFF2-40B4-BE49-F238E27FC236}">
                      <a16:creationId xmlns:a16="http://schemas.microsoft.com/office/drawing/2014/main" id="{3A0F2872-A489-4259-A745-9F0584943BFF}"/>
                    </a:ext>
                  </a:extLst>
                </p:cNvPr>
                <p:cNvSpPr>
                  <a:spLocks/>
                </p:cNvSpPr>
                <p:nvPr/>
              </p:nvSpPr>
              <p:spPr bwMode="auto">
                <a:xfrm>
                  <a:off x="2920" y="1935"/>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4" name="Freeform 17">
                  <a:extLst>
                    <a:ext uri="{FF2B5EF4-FFF2-40B4-BE49-F238E27FC236}">
                      <a16:creationId xmlns:a16="http://schemas.microsoft.com/office/drawing/2014/main" id="{53AD78DB-322B-4CF2-9789-F6A65F519C71}"/>
                    </a:ext>
                  </a:extLst>
                </p:cNvPr>
                <p:cNvSpPr>
                  <a:spLocks/>
                </p:cNvSpPr>
                <p:nvPr/>
              </p:nvSpPr>
              <p:spPr bwMode="auto">
                <a:xfrm>
                  <a:off x="2922" y="1963"/>
                  <a:ext cx="1" cy="1"/>
                </a:xfrm>
                <a:custGeom>
                  <a:avLst/>
                  <a:gdLst>
                    <a:gd name="T0" fmla="*/ 1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1"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5" name="Freeform 18">
                  <a:extLst>
                    <a:ext uri="{FF2B5EF4-FFF2-40B4-BE49-F238E27FC236}">
                      <a16:creationId xmlns:a16="http://schemas.microsoft.com/office/drawing/2014/main" id="{42970A20-2D7C-4CB0-988F-53F05E20AFA5}"/>
                    </a:ext>
                  </a:extLst>
                </p:cNvPr>
                <p:cNvSpPr>
                  <a:spLocks/>
                </p:cNvSpPr>
                <p:nvPr/>
              </p:nvSpPr>
              <p:spPr bwMode="auto">
                <a:xfrm>
                  <a:off x="2923" y="1989"/>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6" name="Freeform 19">
                  <a:extLst>
                    <a:ext uri="{FF2B5EF4-FFF2-40B4-BE49-F238E27FC236}">
                      <a16:creationId xmlns:a16="http://schemas.microsoft.com/office/drawing/2014/main" id="{A87852C7-10AE-4BCC-937F-3D5F55312EB6}"/>
                    </a:ext>
                  </a:extLst>
                </p:cNvPr>
                <p:cNvSpPr>
                  <a:spLocks/>
                </p:cNvSpPr>
                <p:nvPr/>
              </p:nvSpPr>
              <p:spPr bwMode="auto">
                <a:xfrm>
                  <a:off x="2923" y="2015"/>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7" name="Freeform 20">
                  <a:extLst>
                    <a:ext uri="{FF2B5EF4-FFF2-40B4-BE49-F238E27FC236}">
                      <a16:creationId xmlns:a16="http://schemas.microsoft.com/office/drawing/2014/main" id="{53644FE8-BD61-4B72-B554-4F32489F432E}"/>
                    </a:ext>
                  </a:extLst>
                </p:cNvPr>
                <p:cNvSpPr>
                  <a:spLocks/>
                </p:cNvSpPr>
                <p:nvPr/>
              </p:nvSpPr>
              <p:spPr bwMode="auto">
                <a:xfrm>
                  <a:off x="2923" y="2043"/>
                  <a:ext cx="7" cy="7"/>
                </a:xfrm>
                <a:custGeom>
                  <a:avLst/>
                  <a:gdLst>
                    <a:gd name="T0" fmla="*/ 5 w 7"/>
                    <a:gd name="T1" fmla="*/ 0 h 7"/>
                    <a:gd name="T2" fmla="*/ 0 w 7"/>
                    <a:gd name="T3" fmla="*/ 7 h 7"/>
                    <a:gd name="T4" fmla="*/ 7 w 7"/>
                    <a:gd name="T5" fmla="*/ 3 h 7"/>
                  </a:gdLst>
                  <a:ahLst/>
                  <a:cxnLst>
                    <a:cxn ang="0">
                      <a:pos x="T0" y="T1"/>
                    </a:cxn>
                    <a:cxn ang="0">
                      <a:pos x="T2" y="T3"/>
                    </a:cxn>
                    <a:cxn ang="0">
                      <a:pos x="T4" y="T5"/>
                    </a:cxn>
                  </a:cxnLst>
                  <a:rect l="0" t="0" r="r" b="b"/>
                  <a:pathLst>
                    <a:path w="7" h="7">
                      <a:moveTo>
                        <a:pt x="5" y="0"/>
                      </a:moveTo>
                      <a:lnTo>
                        <a:pt x="0" y="7"/>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8" name="Freeform 21">
                  <a:extLst>
                    <a:ext uri="{FF2B5EF4-FFF2-40B4-BE49-F238E27FC236}">
                      <a16:creationId xmlns:a16="http://schemas.microsoft.com/office/drawing/2014/main" id="{F2012EBB-AECB-4C29-ADC6-54F469F55D03}"/>
                    </a:ext>
                  </a:extLst>
                </p:cNvPr>
                <p:cNvSpPr>
                  <a:spLocks/>
                </p:cNvSpPr>
                <p:nvPr/>
              </p:nvSpPr>
              <p:spPr bwMode="auto">
                <a:xfrm>
                  <a:off x="2923" y="2071"/>
                  <a:ext cx="9" cy="7"/>
                </a:xfrm>
                <a:custGeom>
                  <a:avLst/>
                  <a:gdLst>
                    <a:gd name="T0" fmla="*/ 7 w 9"/>
                    <a:gd name="T1" fmla="*/ 0 h 7"/>
                    <a:gd name="T2" fmla="*/ 0 w 9"/>
                    <a:gd name="T3" fmla="*/ 7 h 7"/>
                    <a:gd name="T4" fmla="*/ 9 w 9"/>
                    <a:gd name="T5" fmla="*/ 4 h 7"/>
                  </a:gdLst>
                  <a:ahLst/>
                  <a:cxnLst>
                    <a:cxn ang="0">
                      <a:pos x="T0" y="T1"/>
                    </a:cxn>
                    <a:cxn ang="0">
                      <a:pos x="T2" y="T3"/>
                    </a:cxn>
                    <a:cxn ang="0">
                      <a:pos x="T4" y="T5"/>
                    </a:cxn>
                  </a:cxnLst>
                  <a:rect l="0" t="0" r="r" b="b"/>
                  <a:pathLst>
                    <a:path w="9" h="7">
                      <a:moveTo>
                        <a:pt x="7" y="0"/>
                      </a:moveTo>
                      <a:lnTo>
                        <a:pt x="0" y="7"/>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9" name="Freeform 22">
                  <a:extLst>
                    <a:ext uri="{FF2B5EF4-FFF2-40B4-BE49-F238E27FC236}">
                      <a16:creationId xmlns:a16="http://schemas.microsoft.com/office/drawing/2014/main" id="{AE8A90AE-E742-4930-8F9D-3DBE09807749}"/>
                    </a:ext>
                  </a:extLst>
                </p:cNvPr>
                <p:cNvSpPr>
                  <a:spLocks/>
                </p:cNvSpPr>
                <p:nvPr/>
              </p:nvSpPr>
              <p:spPr bwMode="auto">
                <a:xfrm>
                  <a:off x="2923" y="2102"/>
                  <a:ext cx="8" cy="5"/>
                </a:xfrm>
                <a:custGeom>
                  <a:avLst/>
                  <a:gdLst>
                    <a:gd name="T0" fmla="*/ 7 w 8"/>
                    <a:gd name="T1" fmla="*/ 0 h 5"/>
                    <a:gd name="T2" fmla="*/ 0 w 8"/>
                    <a:gd name="T3" fmla="*/ 5 h 5"/>
                    <a:gd name="T4" fmla="*/ 8 w 8"/>
                    <a:gd name="T5" fmla="*/ 3 h 5"/>
                  </a:gdLst>
                  <a:ahLst/>
                  <a:cxnLst>
                    <a:cxn ang="0">
                      <a:pos x="T0" y="T1"/>
                    </a:cxn>
                    <a:cxn ang="0">
                      <a:pos x="T2" y="T3"/>
                    </a:cxn>
                    <a:cxn ang="0">
                      <a:pos x="T4" y="T5"/>
                    </a:cxn>
                  </a:cxnLst>
                  <a:rect l="0" t="0" r="r" b="b"/>
                  <a:pathLst>
                    <a:path w="8" h="5">
                      <a:moveTo>
                        <a:pt x="7" y="0"/>
                      </a:moveTo>
                      <a:lnTo>
                        <a:pt x="0" y="5"/>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0" name="Freeform 23">
                  <a:extLst>
                    <a:ext uri="{FF2B5EF4-FFF2-40B4-BE49-F238E27FC236}">
                      <a16:creationId xmlns:a16="http://schemas.microsoft.com/office/drawing/2014/main" id="{5E3FB770-B8F5-409A-8920-48A8D7717990}"/>
                    </a:ext>
                  </a:extLst>
                </p:cNvPr>
                <p:cNvSpPr>
                  <a:spLocks/>
                </p:cNvSpPr>
                <p:nvPr/>
              </p:nvSpPr>
              <p:spPr bwMode="auto">
                <a:xfrm>
                  <a:off x="2923" y="2132"/>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1" name="Freeform 24">
                  <a:extLst>
                    <a:ext uri="{FF2B5EF4-FFF2-40B4-BE49-F238E27FC236}">
                      <a16:creationId xmlns:a16="http://schemas.microsoft.com/office/drawing/2014/main" id="{034687A7-6965-4A28-8925-068966BAD2F9}"/>
                    </a:ext>
                  </a:extLst>
                </p:cNvPr>
                <p:cNvSpPr>
                  <a:spLocks/>
                </p:cNvSpPr>
                <p:nvPr/>
              </p:nvSpPr>
              <p:spPr bwMode="auto">
                <a:xfrm>
                  <a:off x="2923" y="2162"/>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2" name="Freeform 25">
                  <a:extLst>
                    <a:ext uri="{FF2B5EF4-FFF2-40B4-BE49-F238E27FC236}">
                      <a16:creationId xmlns:a16="http://schemas.microsoft.com/office/drawing/2014/main" id="{C40AE562-7F2D-4D5A-BBC1-D5525C962EC3}"/>
                    </a:ext>
                  </a:extLst>
                </p:cNvPr>
                <p:cNvSpPr>
                  <a:spLocks/>
                </p:cNvSpPr>
                <p:nvPr/>
              </p:nvSpPr>
              <p:spPr bwMode="auto">
                <a:xfrm>
                  <a:off x="2918" y="2189"/>
                  <a:ext cx="5" cy="4"/>
                </a:xfrm>
                <a:custGeom>
                  <a:avLst/>
                  <a:gdLst>
                    <a:gd name="T0" fmla="*/ 0 w 5"/>
                    <a:gd name="T1" fmla="*/ 2 h 4"/>
                    <a:gd name="T2" fmla="*/ 5 w 5"/>
                    <a:gd name="T3" fmla="*/ 4 h 4"/>
                    <a:gd name="T4" fmla="*/ 2 w 5"/>
                    <a:gd name="T5" fmla="*/ 0 h 4"/>
                  </a:gdLst>
                  <a:ahLst/>
                  <a:cxnLst>
                    <a:cxn ang="0">
                      <a:pos x="T0" y="T1"/>
                    </a:cxn>
                    <a:cxn ang="0">
                      <a:pos x="T2" y="T3"/>
                    </a:cxn>
                    <a:cxn ang="0">
                      <a:pos x="T4" y="T5"/>
                    </a:cxn>
                  </a:cxnLst>
                  <a:rect l="0" t="0" r="r" b="b"/>
                  <a:pathLst>
                    <a:path w="5" h="4">
                      <a:moveTo>
                        <a:pt x="0" y="2"/>
                      </a:moveTo>
                      <a:lnTo>
                        <a:pt x="5"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3" name="Freeform 26">
                  <a:extLst>
                    <a:ext uri="{FF2B5EF4-FFF2-40B4-BE49-F238E27FC236}">
                      <a16:creationId xmlns:a16="http://schemas.microsoft.com/office/drawing/2014/main" id="{58B9BB42-7D4F-4E21-8DD6-2C7323EB519C}"/>
                    </a:ext>
                  </a:extLst>
                </p:cNvPr>
                <p:cNvSpPr>
                  <a:spLocks/>
                </p:cNvSpPr>
                <p:nvPr/>
              </p:nvSpPr>
              <p:spPr bwMode="auto">
                <a:xfrm>
                  <a:off x="2912" y="2215"/>
                  <a:ext cx="11" cy="7"/>
                </a:xfrm>
                <a:custGeom>
                  <a:avLst/>
                  <a:gdLst>
                    <a:gd name="T0" fmla="*/ 0 w 11"/>
                    <a:gd name="T1" fmla="*/ 4 h 7"/>
                    <a:gd name="T2" fmla="*/ 11 w 11"/>
                    <a:gd name="T3" fmla="*/ 7 h 7"/>
                    <a:gd name="T4" fmla="*/ 3 w 11"/>
                    <a:gd name="T5" fmla="*/ 0 h 7"/>
                  </a:gdLst>
                  <a:ahLst/>
                  <a:cxnLst>
                    <a:cxn ang="0">
                      <a:pos x="T0" y="T1"/>
                    </a:cxn>
                    <a:cxn ang="0">
                      <a:pos x="T2" y="T3"/>
                    </a:cxn>
                    <a:cxn ang="0">
                      <a:pos x="T4" y="T5"/>
                    </a:cxn>
                  </a:cxnLst>
                  <a:rect l="0" t="0" r="r" b="b"/>
                  <a:pathLst>
                    <a:path w="11" h="7">
                      <a:moveTo>
                        <a:pt x="0" y="4"/>
                      </a:moveTo>
                      <a:lnTo>
                        <a:pt x="11"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4" name="Freeform 27">
                  <a:extLst>
                    <a:ext uri="{FF2B5EF4-FFF2-40B4-BE49-F238E27FC236}">
                      <a16:creationId xmlns:a16="http://schemas.microsoft.com/office/drawing/2014/main" id="{4ECE76FF-FD61-4FF9-94D4-240D68A91AF6}"/>
                    </a:ext>
                  </a:extLst>
                </p:cNvPr>
                <p:cNvSpPr>
                  <a:spLocks/>
                </p:cNvSpPr>
                <p:nvPr/>
              </p:nvSpPr>
              <p:spPr bwMode="auto">
                <a:xfrm>
                  <a:off x="2908" y="2240"/>
                  <a:ext cx="15" cy="10"/>
                </a:xfrm>
                <a:custGeom>
                  <a:avLst/>
                  <a:gdLst>
                    <a:gd name="T0" fmla="*/ 0 w 15"/>
                    <a:gd name="T1" fmla="*/ 7 h 10"/>
                    <a:gd name="T2" fmla="*/ 15 w 15"/>
                    <a:gd name="T3" fmla="*/ 10 h 10"/>
                    <a:gd name="T4" fmla="*/ 4 w 15"/>
                    <a:gd name="T5" fmla="*/ 0 h 10"/>
                  </a:gdLst>
                  <a:ahLst/>
                  <a:cxnLst>
                    <a:cxn ang="0">
                      <a:pos x="T0" y="T1"/>
                    </a:cxn>
                    <a:cxn ang="0">
                      <a:pos x="T2" y="T3"/>
                    </a:cxn>
                    <a:cxn ang="0">
                      <a:pos x="T4" y="T5"/>
                    </a:cxn>
                  </a:cxnLst>
                  <a:rect l="0" t="0" r="r" b="b"/>
                  <a:pathLst>
                    <a:path w="15" h="10">
                      <a:moveTo>
                        <a:pt x="0" y="7"/>
                      </a:moveTo>
                      <a:lnTo>
                        <a:pt x="15"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5" name="Freeform 28">
                  <a:extLst>
                    <a:ext uri="{FF2B5EF4-FFF2-40B4-BE49-F238E27FC236}">
                      <a16:creationId xmlns:a16="http://schemas.microsoft.com/office/drawing/2014/main" id="{D4421B03-63AC-4CE6-ADFA-1971362E7B92}"/>
                    </a:ext>
                  </a:extLst>
                </p:cNvPr>
                <p:cNvSpPr>
                  <a:spLocks/>
                </p:cNvSpPr>
                <p:nvPr/>
              </p:nvSpPr>
              <p:spPr bwMode="auto">
                <a:xfrm>
                  <a:off x="2906" y="2267"/>
                  <a:ext cx="17" cy="12"/>
                </a:xfrm>
                <a:custGeom>
                  <a:avLst/>
                  <a:gdLst>
                    <a:gd name="T0" fmla="*/ 0 w 17"/>
                    <a:gd name="T1" fmla="*/ 7 h 12"/>
                    <a:gd name="T2" fmla="*/ 17 w 17"/>
                    <a:gd name="T3" fmla="*/ 12 h 12"/>
                    <a:gd name="T4" fmla="*/ 5 w 17"/>
                    <a:gd name="T5" fmla="*/ 0 h 12"/>
                  </a:gdLst>
                  <a:ahLst/>
                  <a:cxnLst>
                    <a:cxn ang="0">
                      <a:pos x="T0" y="T1"/>
                    </a:cxn>
                    <a:cxn ang="0">
                      <a:pos x="T2" y="T3"/>
                    </a:cxn>
                    <a:cxn ang="0">
                      <a:pos x="T4" y="T5"/>
                    </a:cxn>
                  </a:cxnLst>
                  <a:rect l="0" t="0" r="r" b="b"/>
                  <a:pathLst>
                    <a:path w="17" h="12">
                      <a:moveTo>
                        <a:pt x="0" y="7"/>
                      </a:moveTo>
                      <a:lnTo>
                        <a:pt x="17"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6" name="Freeform 29">
                  <a:extLst>
                    <a:ext uri="{FF2B5EF4-FFF2-40B4-BE49-F238E27FC236}">
                      <a16:creationId xmlns:a16="http://schemas.microsoft.com/office/drawing/2014/main" id="{E9A949BD-40EA-4F3C-B647-44A8F7D4FAD3}"/>
                    </a:ext>
                  </a:extLst>
                </p:cNvPr>
                <p:cNvSpPr>
                  <a:spLocks/>
                </p:cNvSpPr>
                <p:nvPr/>
              </p:nvSpPr>
              <p:spPr bwMode="auto">
                <a:xfrm>
                  <a:off x="2908" y="2296"/>
                  <a:ext cx="15" cy="12"/>
                </a:xfrm>
                <a:custGeom>
                  <a:avLst/>
                  <a:gdLst>
                    <a:gd name="T0" fmla="*/ 0 w 15"/>
                    <a:gd name="T1" fmla="*/ 7 h 12"/>
                    <a:gd name="T2" fmla="*/ 15 w 15"/>
                    <a:gd name="T3" fmla="*/ 12 h 12"/>
                    <a:gd name="T4" fmla="*/ 4 w 15"/>
                    <a:gd name="T5" fmla="*/ 0 h 12"/>
                  </a:gdLst>
                  <a:ahLst/>
                  <a:cxnLst>
                    <a:cxn ang="0">
                      <a:pos x="T0" y="T1"/>
                    </a:cxn>
                    <a:cxn ang="0">
                      <a:pos x="T2" y="T3"/>
                    </a:cxn>
                    <a:cxn ang="0">
                      <a:pos x="T4" y="T5"/>
                    </a:cxn>
                  </a:cxnLst>
                  <a:rect l="0" t="0" r="r" b="b"/>
                  <a:pathLst>
                    <a:path w="15" h="12">
                      <a:moveTo>
                        <a:pt x="0" y="7"/>
                      </a:moveTo>
                      <a:lnTo>
                        <a:pt x="15" y="12"/>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7" name="Freeform 30">
                  <a:extLst>
                    <a:ext uri="{FF2B5EF4-FFF2-40B4-BE49-F238E27FC236}">
                      <a16:creationId xmlns:a16="http://schemas.microsoft.com/office/drawing/2014/main" id="{36C4861B-6377-4FAC-B66E-B3B685320A52}"/>
                    </a:ext>
                  </a:extLst>
                </p:cNvPr>
                <p:cNvSpPr>
                  <a:spLocks/>
                </p:cNvSpPr>
                <p:nvPr/>
              </p:nvSpPr>
              <p:spPr bwMode="auto">
                <a:xfrm>
                  <a:off x="2912" y="2328"/>
                  <a:ext cx="11" cy="9"/>
                </a:xfrm>
                <a:custGeom>
                  <a:avLst/>
                  <a:gdLst>
                    <a:gd name="T0" fmla="*/ 0 w 11"/>
                    <a:gd name="T1" fmla="*/ 4 h 9"/>
                    <a:gd name="T2" fmla="*/ 11 w 11"/>
                    <a:gd name="T3" fmla="*/ 9 h 9"/>
                    <a:gd name="T4" fmla="*/ 3 w 11"/>
                    <a:gd name="T5" fmla="*/ 0 h 9"/>
                  </a:gdLst>
                  <a:ahLst/>
                  <a:cxnLst>
                    <a:cxn ang="0">
                      <a:pos x="T0" y="T1"/>
                    </a:cxn>
                    <a:cxn ang="0">
                      <a:pos x="T2" y="T3"/>
                    </a:cxn>
                    <a:cxn ang="0">
                      <a:pos x="T4" y="T5"/>
                    </a:cxn>
                  </a:cxnLst>
                  <a:rect l="0" t="0" r="r" b="b"/>
                  <a:pathLst>
                    <a:path w="11" h="9">
                      <a:moveTo>
                        <a:pt x="0" y="4"/>
                      </a:moveTo>
                      <a:lnTo>
                        <a:pt x="11"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8" name="Freeform 31">
                  <a:extLst>
                    <a:ext uri="{FF2B5EF4-FFF2-40B4-BE49-F238E27FC236}">
                      <a16:creationId xmlns:a16="http://schemas.microsoft.com/office/drawing/2014/main" id="{DF9F1CDE-2068-4880-BE38-6488D6DE88CF}"/>
                    </a:ext>
                  </a:extLst>
                </p:cNvPr>
                <p:cNvSpPr>
                  <a:spLocks/>
                </p:cNvSpPr>
                <p:nvPr/>
              </p:nvSpPr>
              <p:spPr bwMode="auto">
                <a:xfrm>
                  <a:off x="2917" y="2360"/>
                  <a:ext cx="6" cy="5"/>
                </a:xfrm>
                <a:custGeom>
                  <a:avLst/>
                  <a:gdLst>
                    <a:gd name="T0" fmla="*/ 0 w 6"/>
                    <a:gd name="T1" fmla="*/ 2 h 5"/>
                    <a:gd name="T2" fmla="*/ 6 w 6"/>
                    <a:gd name="T3" fmla="*/ 5 h 5"/>
                    <a:gd name="T4" fmla="*/ 3 w 6"/>
                    <a:gd name="T5" fmla="*/ 0 h 5"/>
                  </a:gdLst>
                  <a:ahLst/>
                  <a:cxnLst>
                    <a:cxn ang="0">
                      <a:pos x="T0" y="T1"/>
                    </a:cxn>
                    <a:cxn ang="0">
                      <a:pos x="T2" y="T3"/>
                    </a:cxn>
                    <a:cxn ang="0">
                      <a:pos x="T4" y="T5"/>
                    </a:cxn>
                  </a:cxnLst>
                  <a:rect l="0" t="0" r="r" b="b"/>
                  <a:pathLst>
                    <a:path w="6" h="5">
                      <a:moveTo>
                        <a:pt x="0" y="2"/>
                      </a:moveTo>
                      <a:lnTo>
                        <a:pt x="6"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9" name="Freeform 32">
                  <a:extLst>
                    <a:ext uri="{FF2B5EF4-FFF2-40B4-BE49-F238E27FC236}">
                      <a16:creationId xmlns:a16="http://schemas.microsoft.com/office/drawing/2014/main" id="{947F9613-5454-4044-BCC4-CE0B4C3B2D39}"/>
                    </a:ext>
                  </a:extLst>
                </p:cNvPr>
                <p:cNvSpPr>
                  <a:spLocks/>
                </p:cNvSpPr>
                <p:nvPr/>
              </p:nvSpPr>
              <p:spPr bwMode="auto">
                <a:xfrm>
                  <a:off x="2922" y="2392"/>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0" name="Freeform 33">
                  <a:extLst>
                    <a:ext uri="{FF2B5EF4-FFF2-40B4-BE49-F238E27FC236}">
                      <a16:creationId xmlns:a16="http://schemas.microsoft.com/office/drawing/2014/main" id="{45DF4A7E-1238-424A-8C16-13F99FFD7A0B}"/>
                    </a:ext>
                  </a:extLst>
                </p:cNvPr>
                <p:cNvSpPr>
                  <a:spLocks/>
                </p:cNvSpPr>
                <p:nvPr/>
              </p:nvSpPr>
              <p:spPr bwMode="auto">
                <a:xfrm>
                  <a:off x="2923" y="2422"/>
                  <a:ext cx="1" cy="1"/>
                </a:xfrm>
                <a:custGeom>
                  <a:avLst/>
                  <a:gdLst>
                    <a:gd name="T0" fmla="*/ 0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0"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1" name="Freeform 34">
                  <a:extLst>
                    <a:ext uri="{FF2B5EF4-FFF2-40B4-BE49-F238E27FC236}">
                      <a16:creationId xmlns:a16="http://schemas.microsoft.com/office/drawing/2014/main" id="{E4AA9EA4-5DA9-4598-9A77-374E9411BB00}"/>
                    </a:ext>
                  </a:extLst>
                </p:cNvPr>
                <p:cNvSpPr>
                  <a:spLocks/>
                </p:cNvSpPr>
                <p:nvPr/>
              </p:nvSpPr>
              <p:spPr bwMode="auto">
                <a:xfrm>
                  <a:off x="2922" y="2452"/>
                  <a:ext cx="1"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2" name="Freeform 35">
                  <a:extLst>
                    <a:ext uri="{FF2B5EF4-FFF2-40B4-BE49-F238E27FC236}">
                      <a16:creationId xmlns:a16="http://schemas.microsoft.com/office/drawing/2014/main" id="{918BFD33-BBF0-4765-9EC5-8C41BC67DE2B}"/>
                    </a:ext>
                  </a:extLst>
                </p:cNvPr>
                <p:cNvSpPr>
                  <a:spLocks/>
                </p:cNvSpPr>
                <p:nvPr/>
              </p:nvSpPr>
              <p:spPr bwMode="auto">
                <a:xfrm>
                  <a:off x="2920" y="2480"/>
                  <a:ext cx="3" cy="1"/>
                </a:xfrm>
                <a:custGeom>
                  <a:avLst/>
                  <a:gdLst>
                    <a:gd name="T0" fmla="*/ 0 w 3"/>
                    <a:gd name="T1" fmla="*/ 1 h 1"/>
                    <a:gd name="T2" fmla="*/ 3 w 3"/>
                    <a:gd name="T3" fmla="*/ 0 h 1"/>
                    <a:gd name="T4" fmla="*/ 0 w 3"/>
                    <a:gd name="T5" fmla="*/ 0 h 1"/>
                  </a:gdLst>
                  <a:ahLst/>
                  <a:cxnLst>
                    <a:cxn ang="0">
                      <a:pos x="T0" y="T1"/>
                    </a:cxn>
                    <a:cxn ang="0">
                      <a:pos x="T2" y="T3"/>
                    </a:cxn>
                    <a:cxn ang="0">
                      <a:pos x="T4" y="T5"/>
                    </a:cxn>
                  </a:cxnLst>
                  <a:rect l="0" t="0" r="r" b="b"/>
                  <a:pathLst>
                    <a:path w="3" h="1">
                      <a:moveTo>
                        <a:pt x="0" y="1"/>
                      </a:moveTo>
                      <a:lnTo>
                        <a:pt x="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3" name="Freeform 36">
                  <a:extLst>
                    <a:ext uri="{FF2B5EF4-FFF2-40B4-BE49-F238E27FC236}">
                      <a16:creationId xmlns:a16="http://schemas.microsoft.com/office/drawing/2014/main" id="{EC1A7F5E-FC9B-48AD-BEA6-F469A516E506}"/>
                    </a:ext>
                  </a:extLst>
                </p:cNvPr>
                <p:cNvSpPr>
                  <a:spLocks/>
                </p:cNvSpPr>
                <p:nvPr/>
              </p:nvSpPr>
              <p:spPr bwMode="auto">
                <a:xfrm>
                  <a:off x="2919" y="2508"/>
                  <a:ext cx="4" cy="2"/>
                </a:xfrm>
                <a:custGeom>
                  <a:avLst/>
                  <a:gdLst>
                    <a:gd name="T0" fmla="*/ 0 w 4"/>
                    <a:gd name="T1" fmla="*/ 2 h 2"/>
                    <a:gd name="T2" fmla="*/ 4 w 4"/>
                    <a:gd name="T3" fmla="*/ 1 h 2"/>
                    <a:gd name="T4" fmla="*/ 0 w 4"/>
                    <a:gd name="T5" fmla="*/ 0 h 2"/>
                  </a:gdLst>
                  <a:ahLst/>
                  <a:cxnLst>
                    <a:cxn ang="0">
                      <a:pos x="T0" y="T1"/>
                    </a:cxn>
                    <a:cxn ang="0">
                      <a:pos x="T2" y="T3"/>
                    </a:cxn>
                    <a:cxn ang="0">
                      <a:pos x="T4" y="T5"/>
                    </a:cxn>
                  </a:cxnLst>
                  <a:rect l="0" t="0" r="r" b="b"/>
                  <a:pathLst>
                    <a:path w="4" h="2">
                      <a:moveTo>
                        <a:pt x="0" y="2"/>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4" name="Freeform 37">
                  <a:extLst>
                    <a:ext uri="{FF2B5EF4-FFF2-40B4-BE49-F238E27FC236}">
                      <a16:creationId xmlns:a16="http://schemas.microsoft.com/office/drawing/2014/main" id="{569DE059-1D7E-4B90-AF48-A9ABC9A53908}"/>
                    </a:ext>
                  </a:extLst>
                </p:cNvPr>
                <p:cNvSpPr>
                  <a:spLocks/>
                </p:cNvSpPr>
                <p:nvPr/>
              </p:nvSpPr>
              <p:spPr bwMode="auto">
                <a:xfrm>
                  <a:off x="2919" y="2536"/>
                  <a:ext cx="4" cy="2"/>
                </a:xfrm>
                <a:custGeom>
                  <a:avLst/>
                  <a:gdLst>
                    <a:gd name="T0" fmla="*/ 0 w 4"/>
                    <a:gd name="T1" fmla="*/ 2 h 2"/>
                    <a:gd name="T2" fmla="*/ 4 w 4"/>
                    <a:gd name="T3" fmla="*/ 2 h 2"/>
                    <a:gd name="T4" fmla="*/ 0 w 4"/>
                    <a:gd name="T5" fmla="*/ 0 h 2"/>
                  </a:gdLst>
                  <a:ahLst/>
                  <a:cxnLst>
                    <a:cxn ang="0">
                      <a:pos x="T0" y="T1"/>
                    </a:cxn>
                    <a:cxn ang="0">
                      <a:pos x="T2" y="T3"/>
                    </a:cxn>
                    <a:cxn ang="0">
                      <a:pos x="T4" y="T5"/>
                    </a:cxn>
                  </a:cxnLst>
                  <a:rect l="0" t="0" r="r" b="b"/>
                  <a:pathLst>
                    <a:path w="4" h="2">
                      <a:moveTo>
                        <a:pt x="0" y="2"/>
                      </a:moveTo>
                      <a:lnTo>
                        <a:pt x="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5" name="Freeform 38">
                  <a:extLst>
                    <a:ext uri="{FF2B5EF4-FFF2-40B4-BE49-F238E27FC236}">
                      <a16:creationId xmlns:a16="http://schemas.microsoft.com/office/drawing/2014/main" id="{75F6FAC7-BF97-4236-8DD8-4C7917BF6181}"/>
                    </a:ext>
                  </a:extLst>
                </p:cNvPr>
                <p:cNvSpPr>
                  <a:spLocks/>
                </p:cNvSpPr>
                <p:nvPr/>
              </p:nvSpPr>
              <p:spPr bwMode="auto">
                <a:xfrm>
                  <a:off x="2921" y="2566"/>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6" name="Freeform 39">
                  <a:extLst>
                    <a:ext uri="{FF2B5EF4-FFF2-40B4-BE49-F238E27FC236}">
                      <a16:creationId xmlns:a16="http://schemas.microsoft.com/office/drawing/2014/main" id="{9674CF65-3404-4F81-9A36-9AC6E40FDF30}"/>
                    </a:ext>
                  </a:extLst>
                </p:cNvPr>
                <p:cNvSpPr>
                  <a:spLocks/>
                </p:cNvSpPr>
                <p:nvPr/>
              </p:nvSpPr>
              <p:spPr bwMode="auto">
                <a:xfrm>
                  <a:off x="2923" y="259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7" name="Freeform 40">
                  <a:extLst>
                    <a:ext uri="{FF2B5EF4-FFF2-40B4-BE49-F238E27FC236}">
                      <a16:creationId xmlns:a16="http://schemas.microsoft.com/office/drawing/2014/main" id="{9513F04A-72CE-4204-B624-9F728C25EB14}"/>
                    </a:ext>
                  </a:extLst>
                </p:cNvPr>
                <p:cNvSpPr>
                  <a:spLocks/>
                </p:cNvSpPr>
                <p:nvPr/>
              </p:nvSpPr>
              <p:spPr bwMode="auto">
                <a:xfrm>
                  <a:off x="2952"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8" name="Freeform 41">
                  <a:extLst>
                    <a:ext uri="{FF2B5EF4-FFF2-40B4-BE49-F238E27FC236}">
                      <a16:creationId xmlns:a16="http://schemas.microsoft.com/office/drawing/2014/main" id="{E577B740-3654-4335-913E-44BCA6B8E619}"/>
                    </a:ext>
                  </a:extLst>
                </p:cNvPr>
                <p:cNvSpPr>
                  <a:spLocks/>
                </p:cNvSpPr>
                <p:nvPr/>
              </p:nvSpPr>
              <p:spPr bwMode="auto">
                <a:xfrm>
                  <a:off x="2950" y="1733"/>
                  <a:ext cx="2" cy="2"/>
                </a:xfrm>
                <a:custGeom>
                  <a:avLst/>
                  <a:gdLst>
                    <a:gd name="T0" fmla="*/ 0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0"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9" name="Freeform 42">
                  <a:extLst>
                    <a:ext uri="{FF2B5EF4-FFF2-40B4-BE49-F238E27FC236}">
                      <a16:creationId xmlns:a16="http://schemas.microsoft.com/office/drawing/2014/main" id="{60431CDC-2075-4BB2-AA9B-0A773F03BF0B}"/>
                    </a:ext>
                  </a:extLst>
                </p:cNvPr>
                <p:cNvSpPr>
                  <a:spLocks/>
                </p:cNvSpPr>
                <p:nvPr/>
              </p:nvSpPr>
              <p:spPr bwMode="auto">
                <a:xfrm>
                  <a:off x="2947" y="1762"/>
                  <a:ext cx="5" cy="4"/>
                </a:xfrm>
                <a:custGeom>
                  <a:avLst/>
                  <a:gdLst>
                    <a:gd name="T0" fmla="*/ 1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1"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0" name="Freeform 43">
                  <a:extLst>
                    <a:ext uri="{FF2B5EF4-FFF2-40B4-BE49-F238E27FC236}">
                      <a16:creationId xmlns:a16="http://schemas.microsoft.com/office/drawing/2014/main" id="{9F063AA3-3507-4ACE-A9C5-D33E7F231D1B}"/>
                    </a:ext>
                  </a:extLst>
                </p:cNvPr>
                <p:cNvSpPr>
                  <a:spLocks/>
                </p:cNvSpPr>
                <p:nvPr/>
              </p:nvSpPr>
              <p:spPr bwMode="auto">
                <a:xfrm>
                  <a:off x="2944" y="1791"/>
                  <a:ext cx="8" cy="6"/>
                </a:xfrm>
                <a:custGeom>
                  <a:avLst/>
                  <a:gdLst>
                    <a:gd name="T0" fmla="*/ 2 w 8"/>
                    <a:gd name="T1" fmla="*/ 6 h 6"/>
                    <a:gd name="T2" fmla="*/ 8 w 8"/>
                    <a:gd name="T3" fmla="*/ 0 h 6"/>
                    <a:gd name="T4" fmla="*/ 0 w 8"/>
                    <a:gd name="T5" fmla="*/ 3 h 6"/>
                  </a:gdLst>
                  <a:ahLst/>
                  <a:cxnLst>
                    <a:cxn ang="0">
                      <a:pos x="T0" y="T1"/>
                    </a:cxn>
                    <a:cxn ang="0">
                      <a:pos x="T2" y="T3"/>
                    </a:cxn>
                    <a:cxn ang="0">
                      <a:pos x="T4" y="T5"/>
                    </a:cxn>
                  </a:cxnLst>
                  <a:rect l="0" t="0" r="r" b="b"/>
                  <a:pathLst>
                    <a:path w="8" h="6">
                      <a:moveTo>
                        <a:pt x="2" y="6"/>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1" name="Freeform 44">
                  <a:extLst>
                    <a:ext uri="{FF2B5EF4-FFF2-40B4-BE49-F238E27FC236}">
                      <a16:creationId xmlns:a16="http://schemas.microsoft.com/office/drawing/2014/main" id="{E5FEB4B9-FB1E-449A-ACA0-0DC87C04329A}"/>
                    </a:ext>
                  </a:extLst>
                </p:cNvPr>
                <p:cNvSpPr>
                  <a:spLocks/>
                </p:cNvSpPr>
                <p:nvPr/>
              </p:nvSpPr>
              <p:spPr bwMode="auto">
                <a:xfrm>
                  <a:off x="2943" y="1820"/>
                  <a:ext cx="9" cy="7"/>
                </a:xfrm>
                <a:custGeom>
                  <a:avLst/>
                  <a:gdLst>
                    <a:gd name="T0" fmla="*/ 3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3"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2" name="Freeform 45">
                  <a:extLst>
                    <a:ext uri="{FF2B5EF4-FFF2-40B4-BE49-F238E27FC236}">
                      <a16:creationId xmlns:a16="http://schemas.microsoft.com/office/drawing/2014/main" id="{7C2E7448-5569-4296-9562-248E443830FE}"/>
                    </a:ext>
                  </a:extLst>
                </p:cNvPr>
                <p:cNvSpPr>
                  <a:spLocks/>
                </p:cNvSpPr>
                <p:nvPr/>
              </p:nvSpPr>
              <p:spPr bwMode="auto">
                <a:xfrm>
                  <a:off x="2944" y="1848"/>
                  <a:ext cx="8" cy="8"/>
                </a:xfrm>
                <a:custGeom>
                  <a:avLst/>
                  <a:gdLst>
                    <a:gd name="T0" fmla="*/ 3 w 8"/>
                    <a:gd name="T1" fmla="*/ 8 h 8"/>
                    <a:gd name="T2" fmla="*/ 8 w 8"/>
                    <a:gd name="T3" fmla="*/ 0 h 8"/>
                    <a:gd name="T4" fmla="*/ 0 w 8"/>
                    <a:gd name="T5" fmla="*/ 5 h 8"/>
                  </a:gdLst>
                  <a:ahLst/>
                  <a:cxnLst>
                    <a:cxn ang="0">
                      <a:pos x="T0" y="T1"/>
                    </a:cxn>
                    <a:cxn ang="0">
                      <a:pos x="T2" y="T3"/>
                    </a:cxn>
                    <a:cxn ang="0">
                      <a:pos x="T4" y="T5"/>
                    </a:cxn>
                  </a:cxnLst>
                  <a:rect l="0" t="0" r="r" b="b"/>
                  <a:pathLst>
                    <a:path w="8" h="8">
                      <a:moveTo>
                        <a:pt x="3" y="8"/>
                      </a:moveTo>
                      <a:lnTo>
                        <a:pt x="8"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3" name="Freeform 46">
                  <a:extLst>
                    <a:ext uri="{FF2B5EF4-FFF2-40B4-BE49-F238E27FC236}">
                      <a16:creationId xmlns:a16="http://schemas.microsoft.com/office/drawing/2014/main" id="{F3E049A4-0DDC-43E5-A364-A6F2662B2AB3}"/>
                    </a:ext>
                  </a:extLst>
                </p:cNvPr>
                <p:cNvSpPr>
                  <a:spLocks/>
                </p:cNvSpPr>
                <p:nvPr/>
              </p:nvSpPr>
              <p:spPr bwMode="auto">
                <a:xfrm>
                  <a:off x="2946" y="1877"/>
                  <a:ext cx="6" cy="7"/>
                </a:xfrm>
                <a:custGeom>
                  <a:avLst/>
                  <a:gdLst>
                    <a:gd name="T0" fmla="*/ 3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3"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4" name="Freeform 47">
                  <a:extLst>
                    <a:ext uri="{FF2B5EF4-FFF2-40B4-BE49-F238E27FC236}">
                      <a16:creationId xmlns:a16="http://schemas.microsoft.com/office/drawing/2014/main" id="{48956F55-A93E-4575-A8DF-41EA68FBAD92}"/>
                    </a:ext>
                  </a:extLst>
                </p:cNvPr>
                <p:cNvSpPr>
                  <a:spLocks/>
                </p:cNvSpPr>
                <p:nvPr/>
              </p:nvSpPr>
              <p:spPr bwMode="auto">
                <a:xfrm>
                  <a:off x="2948" y="1906"/>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5" name="Freeform 48">
                  <a:extLst>
                    <a:ext uri="{FF2B5EF4-FFF2-40B4-BE49-F238E27FC236}">
                      <a16:creationId xmlns:a16="http://schemas.microsoft.com/office/drawing/2014/main" id="{83A0E97D-3E6A-41A2-8EBF-CB0F456D3E59}"/>
                    </a:ext>
                  </a:extLst>
                </p:cNvPr>
                <p:cNvSpPr>
                  <a:spLocks/>
                </p:cNvSpPr>
                <p:nvPr/>
              </p:nvSpPr>
              <p:spPr bwMode="auto">
                <a:xfrm>
                  <a:off x="2950" y="1935"/>
                  <a:ext cx="2" cy="2"/>
                </a:xfrm>
                <a:custGeom>
                  <a:avLst/>
                  <a:gdLst>
                    <a:gd name="T0" fmla="*/ 1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1"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6" name="Freeform 49">
                  <a:extLst>
                    <a:ext uri="{FF2B5EF4-FFF2-40B4-BE49-F238E27FC236}">
                      <a16:creationId xmlns:a16="http://schemas.microsoft.com/office/drawing/2014/main" id="{79121099-F86A-429E-9657-AC4B08A4C37D}"/>
                    </a:ext>
                  </a:extLst>
                </p:cNvPr>
                <p:cNvSpPr>
                  <a:spLocks/>
                </p:cNvSpPr>
                <p:nvPr/>
              </p:nvSpPr>
              <p:spPr bwMode="auto">
                <a:xfrm>
                  <a:off x="2952" y="19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7" name="Freeform 50">
                  <a:extLst>
                    <a:ext uri="{FF2B5EF4-FFF2-40B4-BE49-F238E27FC236}">
                      <a16:creationId xmlns:a16="http://schemas.microsoft.com/office/drawing/2014/main" id="{3B4AAB27-24F9-4C7B-A88C-6270478C0DE8}"/>
                    </a:ext>
                  </a:extLst>
                </p:cNvPr>
                <p:cNvSpPr>
                  <a:spLocks/>
                </p:cNvSpPr>
                <p:nvPr/>
              </p:nvSpPr>
              <p:spPr bwMode="auto">
                <a:xfrm>
                  <a:off x="2952" y="1989"/>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8" name="Freeform 51">
                  <a:extLst>
                    <a:ext uri="{FF2B5EF4-FFF2-40B4-BE49-F238E27FC236}">
                      <a16:creationId xmlns:a16="http://schemas.microsoft.com/office/drawing/2014/main" id="{B45168D3-FD91-493B-803F-CAD12F858F32}"/>
                    </a:ext>
                  </a:extLst>
                </p:cNvPr>
                <p:cNvSpPr>
                  <a:spLocks/>
                </p:cNvSpPr>
                <p:nvPr/>
              </p:nvSpPr>
              <p:spPr bwMode="auto">
                <a:xfrm>
                  <a:off x="2952" y="2015"/>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9" name="Freeform 52">
                  <a:extLst>
                    <a:ext uri="{FF2B5EF4-FFF2-40B4-BE49-F238E27FC236}">
                      <a16:creationId xmlns:a16="http://schemas.microsoft.com/office/drawing/2014/main" id="{7D58CBF7-0A9E-455A-8D35-67AB5FF50B8B}"/>
                    </a:ext>
                  </a:extLst>
                </p:cNvPr>
                <p:cNvSpPr>
                  <a:spLocks/>
                </p:cNvSpPr>
                <p:nvPr/>
              </p:nvSpPr>
              <p:spPr bwMode="auto">
                <a:xfrm>
                  <a:off x="2952" y="2043"/>
                  <a:ext cx="7" cy="7"/>
                </a:xfrm>
                <a:custGeom>
                  <a:avLst/>
                  <a:gdLst>
                    <a:gd name="T0" fmla="*/ 5 w 7"/>
                    <a:gd name="T1" fmla="*/ 0 h 7"/>
                    <a:gd name="T2" fmla="*/ 0 w 7"/>
                    <a:gd name="T3" fmla="*/ 7 h 7"/>
                    <a:gd name="T4" fmla="*/ 7 w 7"/>
                    <a:gd name="T5" fmla="*/ 3 h 7"/>
                  </a:gdLst>
                  <a:ahLst/>
                  <a:cxnLst>
                    <a:cxn ang="0">
                      <a:pos x="T0" y="T1"/>
                    </a:cxn>
                    <a:cxn ang="0">
                      <a:pos x="T2" y="T3"/>
                    </a:cxn>
                    <a:cxn ang="0">
                      <a:pos x="T4" y="T5"/>
                    </a:cxn>
                  </a:cxnLst>
                  <a:rect l="0" t="0" r="r" b="b"/>
                  <a:pathLst>
                    <a:path w="7" h="7">
                      <a:moveTo>
                        <a:pt x="5" y="0"/>
                      </a:moveTo>
                      <a:lnTo>
                        <a:pt x="0" y="7"/>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0" name="Freeform 53">
                  <a:extLst>
                    <a:ext uri="{FF2B5EF4-FFF2-40B4-BE49-F238E27FC236}">
                      <a16:creationId xmlns:a16="http://schemas.microsoft.com/office/drawing/2014/main" id="{F7D4A4E4-903E-4186-B62A-C5DABAB6975A}"/>
                    </a:ext>
                  </a:extLst>
                </p:cNvPr>
                <p:cNvSpPr>
                  <a:spLocks/>
                </p:cNvSpPr>
                <p:nvPr/>
              </p:nvSpPr>
              <p:spPr bwMode="auto">
                <a:xfrm>
                  <a:off x="2952" y="2072"/>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1" name="Freeform 54">
                  <a:extLst>
                    <a:ext uri="{FF2B5EF4-FFF2-40B4-BE49-F238E27FC236}">
                      <a16:creationId xmlns:a16="http://schemas.microsoft.com/office/drawing/2014/main" id="{211F1AFA-624C-4BD5-84B6-9344CE8C109F}"/>
                    </a:ext>
                  </a:extLst>
                </p:cNvPr>
                <p:cNvSpPr>
                  <a:spLocks/>
                </p:cNvSpPr>
                <p:nvPr/>
              </p:nvSpPr>
              <p:spPr bwMode="auto">
                <a:xfrm>
                  <a:off x="2952" y="2102"/>
                  <a:ext cx="8" cy="5"/>
                </a:xfrm>
                <a:custGeom>
                  <a:avLst/>
                  <a:gdLst>
                    <a:gd name="T0" fmla="*/ 6 w 8"/>
                    <a:gd name="T1" fmla="*/ 0 h 5"/>
                    <a:gd name="T2" fmla="*/ 0 w 8"/>
                    <a:gd name="T3" fmla="*/ 5 h 5"/>
                    <a:gd name="T4" fmla="*/ 8 w 8"/>
                    <a:gd name="T5" fmla="*/ 4 h 5"/>
                  </a:gdLst>
                  <a:ahLst/>
                  <a:cxnLst>
                    <a:cxn ang="0">
                      <a:pos x="T0" y="T1"/>
                    </a:cxn>
                    <a:cxn ang="0">
                      <a:pos x="T2" y="T3"/>
                    </a:cxn>
                    <a:cxn ang="0">
                      <a:pos x="T4" y="T5"/>
                    </a:cxn>
                  </a:cxnLst>
                  <a:rect l="0" t="0" r="r" b="b"/>
                  <a:pathLst>
                    <a:path w="8" h="5">
                      <a:moveTo>
                        <a:pt x="6" y="0"/>
                      </a:moveTo>
                      <a:lnTo>
                        <a:pt x="0" y="5"/>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2" name="Freeform 55">
                  <a:extLst>
                    <a:ext uri="{FF2B5EF4-FFF2-40B4-BE49-F238E27FC236}">
                      <a16:creationId xmlns:a16="http://schemas.microsoft.com/office/drawing/2014/main" id="{F90B803C-DF5E-4A32-8036-BDE20DED77EB}"/>
                    </a:ext>
                  </a:extLst>
                </p:cNvPr>
                <p:cNvSpPr>
                  <a:spLocks/>
                </p:cNvSpPr>
                <p:nvPr/>
              </p:nvSpPr>
              <p:spPr bwMode="auto">
                <a:xfrm>
                  <a:off x="2952" y="2133"/>
                  <a:ext cx="5" cy="3"/>
                </a:xfrm>
                <a:custGeom>
                  <a:avLst/>
                  <a:gdLst>
                    <a:gd name="T0" fmla="*/ 4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4"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3" name="Freeform 56">
                  <a:extLst>
                    <a:ext uri="{FF2B5EF4-FFF2-40B4-BE49-F238E27FC236}">
                      <a16:creationId xmlns:a16="http://schemas.microsoft.com/office/drawing/2014/main" id="{66AA1CBE-1F0A-406A-8CFB-90B25BC9DEFB}"/>
                    </a:ext>
                  </a:extLst>
                </p:cNvPr>
                <p:cNvSpPr>
                  <a:spLocks/>
                </p:cNvSpPr>
                <p:nvPr/>
              </p:nvSpPr>
              <p:spPr bwMode="auto">
                <a:xfrm>
                  <a:off x="2952" y="2164"/>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4" name="Freeform 57">
                  <a:extLst>
                    <a:ext uri="{FF2B5EF4-FFF2-40B4-BE49-F238E27FC236}">
                      <a16:creationId xmlns:a16="http://schemas.microsoft.com/office/drawing/2014/main" id="{FFEC5A3B-B8D2-4008-BBEC-F24632C4B18F}"/>
                    </a:ext>
                  </a:extLst>
                </p:cNvPr>
                <p:cNvSpPr>
                  <a:spLocks/>
                </p:cNvSpPr>
                <p:nvPr/>
              </p:nvSpPr>
              <p:spPr bwMode="auto">
                <a:xfrm>
                  <a:off x="2946" y="2193"/>
                  <a:ext cx="6" cy="3"/>
                </a:xfrm>
                <a:custGeom>
                  <a:avLst/>
                  <a:gdLst>
                    <a:gd name="T0" fmla="*/ 1 w 6"/>
                    <a:gd name="T1" fmla="*/ 3 h 3"/>
                    <a:gd name="T2" fmla="*/ 6 w 6"/>
                    <a:gd name="T3" fmla="*/ 0 h 3"/>
                    <a:gd name="T4" fmla="*/ 0 w 6"/>
                    <a:gd name="T5" fmla="*/ 0 h 3"/>
                  </a:gdLst>
                  <a:ahLst/>
                  <a:cxnLst>
                    <a:cxn ang="0">
                      <a:pos x="T0" y="T1"/>
                    </a:cxn>
                    <a:cxn ang="0">
                      <a:pos x="T2" y="T3"/>
                    </a:cxn>
                    <a:cxn ang="0">
                      <a:pos x="T4" y="T5"/>
                    </a:cxn>
                  </a:cxnLst>
                  <a:rect l="0" t="0" r="r" b="b"/>
                  <a:pathLst>
                    <a:path w="6" h="3">
                      <a:moveTo>
                        <a:pt x="1" y="3"/>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5" name="Freeform 58">
                  <a:extLst>
                    <a:ext uri="{FF2B5EF4-FFF2-40B4-BE49-F238E27FC236}">
                      <a16:creationId xmlns:a16="http://schemas.microsoft.com/office/drawing/2014/main" id="{706B01B5-FE40-43A8-9202-8B9580939753}"/>
                    </a:ext>
                  </a:extLst>
                </p:cNvPr>
                <p:cNvSpPr>
                  <a:spLocks/>
                </p:cNvSpPr>
                <p:nvPr/>
              </p:nvSpPr>
              <p:spPr bwMode="auto">
                <a:xfrm>
                  <a:off x="2941" y="2220"/>
                  <a:ext cx="11" cy="5"/>
                </a:xfrm>
                <a:custGeom>
                  <a:avLst/>
                  <a:gdLst>
                    <a:gd name="T0" fmla="*/ 1 w 11"/>
                    <a:gd name="T1" fmla="*/ 5 h 5"/>
                    <a:gd name="T2" fmla="*/ 11 w 11"/>
                    <a:gd name="T3" fmla="*/ 2 h 5"/>
                    <a:gd name="T4" fmla="*/ 0 w 11"/>
                    <a:gd name="T5" fmla="*/ 0 h 5"/>
                  </a:gdLst>
                  <a:ahLst/>
                  <a:cxnLst>
                    <a:cxn ang="0">
                      <a:pos x="T0" y="T1"/>
                    </a:cxn>
                    <a:cxn ang="0">
                      <a:pos x="T2" y="T3"/>
                    </a:cxn>
                    <a:cxn ang="0">
                      <a:pos x="T4" y="T5"/>
                    </a:cxn>
                  </a:cxnLst>
                  <a:rect l="0" t="0" r="r" b="b"/>
                  <a:pathLst>
                    <a:path w="11" h="5">
                      <a:moveTo>
                        <a:pt x="1" y="5"/>
                      </a:moveTo>
                      <a:lnTo>
                        <a:pt x="11"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6" name="Freeform 59">
                  <a:extLst>
                    <a:ext uri="{FF2B5EF4-FFF2-40B4-BE49-F238E27FC236}">
                      <a16:creationId xmlns:a16="http://schemas.microsoft.com/office/drawing/2014/main" id="{001A55C0-6062-4C11-82FC-9620769CA6CB}"/>
                    </a:ext>
                  </a:extLst>
                </p:cNvPr>
                <p:cNvSpPr>
                  <a:spLocks/>
                </p:cNvSpPr>
                <p:nvPr/>
              </p:nvSpPr>
              <p:spPr bwMode="auto">
                <a:xfrm>
                  <a:off x="2938" y="2247"/>
                  <a:ext cx="14" cy="7"/>
                </a:xfrm>
                <a:custGeom>
                  <a:avLst/>
                  <a:gdLst>
                    <a:gd name="T0" fmla="*/ 0 w 14"/>
                    <a:gd name="T1" fmla="*/ 7 h 7"/>
                    <a:gd name="T2" fmla="*/ 14 w 14"/>
                    <a:gd name="T3" fmla="*/ 3 h 7"/>
                    <a:gd name="T4" fmla="*/ 0 w 14"/>
                    <a:gd name="T5" fmla="*/ 0 h 7"/>
                  </a:gdLst>
                  <a:ahLst/>
                  <a:cxnLst>
                    <a:cxn ang="0">
                      <a:pos x="T0" y="T1"/>
                    </a:cxn>
                    <a:cxn ang="0">
                      <a:pos x="T2" y="T3"/>
                    </a:cxn>
                    <a:cxn ang="0">
                      <a:pos x="T4" y="T5"/>
                    </a:cxn>
                  </a:cxnLst>
                  <a:rect l="0" t="0" r="r" b="b"/>
                  <a:pathLst>
                    <a:path w="14" h="7">
                      <a:moveTo>
                        <a:pt x="0" y="7"/>
                      </a:moveTo>
                      <a:lnTo>
                        <a:pt x="14"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7" name="Freeform 60">
                  <a:extLst>
                    <a:ext uri="{FF2B5EF4-FFF2-40B4-BE49-F238E27FC236}">
                      <a16:creationId xmlns:a16="http://schemas.microsoft.com/office/drawing/2014/main" id="{02D4AC8A-B9C8-4289-BA57-4504246AECAE}"/>
                    </a:ext>
                  </a:extLst>
                </p:cNvPr>
                <p:cNvSpPr>
                  <a:spLocks/>
                </p:cNvSpPr>
                <p:nvPr/>
              </p:nvSpPr>
              <p:spPr bwMode="auto">
                <a:xfrm>
                  <a:off x="2937" y="2275"/>
                  <a:ext cx="15" cy="7"/>
                </a:xfrm>
                <a:custGeom>
                  <a:avLst/>
                  <a:gdLst>
                    <a:gd name="T0" fmla="*/ 0 w 15"/>
                    <a:gd name="T1" fmla="*/ 7 h 7"/>
                    <a:gd name="T2" fmla="*/ 15 w 15"/>
                    <a:gd name="T3" fmla="*/ 4 h 7"/>
                    <a:gd name="T4" fmla="*/ 0 w 15"/>
                    <a:gd name="T5" fmla="*/ 0 h 7"/>
                  </a:gdLst>
                  <a:ahLst/>
                  <a:cxnLst>
                    <a:cxn ang="0">
                      <a:pos x="T0" y="T1"/>
                    </a:cxn>
                    <a:cxn ang="0">
                      <a:pos x="T2" y="T3"/>
                    </a:cxn>
                    <a:cxn ang="0">
                      <a:pos x="T4" y="T5"/>
                    </a:cxn>
                  </a:cxnLst>
                  <a:rect l="0" t="0" r="r" b="b"/>
                  <a:pathLst>
                    <a:path w="15" h="7">
                      <a:moveTo>
                        <a:pt x="0" y="7"/>
                      </a:moveTo>
                      <a:lnTo>
                        <a:pt x="15" y="4"/>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8" name="Freeform 61">
                  <a:extLst>
                    <a:ext uri="{FF2B5EF4-FFF2-40B4-BE49-F238E27FC236}">
                      <a16:creationId xmlns:a16="http://schemas.microsoft.com/office/drawing/2014/main" id="{FA8D41D0-2AB6-43C5-954C-0D818AF8A7B3}"/>
                    </a:ext>
                  </a:extLst>
                </p:cNvPr>
                <p:cNvSpPr>
                  <a:spLocks/>
                </p:cNvSpPr>
                <p:nvPr/>
              </p:nvSpPr>
              <p:spPr bwMode="auto">
                <a:xfrm>
                  <a:off x="2938" y="2303"/>
                  <a:ext cx="14" cy="7"/>
                </a:xfrm>
                <a:custGeom>
                  <a:avLst/>
                  <a:gdLst>
                    <a:gd name="T0" fmla="*/ 0 w 14"/>
                    <a:gd name="T1" fmla="*/ 7 h 7"/>
                    <a:gd name="T2" fmla="*/ 14 w 14"/>
                    <a:gd name="T3" fmla="*/ 5 h 7"/>
                    <a:gd name="T4" fmla="*/ 1 w 14"/>
                    <a:gd name="T5" fmla="*/ 0 h 7"/>
                  </a:gdLst>
                  <a:ahLst/>
                  <a:cxnLst>
                    <a:cxn ang="0">
                      <a:pos x="T0" y="T1"/>
                    </a:cxn>
                    <a:cxn ang="0">
                      <a:pos x="T2" y="T3"/>
                    </a:cxn>
                    <a:cxn ang="0">
                      <a:pos x="T4" y="T5"/>
                    </a:cxn>
                  </a:cxnLst>
                  <a:rect l="0" t="0" r="r" b="b"/>
                  <a:pathLst>
                    <a:path w="14" h="7">
                      <a:moveTo>
                        <a:pt x="0" y="7"/>
                      </a:moveTo>
                      <a:lnTo>
                        <a:pt x="14"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9" name="Freeform 62">
                  <a:extLst>
                    <a:ext uri="{FF2B5EF4-FFF2-40B4-BE49-F238E27FC236}">
                      <a16:creationId xmlns:a16="http://schemas.microsoft.com/office/drawing/2014/main" id="{FF18B652-3D98-4281-B090-FDE7C235BAEF}"/>
                    </a:ext>
                  </a:extLst>
                </p:cNvPr>
                <p:cNvSpPr>
                  <a:spLocks/>
                </p:cNvSpPr>
                <p:nvPr/>
              </p:nvSpPr>
              <p:spPr bwMode="auto">
                <a:xfrm>
                  <a:off x="2942" y="2333"/>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0" name="Freeform 63">
                  <a:extLst>
                    <a:ext uri="{FF2B5EF4-FFF2-40B4-BE49-F238E27FC236}">
                      <a16:creationId xmlns:a16="http://schemas.microsoft.com/office/drawing/2014/main" id="{1A9CAA98-D3D7-4F6A-B147-C2FA5C4AD99C}"/>
                    </a:ext>
                  </a:extLst>
                </p:cNvPr>
                <p:cNvSpPr>
                  <a:spLocks/>
                </p:cNvSpPr>
                <p:nvPr/>
              </p:nvSpPr>
              <p:spPr bwMode="auto">
                <a:xfrm>
                  <a:off x="2947" y="2364"/>
                  <a:ext cx="5" cy="3"/>
                </a:xfrm>
                <a:custGeom>
                  <a:avLst/>
                  <a:gdLst>
                    <a:gd name="T0" fmla="*/ 0 w 5"/>
                    <a:gd name="T1" fmla="*/ 3 h 3"/>
                    <a:gd name="T2" fmla="*/ 5 w 5"/>
                    <a:gd name="T3" fmla="*/ 1 h 3"/>
                    <a:gd name="T4" fmla="*/ 0 w 5"/>
                    <a:gd name="T5" fmla="*/ 0 h 3"/>
                  </a:gdLst>
                  <a:ahLst/>
                  <a:cxnLst>
                    <a:cxn ang="0">
                      <a:pos x="T0" y="T1"/>
                    </a:cxn>
                    <a:cxn ang="0">
                      <a:pos x="T2" y="T3"/>
                    </a:cxn>
                    <a:cxn ang="0">
                      <a:pos x="T4" y="T5"/>
                    </a:cxn>
                  </a:cxnLst>
                  <a:rect l="0" t="0" r="r" b="b"/>
                  <a:pathLst>
                    <a:path w="5" h="3">
                      <a:moveTo>
                        <a:pt x="0" y="3"/>
                      </a:moveTo>
                      <a:lnTo>
                        <a:pt x="5"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1" name="Freeform 64">
                  <a:extLst>
                    <a:ext uri="{FF2B5EF4-FFF2-40B4-BE49-F238E27FC236}">
                      <a16:creationId xmlns:a16="http://schemas.microsoft.com/office/drawing/2014/main" id="{C6CD6697-2F56-4AB4-A9CF-BDDF7A656B51}"/>
                    </a:ext>
                  </a:extLst>
                </p:cNvPr>
                <p:cNvSpPr>
                  <a:spLocks/>
                </p:cNvSpPr>
                <p:nvPr/>
              </p:nvSpPr>
              <p:spPr bwMode="auto">
                <a:xfrm>
                  <a:off x="2950" y="2394"/>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2" name="Freeform 65">
                  <a:extLst>
                    <a:ext uri="{FF2B5EF4-FFF2-40B4-BE49-F238E27FC236}">
                      <a16:creationId xmlns:a16="http://schemas.microsoft.com/office/drawing/2014/main" id="{DC195F0C-B4B9-4784-833E-8C4F51F78B46}"/>
                    </a:ext>
                  </a:extLst>
                </p:cNvPr>
                <p:cNvSpPr>
                  <a:spLocks/>
                </p:cNvSpPr>
                <p:nvPr/>
              </p:nvSpPr>
              <p:spPr bwMode="auto">
                <a:xfrm>
                  <a:off x="2951" y="2423"/>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3" name="Freeform 66">
                  <a:extLst>
                    <a:ext uri="{FF2B5EF4-FFF2-40B4-BE49-F238E27FC236}">
                      <a16:creationId xmlns:a16="http://schemas.microsoft.com/office/drawing/2014/main" id="{9408FFF2-F884-409E-A80E-D40EC9394FC8}"/>
                    </a:ext>
                  </a:extLst>
                </p:cNvPr>
                <p:cNvSpPr>
                  <a:spLocks/>
                </p:cNvSpPr>
                <p:nvPr/>
              </p:nvSpPr>
              <p:spPr bwMode="auto">
                <a:xfrm>
                  <a:off x="2951" y="2452"/>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4" name="Freeform 67">
                  <a:extLst>
                    <a:ext uri="{FF2B5EF4-FFF2-40B4-BE49-F238E27FC236}">
                      <a16:creationId xmlns:a16="http://schemas.microsoft.com/office/drawing/2014/main" id="{4E15604D-815C-4193-9D3E-C33A68418072}"/>
                    </a:ext>
                  </a:extLst>
                </p:cNvPr>
                <p:cNvSpPr>
                  <a:spLocks/>
                </p:cNvSpPr>
                <p:nvPr/>
              </p:nvSpPr>
              <p:spPr bwMode="auto">
                <a:xfrm>
                  <a:off x="2950" y="2480"/>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5" name="Freeform 68">
                  <a:extLst>
                    <a:ext uri="{FF2B5EF4-FFF2-40B4-BE49-F238E27FC236}">
                      <a16:creationId xmlns:a16="http://schemas.microsoft.com/office/drawing/2014/main" id="{94B8C23F-59A9-4F3C-9D9E-6BE68B943294}"/>
                    </a:ext>
                  </a:extLst>
                </p:cNvPr>
                <p:cNvSpPr>
                  <a:spLocks/>
                </p:cNvSpPr>
                <p:nvPr/>
              </p:nvSpPr>
              <p:spPr bwMode="auto">
                <a:xfrm>
                  <a:off x="2949" y="2508"/>
                  <a:ext cx="3" cy="2"/>
                </a:xfrm>
                <a:custGeom>
                  <a:avLst/>
                  <a:gdLst>
                    <a:gd name="T0" fmla="*/ 0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0"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6" name="Freeform 69">
                  <a:extLst>
                    <a:ext uri="{FF2B5EF4-FFF2-40B4-BE49-F238E27FC236}">
                      <a16:creationId xmlns:a16="http://schemas.microsoft.com/office/drawing/2014/main" id="{CECBEAC0-12D8-425F-A920-038372C01BF0}"/>
                    </a:ext>
                  </a:extLst>
                </p:cNvPr>
                <p:cNvSpPr>
                  <a:spLocks/>
                </p:cNvSpPr>
                <p:nvPr/>
              </p:nvSpPr>
              <p:spPr bwMode="auto">
                <a:xfrm>
                  <a:off x="2949" y="2536"/>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7" name="Freeform 70">
                  <a:extLst>
                    <a:ext uri="{FF2B5EF4-FFF2-40B4-BE49-F238E27FC236}">
                      <a16:creationId xmlns:a16="http://schemas.microsoft.com/office/drawing/2014/main" id="{A5A5E14C-41E8-4B06-AC66-5C6A1E4A63F5}"/>
                    </a:ext>
                  </a:extLst>
                </p:cNvPr>
                <p:cNvSpPr>
                  <a:spLocks/>
                </p:cNvSpPr>
                <p:nvPr/>
              </p:nvSpPr>
              <p:spPr bwMode="auto">
                <a:xfrm>
                  <a:off x="2950" y="2565"/>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8" name="Freeform 71">
                  <a:extLst>
                    <a:ext uri="{FF2B5EF4-FFF2-40B4-BE49-F238E27FC236}">
                      <a16:creationId xmlns:a16="http://schemas.microsoft.com/office/drawing/2014/main" id="{739F2D42-B9F4-4895-B044-3594A4227620}"/>
                    </a:ext>
                  </a:extLst>
                </p:cNvPr>
                <p:cNvSpPr>
                  <a:spLocks/>
                </p:cNvSpPr>
                <p:nvPr/>
              </p:nvSpPr>
              <p:spPr bwMode="auto">
                <a:xfrm>
                  <a:off x="2952" y="259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9" name="Freeform 72">
                  <a:extLst>
                    <a:ext uri="{FF2B5EF4-FFF2-40B4-BE49-F238E27FC236}">
                      <a16:creationId xmlns:a16="http://schemas.microsoft.com/office/drawing/2014/main" id="{BE028162-5912-4A68-8EE7-914E02F3D6AC}"/>
                    </a:ext>
                  </a:extLst>
                </p:cNvPr>
                <p:cNvSpPr>
                  <a:spLocks/>
                </p:cNvSpPr>
                <p:nvPr/>
              </p:nvSpPr>
              <p:spPr bwMode="auto">
                <a:xfrm>
                  <a:off x="2980"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0" name="Freeform 73">
                  <a:extLst>
                    <a:ext uri="{FF2B5EF4-FFF2-40B4-BE49-F238E27FC236}">
                      <a16:creationId xmlns:a16="http://schemas.microsoft.com/office/drawing/2014/main" id="{A3C71312-E9B6-464A-BFD6-92F556F3C9A5}"/>
                    </a:ext>
                  </a:extLst>
                </p:cNvPr>
                <p:cNvSpPr>
                  <a:spLocks/>
                </p:cNvSpPr>
                <p:nvPr/>
              </p:nvSpPr>
              <p:spPr bwMode="auto">
                <a:xfrm>
                  <a:off x="2977" y="1733"/>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1" name="Freeform 74">
                  <a:extLst>
                    <a:ext uri="{FF2B5EF4-FFF2-40B4-BE49-F238E27FC236}">
                      <a16:creationId xmlns:a16="http://schemas.microsoft.com/office/drawing/2014/main" id="{8D9B06BC-04B2-44F9-AA00-4B23D6D27214}"/>
                    </a:ext>
                  </a:extLst>
                </p:cNvPr>
                <p:cNvSpPr>
                  <a:spLocks/>
                </p:cNvSpPr>
                <p:nvPr/>
              </p:nvSpPr>
              <p:spPr bwMode="auto">
                <a:xfrm>
                  <a:off x="2975" y="1762"/>
                  <a:ext cx="5" cy="5"/>
                </a:xfrm>
                <a:custGeom>
                  <a:avLst/>
                  <a:gdLst>
                    <a:gd name="T0" fmla="*/ 1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1"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2" name="Freeform 75">
                  <a:extLst>
                    <a:ext uri="{FF2B5EF4-FFF2-40B4-BE49-F238E27FC236}">
                      <a16:creationId xmlns:a16="http://schemas.microsoft.com/office/drawing/2014/main" id="{A7940EB1-8FC9-48F6-8EC3-10A56D8CF346}"/>
                    </a:ext>
                  </a:extLst>
                </p:cNvPr>
                <p:cNvSpPr>
                  <a:spLocks/>
                </p:cNvSpPr>
                <p:nvPr/>
              </p:nvSpPr>
              <p:spPr bwMode="auto">
                <a:xfrm>
                  <a:off x="2973" y="1791"/>
                  <a:ext cx="7" cy="6"/>
                </a:xfrm>
                <a:custGeom>
                  <a:avLst/>
                  <a:gdLst>
                    <a:gd name="T0" fmla="*/ 2 w 7"/>
                    <a:gd name="T1" fmla="*/ 6 h 6"/>
                    <a:gd name="T2" fmla="*/ 7 w 7"/>
                    <a:gd name="T3" fmla="*/ 0 h 6"/>
                    <a:gd name="T4" fmla="*/ 0 w 7"/>
                    <a:gd name="T5" fmla="*/ 3 h 6"/>
                  </a:gdLst>
                  <a:ahLst/>
                  <a:cxnLst>
                    <a:cxn ang="0">
                      <a:pos x="T0" y="T1"/>
                    </a:cxn>
                    <a:cxn ang="0">
                      <a:pos x="T2" y="T3"/>
                    </a:cxn>
                    <a:cxn ang="0">
                      <a:pos x="T4" y="T5"/>
                    </a:cxn>
                  </a:cxnLst>
                  <a:rect l="0" t="0" r="r" b="b"/>
                  <a:pathLst>
                    <a:path w="7" h="6">
                      <a:moveTo>
                        <a:pt x="2" y="6"/>
                      </a:moveTo>
                      <a:lnTo>
                        <a:pt x="7"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3" name="Freeform 76">
                  <a:extLst>
                    <a:ext uri="{FF2B5EF4-FFF2-40B4-BE49-F238E27FC236}">
                      <a16:creationId xmlns:a16="http://schemas.microsoft.com/office/drawing/2014/main" id="{544633E6-2B3F-4006-BE8C-B4F6F0A422DC}"/>
                    </a:ext>
                  </a:extLst>
                </p:cNvPr>
                <p:cNvSpPr>
                  <a:spLocks/>
                </p:cNvSpPr>
                <p:nvPr/>
              </p:nvSpPr>
              <p:spPr bwMode="auto">
                <a:xfrm>
                  <a:off x="2973" y="1820"/>
                  <a:ext cx="7" cy="7"/>
                </a:xfrm>
                <a:custGeom>
                  <a:avLst/>
                  <a:gdLst>
                    <a:gd name="T0" fmla="*/ 3 w 7"/>
                    <a:gd name="T1" fmla="*/ 7 h 7"/>
                    <a:gd name="T2" fmla="*/ 7 w 7"/>
                    <a:gd name="T3" fmla="*/ 0 h 7"/>
                    <a:gd name="T4" fmla="*/ 0 w 7"/>
                    <a:gd name="T5" fmla="*/ 4 h 7"/>
                  </a:gdLst>
                  <a:ahLst/>
                  <a:cxnLst>
                    <a:cxn ang="0">
                      <a:pos x="T0" y="T1"/>
                    </a:cxn>
                    <a:cxn ang="0">
                      <a:pos x="T2" y="T3"/>
                    </a:cxn>
                    <a:cxn ang="0">
                      <a:pos x="T4" y="T5"/>
                    </a:cxn>
                  </a:cxnLst>
                  <a:rect l="0" t="0" r="r" b="b"/>
                  <a:pathLst>
                    <a:path w="7" h="7">
                      <a:moveTo>
                        <a:pt x="3" y="7"/>
                      </a:moveTo>
                      <a:lnTo>
                        <a:pt x="7"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4" name="Freeform 77">
                  <a:extLst>
                    <a:ext uri="{FF2B5EF4-FFF2-40B4-BE49-F238E27FC236}">
                      <a16:creationId xmlns:a16="http://schemas.microsoft.com/office/drawing/2014/main" id="{843004BB-191E-4DA5-951A-34401CD4AA43}"/>
                    </a:ext>
                  </a:extLst>
                </p:cNvPr>
                <p:cNvSpPr>
                  <a:spLocks/>
                </p:cNvSpPr>
                <p:nvPr/>
              </p:nvSpPr>
              <p:spPr bwMode="auto">
                <a:xfrm>
                  <a:off x="2975" y="1848"/>
                  <a:ext cx="5" cy="7"/>
                </a:xfrm>
                <a:custGeom>
                  <a:avLst/>
                  <a:gdLst>
                    <a:gd name="T0" fmla="*/ 2 w 5"/>
                    <a:gd name="T1" fmla="*/ 7 h 7"/>
                    <a:gd name="T2" fmla="*/ 5 w 5"/>
                    <a:gd name="T3" fmla="*/ 0 h 7"/>
                    <a:gd name="T4" fmla="*/ 0 w 5"/>
                    <a:gd name="T5" fmla="*/ 4 h 7"/>
                  </a:gdLst>
                  <a:ahLst/>
                  <a:cxnLst>
                    <a:cxn ang="0">
                      <a:pos x="T0" y="T1"/>
                    </a:cxn>
                    <a:cxn ang="0">
                      <a:pos x="T2" y="T3"/>
                    </a:cxn>
                    <a:cxn ang="0">
                      <a:pos x="T4" y="T5"/>
                    </a:cxn>
                  </a:cxnLst>
                  <a:rect l="0" t="0" r="r" b="b"/>
                  <a:pathLst>
                    <a:path w="5" h="7">
                      <a:moveTo>
                        <a:pt x="2" y="7"/>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5" name="Freeform 78">
                  <a:extLst>
                    <a:ext uri="{FF2B5EF4-FFF2-40B4-BE49-F238E27FC236}">
                      <a16:creationId xmlns:a16="http://schemas.microsoft.com/office/drawing/2014/main" id="{E7F3A877-9296-4BB1-A70F-89E050A6192E}"/>
                    </a:ext>
                  </a:extLst>
                </p:cNvPr>
                <p:cNvSpPr>
                  <a:spLocks/>
                </p:cNvSpPr>
                <p:nvPr/>
              </p:nvSpPr>
              <p:spPr bwMode="auto">
                <a:xfrm>
                  <a:off x="2976" y="1877"/>
                  <a:ext cx="4" cy="5"/>
                </a:xfrm>
                <a:custGeom>
                  <a:avLst/>
                  <a:gdLst>
                    <a:gd name="T0" fmla="*/ 3 w 4"/>
                    <a:gd name="T1" fmla="*/ 5 h 5"/>
                    <a:gd name="T2" fmla="*/ 4 w 4"/>
                    <a:gd name="T3" fmla="*/ 0 h 5"/>
                    <a:gd name="T4" fmla="*/ 0 w 4"/>
                    <a:gd name="T5" fmla="*/ 3 h 5"/>
                  </a:gdLst>
                  <a:ahLst/>
                  <a:cxnLst>
                    <a:cxn ang="0">
                      <a:pos x="T0" y="T1"/>
                    </a:cxn>
                    <a:cxn ang="0">
                      <a:pos x="T2" y="T3"/>
                    </a:cxn>
                    <a:cxn ang="0">
                      <a:pos x="T4" y="T5"/>
                    </a:cxn>
                  </a:cxnLst>
                  <a:rect l="0" t="0" r="r" b="b"/>
                  <a:pathLst>
                    <a:path w="4" h="5">
                      <a:moveTo>
                        <a:pt x="3" y="5"/>
                      </a:moveTo>
                      <a:lnTo>
                        <a:pt x="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6" name="Freeform 79">
                  <a:extLst>
                    <a:ext uri="{FF2B5EF4-FFF2-40B4-BE49-F238E27FC236}">
                      <a16:creationId xmlns:a16="http://schemas.microsoft.com/office/drawing/2014/main" id="{85173A07-EAA4-4B5E-B2AE-0C60F2D081C6}"/>
                    </a:ext>
                  </a:extLst>
                </p:cNvPr>
                <p:cNvSpPr>
                  <a:spLocks/>
                </p:cNvSpPr>
                <p:nvPr/>
              </p:nvSpPr>
              <p:spPr bwMode="auto">
                <a:xfrm>
                  <a:off x="2978" y="1906"/>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7" name="Freeform 80">
                  <a:extLst>
                    <a:ext uri="{FF2B5EF4-FFF2-40B4-BE49-F238E27FC236}">
                      <a16:creationId xmlns:a16="http://schemas.microsoft.com/office/drawing/2014/main" id="{D061B58A-C0B5-4BE9-BFAE-F0626B1EF270}"/>
                    </a:ext>
                  </a:extLst>
                </p:cNvPr>
                <p:cNvSpPr>
                  <a:spLocks/>
                </p:cNvSpPr>
                <p:nvPr/>
              </p:nvSpPr>
              <p:spPr bwMode="auto">
                <a:xfrm>
                  <a:off x="2979" y="1935"/>
                  <a:ext cx="1"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8" name="Freeform 81">
                  <a:extLst>
                    <a:ext uri="{FF2B5EF4-FFF2-40B4-BE49-F238E27FC236}">
                      <a16:creationId xmlns:a16="http://schemas.microsoft.com/office/drawing/2014/main" id="{B7A8EB1B-3293-4607-B520-77BC3A8F9511}"/>
                    </a:ext>
                  </a:extLst>
                </p:cNvPr>
                <p:cNvSpPr>
                  <a:spLocks/>
                </p:cNvSpPr>
                <p:nvPr/>
              </p:nvSpPr>
              <p:spPr bwMode="auto">
                <a:xfrm>
                  <a:off x="2980" y="196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9" name="Freeform 82">
                  <a:extLst>
                    <a:ext uri="{FF2B5EF4-FFF2-40B4-BE49-F238E27FC236}">
                      <a16:creationId xmlns:a16="http://schemas.microsoft.com/office/drawing/2014/main" id="{BE4360FF-A6D8-486D-88EE-AA46258E5A99}"/>
                    </a:ext>
                  </a:extLst>
                </p:cNvPr>
                <p:cNvSpPr>
                  <a:spLocks/>
                </p:cNvSpPr>
                <p:nvPr/>
              </p:nvSpPr>
              <p:spPr bwMode="auto">
                <a:xfrm>
                  <a:off x="2980" y="1989"/>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0" name="Freeform 83">
                  <a:extLst>
                    <a:ext uri="{FF2B5EF4-FFF2-40B4-BE49-F238E27FC236}">
                      <a16:creationId xmlns:a16="http://schemas.microsoft.com/office/drawing/2014/main" id="{B893612F-3605-4ADC-B0FD-4F3B7AAF74FF}"/>
                    </a:ext>
                  </a:extLst>
                </p:cNvPr>
                <p:cNvSpPr>
                  <a:spLocks/>
                </p:cNvSpPr>
                <p:nvPr/>
              </p:nvSpPr>
              <p:spPr bwMode="auto">
                <a:xfrm>
                  <a:off x="2980" y="2016"/>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1" name="Freeform 84">
                  <a:extLst>
                    <a:ext uri="{FF2B5EF4-FFF2-40B4-BE49-F238E27FC236}">
                      <a16:creationId xmlns:a16="http://schemas.microsoft.com/office/drawing/2014/main" id="{3058AB08-F930-45E6-A56D-CDA378A86B01}"/>
                    </a:ext>
                  </a:extLst>
                </p:cNvPr>
                <p:cNvSpPr>
                  <a:spLocks/>
                </p:cNvSpPr>
                <p:nvPr/>
              </p:nvSpPr>
              <p:spPr bwMode="auto">
                <a:xfrm>
                  <a:off x="2980" y="2044"/>
                  <a:ext cx="7" cy="6"/>
                </a:xfrm>
                <a:custGeom>
                  <a:avLst/>
                  <a:gdLst>
                    <a:gd name="T0" fmla="*/ 5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5"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2" name="Freeform 85">
                  <a:extLst>
                    <a:ext uri="{FF2B5EF4-FFF2-40B4-BE49-F238E27FC236}">
                      <a16:creationId xmlns:a16="http://schemas.microsoft.com/office/drawing/2014/main" id="{AA0F0EDC-0927-4A39-AF70-01C82353358C}"/>
                    </a:ext>
                  </a:extLst>
                </p:cNvPr>
                <p:cNvSpPr>
                  <a:spLocks/>
                </p:cNvSpPr>
                <p:nvPr/>
              </p:nvSpPr>
              <p:spPr bwMode="auto">
                <a:xfrm>
                  <a:off x="2980" y="2073"/>
                  <a:ext cx="9" cy="5"/>
                </a:xfrm>
                <a:custGeom>
                  <a:avLst/>
                  <a:gdLst>
                    <a:gd name="T0" fmla="*/ 7 w 9"/>
                    <a:gd name="T1" fmla="*/ 0 h 5"/>
                    <a:gd name="T2" fmla="*/ 0 w 9"/>
                    <a:gd name="T3" fmla="*/ 5 h 5"/>
                    <a:gd name="T4" fmla="*/ 9 w 9"/>
                    <a:gd name="T5" fmla="*/ 3 h 5"/>
                  </a:gdLst>
                  <a:ahLst/>
                  <a:cxnLst>
                    <a:cxn ang="0">
                      <a:pos x="T0" y="T1"/>
                    </a:cxn>
                    <a:cxn ang="0">
                      <a:pos x="T2" y="T3"/>
                    </a:cxn>
                    <a:cxn ang="0">
                      <a:pos x="T4" y="T5"/>
                    </a:cxn>
                  </a:cxnLst>
                  <a:rect l="0" t="0" r="r" b="b"/>
                  <a:pathLst>
                    <a:path w="9" h="5">
                      <a:moveTo>
                        <a:pt x="7" y="0"/>
                      </a:moveTo>
                      <a:lnTo>
                        <a:pt x="0" y="5"/>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3" name="Freeform 86">
                  <a:extLst>
                    <a:ext uri="{FF2B5EF4-FFF2-40B4-BE49-F238E27FC236}">
                      <a16:creationId xmlns:a16="http://schemas.microsoft.com/office/drawing/2014/main" id="{112FD9AF-74D1-4BF6-9D30-FD1192881D5F}"/>
                    </a:ext>
                  </a:extLst>
                </p:cNvPr>
                <p:cNvSpPr>
                  <a:spLocks/>
                </p:cNvSpPr>
                <p:nvPr/>
              </p:nvSpPr>
              <p:spPr bwMode="auto">
                <a:xfrm>
                  <a:off x="2980" y="2103"/>
                  <a:ext cx="8" cy="4"/>
                </a:xfrm>
                <a:custGeom>
                  <a:avLst/>
                  <a:gdLst>
                    <a:gd name="T0" fmla="*/ 7 w 8"/>
                    <a:gd name="T1" fmla="*/ 0 h 4"/>
                    <a:gd name="T2" fmla="*/ 0 w 8"/>
                    <a:gd name="T3" fmla="*/ 4 h 4"/>
                    <a:gd name="T4" fmla="*/ 8 w 8"/>
                    <a:gd name="T5" fmla="*/ 3 h 4"/>
                  </a:gdLst>
                  <a:ahLst/>
                  <a:cxnLst>
                    <a:cxn ang="0">
                      <a:pos x="T0" y="T1"/>
                    </a:cxn>
                    <a:cxn ang="0">
                      <a:pos x="T2" y="T3"/>
                    </a:cxn>
                    <a:cxn ang="0">
                      <a:pos x="T4" y="T5"/>
                    </a:cxn>
                  </a:cxnLst>
                  <a:rect l="0" t="0" r="r" b="b"/>
                  <a:pathLst>
                    <a:path w="8" h="4">
                      <a:moveTo>
                        <a:pt x="7" y="0"/>
                      </a:moveTo>
                      <a:lnTo>
                        <a:pt x="0" y="4"/>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4" name="Freeform 87">
                  <a:extLst>
                    <a:ext uri="{FF2B5EF4-FFF2-40B4-BE49-F238E27FC236}">
                      <a16:creationId xmlns:a16="http://schemas.microsoft.com/office/drawing/2014/main" id="{69C415B1-2F66-469A-B6F8-69A2EA13C621}"/>
                    </a:ext>
                  </a:extLst>
                </p:cNvPr>
                <p:cNvSpPr>
                  <a:spLocks/>
                </p:cNvSpPr>
                <p:nvPr/>
              </p:nvSpPr>
              <p:spPr bwMode="auto">
                <a:xfrm>
                  <a:off x="2980" y="2135"/>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5" name="Freeform 88">
                  <a:extLst>
                    <a:ext uri="{FF2B5EF4-FFF2-40B4-BE49-F238E27FC236}">
                      <a16:creationId xmlns:a16="http://schemas.microsoft.com/office/drawing/2014/main" id="{C8786D15-4C9E-4FBD-9EEE-AAC7587BF9C7}"/>
                    </a:ext>
                  </a:extLst>
                </p:cNvPr>
                <p:cNvSpPr>
                  <a:spLocks/>
                </p:cNvSpPr>
                <p:nvPr/>
              </p:nvSpPr>
              <p:spPr bwMode="auto">
                <a:xfrm>
                  <a:off x="2980" y="2164"/>
                  <a:ext cx="1" cy="3"/>
                </a:xfrm>
                <a:custGeom>
                  <a:avLst/>
                  <a:gdLst>
                    <a:gd name="T0" fmla="*/ 1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1"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6" name="Freeform 89">
                  <a:extLst>
                    <a:ext uri="{FF2B5EF4-FFF2-40B4-BE49-F238E27FC236}">
                      <a16:creationId xmlns:a16="http://schemas.microsoft.com/office/drawing/2014/main" id="{5ED845A3-CD01-42FF-B333-B373385AC6B6}"/>
                    </a:ext>
                  </a:extLst>
                </p:cNvPr>
                <p:cNvSpPr>
                  <a:spLocks/>
                </p:cNvSpPr>
                <p:nvPr/>
              </p:nvSpPr>
              <p:spPr bwMode="auto">
                <a:xfrm>
                  <a:off x="2974" y="2193"/>
                  <a:ext cx="6" cy="7"/>
                </a:xfrm>
                <a:custGeom>
                  <a:avLst/>
                  <a:gdLst>
                    <a:gd name="T0" fmla="*/ 3 w 6"/>
                    <a:gd name="T1" fmla="*/ 7 h 7"/>
                    <a:gd name="T2" fmla="*/ 6 w 6"/>
                    <a:gd name="T3" fmla="*/ 0 h 7"/>
                    <a:gd name="T4" fmla="*/ 0 w 6"/>
                    <a:gd name="T5" fmla="*/ 4 h 7"/>
                  </a:gdLst>
                  <a:ahLst/>
                  <a:cxnLst>
                    <a:cxn ang="0">
                      <a:pos x="T0" y="T1"/>
                    </a:cxn>
                    <a:cxn ang="0">
                      <a:pos x="T2" y="T3"/>
                    </a:cxn>
                    <a:cxn ang="0">
                      <a:pos x="T4" y="T5"/>
                    </a:cxn>
                  </a:cxnLst>
                  <a:rect l="0" t="0" r="r" b="b"/>
                  <a:pathLst>
                    <a:path w="6" h="7">
                      <a:moveTo>
                        <a:pt x="3" y="7"/>
                      </a:moveTo>
                      <a:lnTo>
                        <a:pt x="6"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7" name="Freeform 90">
                  <a:extLst>
                    <a:ext uri="{FF2B5EF4-FFF2-40B4-BE49-F238E27FC236}">
                      <a16:creationId xmlns:a16="http://schemas.microsoft.com/office/drawing/2014/main" id="{3EF90B93-53B1-488C-B03C-88F1E2ED8F12}"/>
                    </a:ext>
                  </a:extLst>
                </p:cNvPr>
                <p:cNvSpPr>
                  <a:spLocks/>
                </p:cNvSpPr>
                <p:nvPr/>
              </p:nvSpPr>
              <p:spPr bwMode="auto">
                <a:xfrm>
                  <a:off x="2970" y="2222"/>
                  <a:ext cx="10" cy="9"/>
                </a:xfrm>
                <a:custGeom>
                  <a:avLst/>
                  <a:gdLst>
                    <a:gd name="T0" fmla="*/ 3 w 10"/>
                    <a:gd name="T1" fmla="*/ 9 h 9"/>
                    <a:gd name="T2" fmla="*/ 10 w 10"/>
                    <a:gd name="T3" fmla="*/ 0 h 9"/>
                    <a:gd name="T4" fmla="*/ 0 w 10"/>
                    <a:gd name="T5" fmla="*/ 5 h 9"/>
                  </a:gdLst>
                  <a:ahLst/>
                  <a:cxnLst>
                    <a:cxn ang="0">
                      <a:pos x="T0" y="T1"/>
                    </a:cxn>
                    <a:cxn ang="0">
                      <a:pos x="T2" y="T3"/>
                    </a:cxn>
                    <a:cxn ang="0">
                      <a:pos x="T4" y="T5"/>
                    </a:cxn>
                  </a:cxnLst>
                  <a:rect l="0" t="0" r="r" b="b"/>
                  <a:pathLst>
                    <a:path w="10" h="9">
                      <a:moveTo>
                        <a:pt x="3" y="9"/>
                      </a:moveTo>
                      <a:lnTo>
                        <a:pt x="1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8" name="Freeform 91">
                  <a:extLst>
                    <a:ext uri="{FF2B5EF4-FFF2-40B4-BE49-F238E27FC236}">
                      <a16:creationId xmlns:a16="http://schemas.microsoft.com/office/drawing/2014/main" id="{EBB671E4-8074-4873-9AB1-16589C2131C0}"/>
                    </a:ext>
                  </a:extLst>
                </p:cNvPr>
                <p:cNvSpPr>
                  <a:spLocks/>
                </p:cNvSpPr>
                <p:nvPr/>
              </p:nvSpPr>
              <p:spPr bwMode="auto">
                <a:xfrm>
                  <a:off x="2967" y="2250"/>
                  <a:ext cx="13" cy="11"/>
                </a:xfrm>
                <a:custGeom>
                  <a:avLst/>
                  <a:gdLst>
                    <a:gd name="T0" fmla="*/ 3 w 13"/>
                    <a:gd name="T1" fmla="*/ 11 h 11"/>
                    <a:gd name="T2" fmla="*/ 13 w 13"/>
                    <a:gd name="T3" fmla="*/ 0 h 11"/>
                    <a:gd name="T4" fmla="*/ 0 w 13"/>
                    <a:gd name="T5" fmla="*/ 5 h 11"/>
                  </a:gdLst>
                  <a:ahLst/>
                  <a:cxnLst>
                    <a:cxn ang="0">
                      <a:pos x="T0" y="T1"/>
                    </a:cxn>
                    <a:cxn ang="0">
                      <a:pos x="T2" y="T3"/>
                    </a:cxn>
                    <a:cxn ang="0">
                      <a:pos x="T4" y="T5"/>
                    </a:cxn>
                  </a:cxnLst>
                  <a:rect l="0" t="0" r="r" b="b"/>
                  <a:pathLst>
                    <a:path w="13" h="11">
                      <a:moveTo>
                        <a:pt x="3" y="11"/>
                      </a:moveTo>
                      <a:lnTo>
                        <a:pt x="1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9" name="Freeform 92">
                  <a:extLst>
                    <a:ext uri="{FF2B5EF4-FFF2-40B4-BE49-F238E27FC236}">
                      <a16:creationId xmlns:a16="http://schemas.microsoft.com/office/drawing/2014/main" id="{21C5D1F1-0466-425C-9257-FD95508D6689}"/>
                    </a:ext>
                  </a:extLst>
                </p:cNvPr>
                <p:cNvSpPr>
                  <a:spLocks/>
                </p:cNvSpPr>
                <p:nvPr/>
              </p:nvSpPr>
              <p:spPr bwMode="auto">
                <a:xfrm>
                  <a:off x="2966" y="2279"/>
                  <a:ext cx="14" cy="10"/>
                </a:xfrm>
                <a:custGeom>
                  <a:avLst/>
                  <a:gdLst>
                    <a:gd name="T0" fmla="*/ 3 w 14"/>
                    <a:gd name="T1" fmla="*/ 10 h 10"/>
                    <a:gd name="T2" fmla="*/ 14 w 14"/>
                    <a:gd name="T3" fmla="*/ 0 h 10"/>
                    <a:gd name="T4" fmla="*/ 0 w 14"/>
                    <a:gd name="T5" fmla="*/ 4 h 10"/>
                  </a:gdLst>
                  <a:ahLst/>
                  <a:cxnLst>
                    <a:cxn ang="0">
                      <a:pos x="T0" y="T1"/>
                    </a:cxn>
                    <a:cxn ang="0">
                      <a:pos x="T2" y="T3"/>
                    </a:cxn>
                    <a:cxn ang="0">
                      <a:pos x="T4" y="T5"/>
                    </a:cxn>
                  </a:cxnLst>
                  <a:rect l="0" t="0" r="r" b="b"/>
                  <a:pathLst>
                    <a:path w="14" h="10">
                      <a:moveTo>
                        <a:pt x="3" y="10"/>
                      </a:moveTo>
                      <a:lnTo>
                        <a:pt x="1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0" name="Freeform 93">
                  <a:extLst>
                    <a:ext uri="{FF2B5EF4-FFF2-40B4-BE49-F238E27FC236}">
                      <a16:creationId xmlns:a16="http://schemas.microsoft.com/office/drawing/2014/main" id="{803836DB-E108-4294-BFD7-25BF96E8E9D9}"/>
                    </a:ext>
                  </a:extLst>
                </p:cNvPr>
                <p:cNvSpPr>
                  <a:spLocks/>
                </p:cNvSpPr>
                <p:nvPr/>
              </p:nvSpPr>
              <p:spPr bwMode="auto">
                <a:xfrm>
                  <a:off x="2967" y="2308"/>
                  <a:ext cx="13" cy="9"/>
                </a:xfrm>
                <a:custGeom>
                  <a:avLst/>
                  <a:gdLst>
                    <a:gd name="T0" fmla="*/ 3 w 13"/>
                    <a:gd name="T1" fmla="*/ 9 h 9"/>
                    <a:gd name="T2" fmla="*/ 13 w 13"/>
                    <a:gd name="T3" fmla="*/ 0 h 9"/>
                    <a:gd name="T4" fmla="*/ 0 w 13"/>
                    <a:gd name="T5" fmla="*/ 3 h 9"/>
                  </a:gdLst>
                  <a:ahLst/>
                  <a:cxnLst>
                    <a:cxn ang="0">
                      <a:pos x="T0" y="T1"/>
                    </a:cxn>
                    <a:cxn ang="0">
                      <a:pos x="T2" y="T3"/>
                    </a:cxn>
                    <a:cxn ang="0">
                      <a:pos x="T4" y="T5"/>
                    </a:cxn>
                  </a:cxnLst>
                  <a:rect l="0" t="0" r="r" b="b"/>
                  <a:pathLst>
                    <a:path w="13" h="9">
                      <a:moveTo>
                        <a:pt x="3" y="9"/>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1" name="Freeform 94">
                  <a:extLst>
                    <a:ext uri="{FF2B5EF4-FFF2-40B4-BE49-F238E27FC236}">
                      <a16:creationId xmlns:a16="http://schemas.microsoft.com/office/drawing/2014/main" id="{B3C5D67F-6EEE-4616-8D1E-DF88DDB93421}"/>
                    </a:ext>
                  </a:extLst>
                </p:cNvPr>
                <p:cNvSpPr>
                  <a:spLocks/>
                </p:cNvSpPr>
                <p:nvPr/>
              </p:nvSpPr>
              <p:spPr bwMode="auto">
                <a:xfrm>
                  <a:off x="2971" y="2337"/>
                  <a:ext cx="9" cy="7"/>
                </a:xfrm>
                <a:custGeom>
                  <a:avLst/>
                  <a:gdLst>
                    <a:gd name="T0" fmla="*/ 2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2"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2" name="Freeform 95">
                  <a:extLst>
                    <a:ext uri="{FF2B5EF4-FFF2-40B4-BE49-F238E27FC236}">
                      <a16:creationId xmlns:a16="http://schemas.microsoft.com/office/drawing/2014/main" id="{6BA6DD31-2A78-4169-81D2-75BA189E8741}"/>
                    </a:ext>
                  </a:extLst>
                </p:cNvPr>
                <p:cNvSpPr>
                  <a:spLocks/>
                </p:cNvSpPr>
                <p:nvPr/>
              </p:nvSpPr>
              <p:spPr bwMode="auto">
                <a:xfrm>
                  <a:off x="2975" y="2365"/>
                  <a:ext cx="5" cy="6"/>
                </a:xfrm>
                <a:custGeom>
                  <a:avLst/>
                  <a:gdLst>
                    <a:gd name="T0" fmla="*/ 2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2"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3" name="Freeform 96">
                  <a:extLst>
                    <a:ext uri="{FF2B5EF4-FFF2-40B4-BE49-F238E27FC236}">
                      <a16:creationId xmlns:a16="http://schemas.microsoft.com/office/drawing/2014/main" id="{2A9372B4-B6E8-417B-8B7C-2D50D42B92CD}"/>
                    </a:ext>
                  </a:extLst>
                </p:cNvPr>
                <p:cNvSpPr>
                  <a:spLocks/>
                </p:cNvSpPr>
                <p:nvPr/>
              </p:nvSpPr>
              <p:spPr bwMode="auto">
                <a:xfrm>
                  <a:off x="2978" y="2394"/>
                  <a:ext cx="2" cy="5"/>
                </a:xfrm>
                <a:custGeom>
                  <a:avLst/>
                  <a:gdLst>
                    <a:gd name="T0" fmla="*/ 2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2"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4" name="Freeform 97">
                  <a:extLst>
                    <a:ext uri="{FF2B5EF4-FFF2-40B4-BE49-F238E27FC236}">
                      <a16:creationId xmlns:a16="http://schemas.microsoft.com/office/drawing/2014/main" id="{90DD5EA8-8D4C-46AF-8B17-C1BC057332A7}"/>
                    </a:ext>
                  </a:extLst>
                </p:cNvPr>
                <p:cNvSpPr>
                  <a:spLocks/>
                </p:cNvSpPr>
                <p:nvPr/>
              </p:nvSpPr>
              <p:spPr bwMode="auto">
                <a:xfrm>
                  <a:off x="2980" y="2423"/>
                  <a:ext cx="2" cy="5"/>
                </a:xfrm>
                <a:custGeom>
                  <a:avLst/>
                  <a:gdLst>
                    <a:gd name="T0" fmla="*/ 2 w 2"/>
                    <a:gd name="T1" fmla="*/ 4 h 5"/>
                    <a:gd name="T2" fmla="*/ 0 w 2"/>
                    <a:gd name="T3" fmla="*/ 0 h 5"/>
                    <a:gd name="T4" fmla="*/ 0 w 2"/>
                    <a:gd name="T5" fmla="*/ 5 h 5"/>
                  </a:gdLst>
                  <a:ahLst/>
                  <a:cxnLst>
                    <a:cxn ang="0">
                      <a:pos x="T0" y="T1"/>
                    </a:cxn>
                    <a:cxn ang="0">
                      <a:pos x="T2" y="T3"/>
                    </a:cxn>
                    <a:cxn ang="0">
                      <a:pos x="T4" y="T5"/>
                    </a:cxn>
                  </a:cxnLst>
                  <a:rect l="0" t="0" r="r" b="b"/>
                  <a:pathLst>
                    <a:path w="2" h="5">
                      <a:moveTo>
                        <a:pt x="2"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5" name="Freeform 98">
                  <a:extLst>
                    <a:ext uri="{FF2B5EF4-FFF2-40B4-BE49-F238E27FC236}">
                      <a16:creationId xmlns:a16="http://schemas.microsoft.com/office/drawing/2014/main" id="{EFC456CB-46A9-492D-9E44-C8F7DB4FE025}"/>
                    </a:ext>
                  </a:extLst>
                </p:cNvPr>
                <p:cNvSpPr>
                  <a:spLocks/>
                </p:cNvSpPr>
                <p:nvPr/>
              </p:nvSpPr>
              <p:spPr bwMode="auto">
                <a:xfrm>
                  <a:off x="2980" y="2452"/>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6" name="Freeform 99">
                  <a:extLst>
                    <a:ext uri="{FF2B5EF4-FFF2-40B4-BE49-F238E27FC236}">
                      <a16:creationId xmlns:a16="http://schemas.microsoft.com/office/drawing/2014/main" id="{3A4B0CB3-2E1C-4AE6-A5F9-09C64CD9E179}"/>
                    </a:ext>
                  </a:extLst>
                </p:cNvPr>
                <p:cNvSpPr>
                  <a:spLocks/>
                </p:cNvSpPr>
                <p:nvPr/>
              </p:nvSpPr>
              <p:spPr bwMode="auto">
                <a:xfrm>
                  <a:off x="2980" y="2480"/>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7" name="Freeform 100">
                  <a:extLst>
                    <a:ext uri="{FF2B5EF4-FFF2-40B4-BE49-F238E27FC236}">
                      <a16:creationId xmlns:a16="http://schemas.microsoft.com/office/drawing/2014/main" id="{608CC930-3D7B-418E-BF79-2B131FFA9CC8}"/>
                    </a:ext>
                  </a:extLst>
                </p:cNvPr>
                <p:cNvSpPr>
                  <a:spLocks/>
                </p:cNvSpPr>
                <p:nvPr/>
              </p:nvSpPr>
              <p:spPr bwMode="auto">
                <a:xfrm>
                  <a:off x="2980" y="250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8" name="Freeform 101">
                  <a:extLst>
                    <a:ext uri="{FF2B5EF4-FFF2-40B4-BE49-F238E27FC236}">
                      <a16:creationId xmlns:a16="http://schemas.microsoft.com/office/drawing/2014/main" id="{43794719-C3C5-42E7-8CAA-7E7044D7DC6E}"/>
                    </a:ext>
                  </a:extLst>
                </p:cNvPr>
                <p:cNvSpPr>
                  <a:spLocks/>
                </p:cNvSpPr>
                <p:nvPr/>
              </p:nvSpPr>
              <p:spPr bwMode="auto">
                <a:xfrm>
                  <a:off x="2980" y="2536"/>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9" name="Freeform 102">
                  <a:extLst>
                    <a:ext uri="{FF2B5EF4-FFF2-40B4-BE49-F238E27FC236}">
                      <a16:creationId xmlns:a16="http://schemas.microsoft.com/office/drawing/2014/main" id="{E2AE7DDC-3046-478A-B28B-4A48A345C8BB}"/>
                    </a:ext>
                  </a:extLst>
                </p:cNvPr>
                <p:cNvSpPr>
                  <a:spLocks/>
                </p:cNvSpPr>
                <p:nvPr/>
              </p:nvSpPr>
              <p:spPr bwMode="auto">
                <a:xfrm>
                  <a:off x="2980" y="2563"/>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0" name="Freeform 103">
                  <a:extLst>
                    <a:ext uri="{FF2B5EF4-FFF2-40B4-BE49-F238E27FC236}">
                      <a16:creationId xmlns:a16="http://schemas.microsoft.com/office/drawing/2014/main" id="{46E00289-C525-48CB-B768-47AD04C6496A}"/>
                    </a:ext>
                  </a:extLst>
                </p:cNvPr>
                <p:cNvSpPr>
                  <a:spLocks/>
                </p:cNvSpPr>
                <p:nvPr/>
              </p:nvSpPr>
              <p:spPr bwMode="auto">
                <a:xfrm>
                  <a:off x="2980" y="2593"/>
                  <a:ext cx="2" cy="2"/>
                </a:xfrm>
                <a:custGeom>
                  <a:avLst/>
                  <a:gdLst>
                    <a:gd name="T0" fmla="*/ 1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1"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1" name="Freeform 104">
                  <a:extLst>
                    <a:ext uri="{FF2B5EF4-FFF2-40B4-BE49-F238E27FC236}">
                      <a16:creationId xmlns:a16="http://schemas.microsoft.com/office/drawing/2014/main" id="{6BEDB9E7-8289-43A2-B84A-94D4EB8A1687}"/>
                    </a:ext>
                  </a:extLst>
                </p:cNvPr>
                <p:cNvSpPr>
                  <a:spLocks/>
                </p:cNvSpPr>
                <p:nvPr/>
              </p:nvSpPr>
              <p:spPr bwMode="auto">
                <a:xfrm>
                  <a:off x="3009" y="1703"/>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2" name="Freeform 105">
                  <a:extLst>
                    <a:ext uri="{FF2B5EF4-FFF2-40B4-BE49-F238E27FC236}">
                      <a16:creationId xmlns:a16="http://schemas.microsoft.com/office/drawing/2014/main" id="{78DD36AF-A975-46D1-A342-E53E0BC29289}"/>
                    </a:ext>
                  </a:extLst>
                </p:cNvPr>
                <p:cNvSpPr>
                  <a:spLocks/>
                </p:cNvSpPr>
                <p:nvPr/>
              </p:nvSpPr>
              <p:spPr bwMode="auto">
                <a:xfrm>
                  <a:off x="3007" y="1733"/>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3" name="Freeform 106">
                  <a:extLst>
                    <a:ext uri="{FF2B5EF4-FFF2-40B4-BE49-F238E27FC236}">
                      <a16:creationId xmlns:a16="http://schemas.microsoft.com/office/drawing/2014/main" id="{D3177210-D18A-4905-AD64-E37318FB0921}"/>
                    </a:ext>
                  </a:extLst>
                </p:cNvPr>
                <p:cNvSpPr>
                  <a:spLocks/>
                </p:cNvSpPr>
                <p:nvPr/>
              </p:nvSpPr>
              <p:spPr bwMode="auto">
                <a:xfrm>
                  <a:off x="3005" y="1762"/>
                  <a:ext cx="4" cy="4"/>
                </a:xfrm>
                <a:custGeom>
                  <a:avLst/>
                  <a:gdLst>
                    <a:gd name="T0" fmla="*/ 1 w 4"/>
                    <a:gd name="T1" fmla="*/ 4 h 4"/>
                    <a:gd name="T2" fmla="*/ 4 w 4"/>
                    <a:gd name="T3" fmla="*/ 0 h 4"/>
                    <a:gd name="T4" fmla="*/ 0 w 4"/>
                    <a:gd name="T5" fmla="*/ 2 h 4"/>
                  </a:gdLst>
                  <a:ahLst/>
                  <a:cxnLst>
                    <a:cxn ang="0">
                      <a:pos x="T0" y="T1"/>
                    </a:cxn>
                    <a:cxn ang="0">
                      <a:pos x="T2" y="T3"/>
                    </a:cxn>
                    <a:cxn ang="0">
                      <a:pos x="T4" y="T5"/>
                    </a:cxn>
                  </a:cxnLst>
                  <a:rect l="0" t="0" r="r" b="b"/>
                  <a:pathLst>
                    <a:path w="4" h="4">
                      <a:moveTo>
                        <a:pt x="1" y="4"/>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4" name="Freeform 107">
                  <a:extLst>
                    <a:ext uri="{FF2B5EF4-FFF2-40B4-BE49-F238E27FC236}">
                      <a16:creationId xmlns:a16="http://schemas.microsoft.com/office/drawing/2014/main" id="{B3A45131-5A43-46C5-AE91-1159506D277F}"/>
                    </a:ext>
                  </a:extLst>
                </p:cNvPr>
                <p:cNvSpPr>
                  <a:spLocks/>
                </p:cNvSpPr>
                <p:nvPr/>
              </p:nvSpPr>
              <p:spPr bwMode="auto">
                <a:xfrm>
                  <a:off x="3004" y="1791"/>
                  <a:ext cx="5" cy="4"/>
                </a:xfrm>
                <a:custGeom>
                  <a:avLst/>
                  <a:gdLst>
                    <a:gd name="T0" fmla="*/ 1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1"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5" name="Freeform 108">
                  <a:extLst>
                    <a:ext uri="{FF2B5EF4-FFF2-40B4-BE49-F238E27FC236}">
                      <a16:creationId xmlns:a16="http://schemas.microsoft.com/office/drawing/2014/main" id="{6FC14467-ED8B-4403-8047-6EC35EE0C60A}"/>
                    </a:ext>
                  </a:extLst>
                </p:cNvPr>
                <p:cNvSpPr>
                  <a:spLocks/>
                </p:cNvSpPr>
                <p:nvPr/>
              </p:nvSpPr>
              <p:spPr bwMode="auto">
                <a:xfrm>
                  <a:off x="3004" y="1820"/>
                  <a:ext cx="5" cy="4"/>
                </a:xfrm>
                <a:custGeom>
                  <a:avLst/>
                  <a:gdLst>
                    <a:gd name="T0" fmla="*/ 2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2"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6" name="Freeform 109">
                  <a:extLst>
                    <a:ext uri="{FF2B5EF4-FFF2-40B4-BE49-F238E27FC236}">
                      <a16:creationId xmlns:a16="http://schemas.microsoft.com/office/drawing/2014/main" id="{459E84DA-7C6B-4F39-A4FA-664ACAF1EC13}"/>
                    </a:ext>
                  </a:extLst>
                </p:cNvPr>
                <p:cNvSpPr>
                  <a:spLocks/>
                </p:cNvSpPr>
                <p:nvPr/>
              </p:nvSpPr>
              <p:spPr bwMode="auto">
                <a:xfrm>
                  <a:off x="3006" y="1848"/>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7" name="Freeform 110">
                  <a:extLst>
                    <a:ext uri="{FF2B5EF4-FFF2-40B4-BE49-F238E27FC236}">
                      <a16:creationId xmlns:a16="http://schemas.microsoft.com/office/drawing/2014/main" id="{CCB70755-B7C4-4C71-A234-DC96A059624D}"/>
                    </a:ext>
                  </a:extLst>
                </p:cNvPr>
                <p:cNvSpPr>
                  <a:spLocks/>
                </p:cNvSpPr>
                <p:nvPr/>
              </p:nvSpPr>
              <p:spPr bwMode="auto">
                <a:xfrm>
                  <a:off x="3007" y="1877"/>
                  <a:ext cx="2" cy="1"/>
                </a:xfrm>
                <a:custGeom>
                  <a:avLst/>
                  <a:gdLst>
                    <a:gd name="T0" fmla="*/ 1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1" y="1"/>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8" name="Freeform 111">
                  <a:extLst>
                    <a:ext uri="{FF2B5EF4-FFF2-40B4-BE49-F238E27FC236}">
                      <a16:creationId xmlns:a16="http://schemas.microsoft.com/office/drawing/2014/main" id="{9217E654-D4E4-4EAE-8FD6-173A7A98C0EE}"/>
                    </a:ext>
                  </a:extLst>
                </p:cNvPr>
                <p:cNvSpPr>
                  <a:spLocks/>
                </p:cNvSpPr>
                <p:nvPr/>
              </p:nvSpPr>
              <p:spPr bwMode="auto">
                <a:xfrm>
                  <a:off x="3008" y="1905"/>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9" name="Freeform 112">
                  <a:extLst>
                    <a:ext uri="{FF2B5EF4-FFF2-40B4-BE49-F238E27FC236}">
                      <a16:creationId xmlns:a16="http://schemas.microsoft.com/office/drawing/2014/main" id="{9F117EA9-A50E-4525-B337-D41554C6FD91}"/>
                    </a:ext>
                  </a:extLst>
                </p:cNvPr>
                <p:cNvSpPr>
                  <a:spLocks/>
                </p:cNvSpPr>
                <p:nvPr/>
              </p:nvSpPr>
              <p:spPr bwMode="auto">
                <a:xfrm>
                  <a:off x="3007" y="1933"/>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0" name="Freeform 113">
                  <a:extLst>
                    <a:ext uri="{FF2B5EF4-FFF2-40B4-BE49-F238E27FC236}">
                      <a16:creationId xmlns:a16="http://schemas.microsoft.com/office/drawing/2014/main" id="{5126C049-F7A1-4549-9165-5F1ED78A2714}"/>
                    </a:ext>
                  </a:extLst>
                </p:cNvPr>
                <p:cNvSpPr>
                  <a:spLocks/>
                </p:cNvSpPr>
                <p:nvPr/>
              </p:nvSpPr>
              <p:spPr bwMode="auto">
                <a:xfrm>
                  <a:off x="3007" y="1961"/>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1" name="Freeform 114">
                  <a:extLst>
                    <a:ext uri="{FF2B5EF4-FFF2-40B4-BE49-F238E27FC236}">
                      <a16:creationId xmlns:a16="http://schemas.microsoft.com/office/drawing/2014/main" id="{93058D98-A6EC-4A06-BA52-E6FEBB2DDCA7}"/>
                    </a:ext>
                  </a:extLst>
                </p:cNvPr>
                <p:cNvSpPr>
                  <a:spLocks/>
                </p:cNvSpPr>
                <p:nvPr/>
              </p:nvSpPr>
              <p:spPr bwMode="auto">
                <a:xfrm>
                  <a:off x="3008" y="1989"/>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2" name="Freeform 115">
                  <a:extLst>
                    <a:ext uri="{FF2B5EF4-FFF2-40B4-BE49-F238E27FC236}">
                      <a16:creationId xmlns:a16="http://schemas.microsoft.com/office/drawing/2014/main" id="{B98A2F72-989B-4CB2-BB3C-37D279B3DB12}"/>
                    </a:ext>
                  </a:extLst>
                </p:cNvPr>
                <p:cNvSpPr>
                  <a:spLocks/>
                </p:cNvSpPr>
                <p:nvPr/>
              </p:nvSpPr>
              <p:spPr bwMode="auto">
                <a:xfrm>
                  <a:off x="3009" y="2017"/>
                  <a:ext cx="3" cy="4"/>
                </a:xfrm>
                <a:custGeom>
                  <a:avLst/>
                  <a:gdLst>
                    <a:gd name="T0" fmla="*/ 1 w 3"/>
                    <a:gd name="T1" fmla="*/ 0 h 4"/>
                    <a:gd name="T2" fmla="*/ 0 w 3"/>
                    <a:gd name="T3" fmla="*/ 4 h 4"/>
                    <a:gd name="T4" fmla="*/ 3 w 3"/>
                    <a:gd name="T5" fmla="*/ 2 h 4"/>
                  </a:gdLst>
                  <a:ahLst/>
                  <a:cxnLst>
                    <a:cxn ang="0">
                      <a:pos x="T0" y="T1"/>
                    </a:cxn>
                    <a:cxn ang="0">
                      <a:pos x="T2" y="T3"/>
                    </a:cxn>
                    <a:cxn ang="0">
                      <a:pos x="T4" y="T5"/>
                    </a:cxn>
                  </a:cxnLst>
                  <a:rect l="0" t="0" r="r" b="b"/>
                  <a:pathLst>
                    <a:path w="3" h="4">
                      <a:moveTo>
                        <a:pt x="1" y="0"/>
                      </a:moveTo>
                      <a:lnTo>
                        <a:pt x="0" y="4"/>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3" name="Freeform 116">
                  <a:extLst>
                    <a:ext uri="{FF2B5EF4-FFF2-40B4-BE49-F238E27FC236}">
                      <a16:creationId xmlns:a16="http://schemas.microsoft.com/office/drawing/2014/main" id="{1984589B-E5E1-4164-B4CD-324A652E1DBD}"/>
                    </a:ext>
                  </a:extLst>
                </p:cNvPr>
                <p:cNvSpPr>
                  <a:spLocks/>
                </p:cNvSpPr>
                <p:nvPr/>
              </p:nvSpPr>
              <p:spPr bwMode="auto">
                <a:xfrm>
                  <a:off x="3009" y="2045"/>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4" name="Freeform 117">
                  <a:extLst>
                    <a:ext uri="{FF2B5EF4-FFF2-40B4-BE49-F238E27FC236}">
                      <a16:creationId xmlns:a16="http://schemas.microsoft.com/office/drawing/2014/main" id="{6DF4C5DD-E401-467D-9553-53CBC7E00871}"/>
                    </a:ext>
                  </a:extLst>
                </p:cNvPr>
                <p:cNvSpPr>
                  <a:spLocks/>
                </p:cNvSpPr>
                <p:nvPr/>
              </p:nvSpPr>
              <p:spPr bwMode="auto">
                <a:xfrm>
                  <a:off x="3009" y="2074"/>
                  <a:ext cx="8" cy="4"/>
                </a:xfrm>
                <a:custGeom>
                  <a:avLst/>
                  <a:gdLst>
                    <a:gd name="T0" fmla="*/ 6 w 8"/>
                    <a:gd name="T1" fmla="*/ 0 h 4"/>
                    <a:gd name="T2" fmla="*/ 0 w 8"/>
                    <a:gd name="T3" fmla="*/ 4 h 4"/>
                    <a:gd name="T4" fmla="*/ 8 w 8"/>
                    <a:gd name="T5" fmla="*/ 3 h 4"/>
                  </a:gdLst>
                  <a:ahLst/>
                  <a:cxnLst>
                    <a:cxn ang="0">
                      <a:pos x="T0" y="T1"/>
                    </a:cxn>
                    <a:cxn ang="0">
                      <a:pos x="T2" y="T3"/>
                    </a:cxn>
                    <a:cxn ang="0">
                      <a:pos x="T4" y="T5"/>
                    </a:cxn>
                  </a:cxnLst>
                  <a:rect l="0" t="0" r="r" b="b"/>
                  <a:pathLst>
                    <a:path w="8" h="4">
                      <a:moveTo>
                        <a:pt x="6" y="0"/>
                      </a:moveTo>
                      <a:lnTo>
                        <a:pt x="0" y="4"/>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5" name="Freeform 118">
                  <a:extLst>
                    <a:ext uri="{FF2B5EF4-FFF2-40B4-BE49-F238E27FC236}">
                      <a16:creationId xmlns:a16="http://schemas.microsoft.com/office/drawing/2014/main" id="{074FF614-10E5-4C23-95C4-214743EA9931}"/>
                    </a:ext>
                  </a:extLst>
                </p:cNvPr>
                <p:cNvSpPr>
                  <a:spLocks/>
                </p:cNvSpPr>
                <p:nvPr/>
              </p:nvSpPr>
              <p:spPr bwMode="auto">
                <a:xfrm>
                  <a:off x="3009" y="2104"/>
                  <a:ext cx="8" cy="3"/>
                </a:xfrm>
                <a:custGeom>
                  <a:avLst/>
                  <a:gdLst>
                    <a:gd name="T0" fmla="*/ 7 w 8"/>
                    <a:gd name="T1" fmla="*/ 0 h 3"/>
                    <a:gd name="T2" fmla="*/ 0 w 8"/>
                    <a:gd name="T3" fmla="*/ 3 h 3"/>
                    <a:gd name="T4" fmla="*/ 8 w 8"/>
                    <a:gd name="T5" fmla="*/ 3 h 3"/>
                  </a:gdLst>
                  <a:ahLst/>
                  <a:cxnLst>
                    <a:cxn ang="0">
                      <a:pos x="T0" y="T1"/>
                    </a:cxn>
                    <a:cxn ang="0">
                      <a:pos x="T2" y="T3"/>
                    </a:cxn>
                    <a:cxn ang="0">
                      <a:pos x="T4" y="T5"/>
                    </a:cxn>
                  </a:cxnLst>
                  <a:rect l="0" t="0" r="r" b="b"/>
                  <a:pathLst>
                    <a:path w="8" h="3">
                      <a:moveTo>
                        <a:pt x="7" y="0"/>
                      </a:moveTo>
                      <a:lnTo>
                        <a:pt x="0" y="3"/>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6" name="Freeform 119">
                  <a:extLst>
                    <a:ext uri="{FF2B5EF4-FFF2-40B4-BE49-F238E27FC236}">
                      <a16:creationId xmlns:a16="http://schemas.microsoft.com/office/drawing/2014/main" id="{631FE026-60D7-4C07-8C2E-5AA53B99C4C6}"/>
                    </a:ext>
                  </a:extLst>
                </p:cNvPr>
                <p:cNvSpPr>
                  <a:spLocks/>
                </p:cNvSpPr>
                <p:nvPr/>
              </p:nvSpPr>
              <p:spPr bwMode="auto">
                <a:xfrm>
                  <a:off x="3009" y="2135"/>
                  <a:ext cx="6" cy="3"/>
                </a:xfrm>
                <a:custGeom>
                  <a:avLst/>
                  <a:gdLst>
                    <a:gd name="T0" fmla="*/ 6 w 6"/>
                    <a:gd name="T1" fmla="*/ 0 h 3"/>
                    <a:gd name="T2" fmla="*/ 0 w 6"/>
                    <a:gd name="T3" fmla="*/ 1 h 3"/>
                    <a:gd name="T4" fmla="*/ 5 w 6"/>
                    <a:gd name="T5" fmla="*/ 3 h 3"/>
                  </a:gdLst>
                  <a:ahLst/>
                  <a:cxnLst>
                    <a:cxn ang="0">
                      <a:pos x="T0" y="T1"/>
                    </a:cxn>
                    <a:cxn ang="0">
                      <a:pos x="T2" y="T3"/>
                    </a:cxn>
                    <a:cxn ang="0">
                      <a:pos x="T4" y="T5"/>
                    </a:cxn>
                  </a:cxnLst>
                  <a:rect l="0" t="0" r="r" b="b"/>
                  <a:pathLst>
                    <a:path w="6" h="3">
                      <a:moveTo>
                        <a:pt x="6"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7" name="Freeform 120">
                  <a:extLst>
                    <a:ext uri="{FF2B5EF4-FFF2-40B4-BE49-F238E27FC236}">
                      <a16:creationId xmlns:a16="http://schemas.microsoft.com/office/drawing/2014/main" id="{5116C0C1-1026-4AB4-8187-0BA30BEDF617}"/>
                    </a:ext>
                  </a:extLst>
                </p:cNvPr>
                <p:cNvSpPr>
                  <a:spLocks/>
                </p:cNvSpPr>
                <p:nvPr/>
              </p:nvSpPr>
              <p:spPr bwMode="auto">
                <a:xfrm>
                  <a:off x="3009" y="2164"/>
                  <a:ext cx="3" cy="5"/>
                </a:xfrm>
                <a:custGeom>
                  <a:avLst/>
                  <a:gdLst>
                    <a:gd name="T0" fmla="*/ 3 w 3"/>
                    <a:gd name="T1" fmla="*/ 5 h 5"/>
                    <a:gd name="T2" fmla="*/ 0 w 3"/>
                    <a:gd name="T3" fmla="*/ 0 h 5"/>
                    <a:gd name="T4" fmla="*/ 1 w 3"/>
                    <a:gd name="T5" fmla="*/ 5 h 5"/>
                  </a:gdLst>
                  <a:ahLst/>
                  <a:cxnLst>
                    <a:cxn ang="0">
                      <a:pos x="T0" y="T1"/>
                    </a:cxn>
                    <a:cxn ang="0">
                      <a:pos x="T2" y="T3"/>
                    </a:cxn>
                    <a:cxn ang="0">
                      <a:pos x="T4" y="T5"/>
                    </a:cxn>
                  </a:cxnLst>
                  <a:rect l="0" t="0" r="r" b="b"/>
                  <a:pathLst>
                    <a:path w="3" h="5">
                      <a:moveTo>
                        <a:pt x="3" y="5"/>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8" name="Freeform 121">
                  <a:extLst>
                    <a:ext uri="{FF2B5EF4-FFF2-40B4-BE49-F238E27FC236}">
                      <a16:creationId xmlns:a16="http://schemas.microsoft.com/office/drawing/2014/main" id="{A8866CA8-CFE2-4242-A5B4-17760E699434}"/>
                    </a:ext>
                  </a:extLst>
                </p:cNvPr>
                <p:cNvSpPr>
                  <a:spLocks/>
                </p:cNvSpPr>
                <p:nvPr/>
              </p:nvSpPr>
              <p:spPr bwMode="auto">
                <a:xfrm>
                  <a:off x="3005" y="2193"/>
                  <a:ext cx="4" cy="9"/>
                </a:xfrm>
                <a:custGeom>
                  <a:avLst/>
                  <a:gdLst>
                    <a:gd name="T0" fmla="*/ 4 w 4"/>
                    <a:gd name="T1" fmla="*/ 9 h 9"/>
                    <a:gd name="T2" fmla="*/ 4 w 4"/>
                    <a:gd name="T3" fmla="*/ 0 h 9"/>
                    <a:gd name="T4" fmla="*/ 0 w 4"/>
                    <a:gd name="T5" fmla="*/ 8 h 9"/>
                  </a:gdLst>
                  <a:ahLst/>
                  <a:cxnLst>
                    <a:cxn ang="0">
                      <a:pos x="T0" y="T1"/>
                    </a:cxn>
                    <a:cxn ang="0">
                      <a:pos x="T2" y="T3"/>
                    </a:cxn>
                    <a:cxn ang="0">
                      <a:pos x="T4" y="T5"/>
                    </a:cxn>
                  </a:cxnLst>
                  <a:rect l="0" t="0" r="r" b="b"/>
                  <a:pathLst>
                    <a:path w="4" h="9">
                      <a:moveTo>
                        <a:pt x="4" y="9"/>
                      </a:moveTo>
                      <a:lnTo>
                        <a:pt x="4"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9" name="Freeform 122">
                  <a:extLst>
                    <a:ext uri="{FF2B5EF4-FFF2-40B4-BE49-F238E27FC236}">
                      <a16:creationId xmlns:a16="http://schemas.microsoft.com/office/drawing/2014/main" id="{732314D1-C636-460C-96FC-DAF32B163F9C}"/>
                    </a:ext>
                  </a:extLst>
                </p:cNvPr>
                <p:cNvSpPr>
                  <a:spLocks/>
                </p:cNvSpPr>
                <p:nvPr/>
              </p:nvSpPr>
              <p:spPr bwMode="auto">
                <a:xfrm>
                  <a:off x="3000" y="2222"/>
                  <a:ext cx="9" cy="13"/>
                </a:xfrm>
                <a:custGeom>
                  <a:avLst/>
                  <a:gdLst>
                    <a:gd name="T0" fmla="*/ 6 w 9"/>
                    <a:gd name="T1" fmla="*/ 13 h 13"/>
                    <a:gd name="T2" fmla="*/ 9 w 9"/>
                    <a:gd name="T3" fmla="*/ 0 h 13"/>
                    <a:gd name="T4" fmla="*/ 0 w 9"/>
                    <a:gd name="T5" fmla="*/ 11 h 13"/>
                  </a:gdLst>
                  <a:ahLst/>
                  <a:cxnLst>
                    <a:cxn ang="0">
                      <a:pos x="T0" y="T1"/>
                    </a:cxn>
                    <a:cxn ang="0">
                      <a:pos x="T2" y="T3"/>
                    </a:cxn>
                    <a:cxn ang="0">
                      <a:pos x="T4" y="T5"/>
                    </a:cxn>
                  </a:cxnLst>
                  <a:rect l="0" t="0" r="r" b="b"/>
                  <a:pathLst>
                    <a:path w="9" h="13">
                      <a:moveTo>
                        <a:pt x="6" y="13"/>
                      </a:moveTo>
                      <a:lnTo>
                        <a:pt x="9"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0" name="Freeform 123">
                  <a:extLst>
                    <a:ext uri="{FF2B5EF4-FFF2-40B4-BE49-F238E27FC236}">
                      <a16:creationId xmlns:a16="http://schemas.microsoft.com/office/drawing/2014/main" id="{6A798DA2-A04C-4708-B512-962BEA4B41EB}"/>
                    </a:ext>
                  </a:extLst>
                </p:cNvPr>
                <p:cNvSpPr>
                  <a:spLocks/>
                </p:cNvSpPr>
                <p:nvPr/>
              </p:nvSpPr>
              <p:spPr bwMode="auto">
                <a:xfrm>
                  <a:off x="2997" y="2250"/>
                  <a:ext cx="12" cy="16"/>
                </a:xfrm>
                <a:custGeom>
                  <a:avLst/>
                  <a:gdLst>
                    <a:gd name="T0" fmla="*/ 7 w 12"/>
                    <a:gd name="T1" fmla="*/ 16 h 16"/>
                    <a:gd name="T2" fmla="*/ 12 w 12"/>
                    <a:gd name="T3" fmla="*/ 0 h 16"/>
                    <a:gd name="T4" fmla="*/ 0 w 12"/>
                    <a:gd name="T5" fmla="*/ 12 h 16"/>
                  </a:gdLst>
                  <a:ahLst/>
                  <a:cxnLst>
                    <a:cxn ang="0">
                      <a:pos x="T0" y="T1"/>
                    </a:cxn>
                    <a:cxn ang="0">
                      <a:pos x="T2" y="T3"/>
                    </a:cxn>
                    <a:cxn ang="0">
                      <a:pos x="T4" y="T5"/>
                    </a:cxn>
                  </a:cxnLst>
                  <a:rect l="0" t="0" r="r" b="b"/>
                  <a:pathLst>
                    <a:path w="12" h="16">
                      <a:moveTo>
                        <a:pt x="7" y="16"/>
                      </a:moveTo>
                      <a:lnTo>
                        <a:pt x="12"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1" name="Freeform 124">
                  <a:extLst>
                    <a:ext uri="{FF2B5EF4-FFF2-40B4-BE49-F238E27FC236}">
                      <a16:creationId xmlns:a16="http://schemas.microsoft.com/office/drawing/2014/main" id="{46B4CB55-5A9E-4395-9C38-FCD3D56D174D}"/>
                    </a:ext>
                  </a:extLst>
                </p:cNvPr>
                <p:cNvSpPr>
                  <a:spLocks/>
                </p:cNvSpPr>
                <p:nvPr/>
              </p:nvSpPr>
              <p:spPr bwMode="auto">
                <a:xfrm>
                  <a:off x="2996" y="2279"/>
                  <a:ext cx="13" cy="16"/>
                </a:xfrm>
                <a:custGeom>
                  <a:avLst/>
                  <a:gdLst>
                    <a:gd name="T0" fmla="*/ 7 w 13"/>
                    <a:gd name="T1" fmla="*/ 16 h 16"/>
                    <a:gd name="T2" fmla="*/ 13 w 13"/>
                    <a:gd name="T3" fmla="*/ 0 h 16"/>
                    <a:gd name="T4" fmla="*/ 0 w 13"/>
                    <a:gd name="T5" fmla="*/ 11 h 16"/>
                  </a:gdLst>
                  <a:ahLst/>
                  <a:cxnLst>
                    <a:cxn ang="0">
                      <a:pos x="T0" y="T1"/>
                    </a:cxn>
                    <a:cxn ang="0">
                      <a:pos x="T2" y="T3"/>
                    </a:cxn>
                    <a:cxn ang="0">
                      <a:pos x="T4" y="T5"/>
                    </a:cxn>
                  </a:cxnLst>
                  <a:rect l="0" t="0" r="r" b="b"/>
                  <a:pathLst>
                    <a:path w="13" h="16">
                      <a:moveTo>
                        <a:pt x="7" y="16"/>
                      </a:moveTo>
                      <a:lnTo>
                        <a:pt x="13"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2" name="Freeform 125">
                  <a:extLst>
                    <a:ext uri="{FF2B5EF4-FFF2-40B4-BE49-F238E27FC236}">
                      <a16:creationId xmlns:a16="http://schemas.microsoft.com/office/drawing/2014/main" id="{3AEFDE48-0233-4174-94AE-C2243C1C5AFB}"/>
                    </a:ext>
                  </a:extLst>
                </p:cNvPr>
                <p:cNvSpPr>
                  <a:spLocks/>
                </p:cNvSpPr>
                <p:nvPr/>
              </p:nvSpPr>
              <p:spPr bwMode="auto">
                <a:xfrm>
                  <a:off x="2998" y="2308"/>
                  <a:ext cx="11" cy="14"/>
                </a:xfrm>
                <a:custGeom>
                  <a:avLst/>
                  <a:gdLst>
                    <a:gd name="T0" fmla="*/ 6 w 11"/>
                    <a:gd name="T1" fmla="*/ 14 h 14"/>
                    <a:gd name="T2" fmla="*/ 11 w 11"/>
                    <a:gd name="T3" fmla="*/ 0 h 14"/>
                    <a:gd name="T4" fmla="*/ 0 w 11"/>
                    <a:gd name="T5" fmla="*/ 10 h 14"/>
                  </a:gdLst>
                  <a:ahLst/>
                  <a:cxnLst>
                    <a:cxn ang="0">
                      <a:pos x="T0" y="T1"/>
                    </a:cxn>
                    <a:cxn ang="0">
                      <a:pos x="T2" y="T3"/>
                    </a:cxn>
                    <a:cxn ang="0">
                      <a:pos x="T4" y="T5"/>
                    </a:cxn>
                  </a:cxnLst>
                  <a:rect l="0" t="0" r="r" b="b"/>
                  <a:pathLst>
                    <a:path w="11" h="14">
                      <a:moveTo>
                        <a:pt x="6" y="14"/>
                      </a:moveTo>
                      <a:lnTo>
                        <a:pt x="11"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3" name="Freeform 126">
                  <a:extLst>
                    <a:ext uri="{FF2B5EF4-FFF2-40B4-BE49-F238E27FC236}">
                      <a16:creationId xmlns:a16="http://schemas.microsoft.com/office/drawing/2014/main" id="{6B44D5FE-2930-4C6D-A09D-35DC8245FCF8}"/>
                    </a:ext>
                  </a:extLst>
                </p:cNvPr>
                <p:cNvSpPr>
                  <a:spLocks/>
                </p:cNvSpPr>
                <p:nvPr/>
              </p:nvSpPr>
              <p:spPr bwMode="auto">
                <a:xfrm>
                  <a:off x="3001" y="2337"/>
                  <a:ext cx="8" cy="11"/>
                </a:xfrm>
                <a:custGeom>
                  <a:avLst/>
                  <a:gdLst>
                    <a:gd name="T0" fmla="*/ 5 w 8"/>
                    <a:gd name="T1" fmla="*/ 11 h 11"/>
                    <a:gd name="T2" fmla="*/ 8 w 8"/>
                    <a:gd name="T3" fmla="*/ 0 h 11"/>
                    <a:gd name="T4" fmla="*/ 0 w 8"/>
                    <a:gd name="T5" fmla="*/ 8 h 11"/>
                  </a:gdLst>
                  <a:ahLst/>
                  <a:cxnLst>
                    <a:cxn ang="0">
                      <a:pos x="T0" y="T1"/>
                    </a:cxn>
                    <a:cxn ang="0">
                      <a:pos x="T2" y="T3"/>
                    </a:cxn>
                    <a:cxn ang="0">
                      <a:pos x="T4" y="T5"/>
                    </a:cxn>
                  </a:cxnLst>
                  <a:rect l="0" t="0" r="r" b="b"/>
                  <a:pathLst>
                    <a:path w="8" h="11">
                      <a:moveTo>
                        <a:pt x="5" y="11"/>
                      </a:moveTo>
                      <a:lnTo>
                        <a:pt x="8"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4" name="Freeform 127">
                  <a:extLst>
                    <a:ext uri="{FF2B5EF4-FFF2-40B4-BE49-F238E27FC236}">
                      <a16:creationId xmlns:a16="http://schemas.microsoft.com/office/drawing/2014/main" id="{FC71E0CA-7671-4DDB-B1EE-41C9CF7D1394}"/>
                    </a:ext>
                  </a:extLst>
                </p:cNvPr>
                <p:cNvSpPr>
                  <a:spLocks/>
                </p:cNvSpPr>
                <p:nvPr/>
              </p:nvSpPr>
              <p:spPr bwMode="auto">
                <a:xfrm>
                  <a:off x="3005" y="2365"/>
                  <a:ext cx="4" cy="10"/>
                </a:xfrm>
                <a:custGeom>
                  <a:avLst/>
                  <a:gdLst>
                    <a:gd name="T0" fmla="*/ 4 w 4"/>
                    <a:gd name="T1" fmla="*/ 10 h 10"/>
                    <a:gd name="T2" fmla="*/ 4 w 4"/>
                    <a:gd name="T3" fmla="*/ 0 h 10"/>
                    <a:gd name="T4" fmla="*/ 0 w 4"/>
                    <a:gd name="T5" fmla="*/ 8 h 10"/>
                  </a:gdLst>
                  <a:ahLst/>
                  <a:cxnLst>
                    <a:cxn ang="0">
                      <a:pos x="T0" y="T1"/>
                    </a:cxn>
                    <a:cxn ang="0">
                      <a:pos x="T2" y="T3"/>
                    </a:cxn>
                    <a:cxn ang="0">
                      <a:pos x="T4" y="T5"/>
                    </a:cxn>
                  </a:cxnLst>
                  <a:rect l="0" t="0" r="r" b="b"/>
                  <a:pathLst>
                    <a:path w="4" h="10">
                      <a:moveTo>
                        <a:pt x="4" y="10"/>
                      </a:moveTo>
                      <a:lnTo>
                        <a:pt x="4"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5" name="Freeform 128">
                  <a:extLst>
                    <a:ext uri="{FF2B5EF4-FFF2-40B4-BE49-F238E27FC236}">
                      <a16:creationId xmlns:a16="http://schemas.microsoft.com/office/drawing/2014/main" id="{80F3EB35-00AB-4C28-B8DA-3FD78DC87931}"/>
                    </a:ext>
                  </a:extLst>
                </p:cNvPr>
                <p:cNvSpPr>
                  <a:spLocks/>
                </p:cNvSpPr>
                <p:nvPr/>
              </p:nvSpPr>
              <p:spPr bwMode="auto">
                <a:xfrm>
                  <a:off x="3008" y="2394"/>
                  <a:ext cx="4" cy="8"/>
                </a:xfrm>
                <a:custGeom>
                  <a:avLst/>
                  <a:gdLst>
                    <a:gd name="T0" fmla="*/ 4 w 4"/>
                    <a:gd name="T1" fmla="*/ 7 h 8"/>
                    <a:gd name="T2" fmla="*/ 1 w 4"/>
                    <a:gd name="T3" fmla="*/ 0 h 8"/>
                    <a:gd name="T4" fmla="*/ 0 w 4"/>
                    <a:gd name="T5" fmla="*/ 8 h 8"/>
                  </a:gdLst>
                  <a:ahLst/>
                  <a:cxnLst>
                    <a:cxn ang="0">
                      <a:pos x="T0" y="T1"/>
                    </a:cxn>
                    <a:cxn ang="0">
                      <a:pos x="T2" y="T3"/>
                    </a:cxn>
                    <a:cxn ang="0">
                      <a:pos x="T4" y="T5"/>
                    </a:cxn>
                  </a:cxnLst>
                  <a:rect l="0" t="0" r="r" b="b"/>
                  <a:pathLst>
                    <a:path w="4" h="8">
                      <a:moveTo>
                        <a:pt x="4" y="7"/>
                      </a:moveTo>
                      <a:lnTo>
                        <a:pt x="1"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6" name="Freeform 129">
                  <a:extLst>
                    <a:ext uri="{FF2B5EF4-FFF2-40B4-BE49-F238E27FC236}">
                      <a16:creationId xmlns:a16="http://schemas.microsoft.com/office/drawing/2014/main" id="{94D8DF72-AF8A-431E-B6C4-AD30AEFA2A4A}"/>
                    </a:ext>
                  </a:extLst>
                </p:cNvPr>
                <p:cNvSpPr>
                  <a:spLocks/>
                </p:cNvSpPr>
                <p:nvPr/>
              </p:nvSpPr>
              <p:spPr bwMode="auto">
                <a:xfrm>
                  <a:off x="3009" y="2423"/>
                  <a:ext cx="4" cy="7"/>
                </a:xfrm>
                <a:custGeom>
                  <a:avLst/>
                  <a:gdLst>
                    <a:gd name="T0" fmla="*/ 4 w 4"/>
                    <a:gd name="T1" fmla="*/ 5 h 7"/>
                    <a:gd name="T2" fmla="*/ 0 w 4"/>
                    <a:gd name="T3" fmla="*/ 0 h 7"/>
                    <a:gd name="T4" fmla="*/ 1 w 4"/>
                    <a:gd name="T5" fmla="*/ 7 h 7"/>
                  </a:gdLst>
                  <a:ahLst/>
                  <a:cxnLst>
                    <a:cxn ang="0">
                      <a:pos x="T0" y="T1"/>
                    </a:cxn>
                    <a:cxn ang="0">
                      <a:pos x="T2" y="T3"/>
                    </a:cxn>
                    <a:cxn ang="0">
                      <a:pos x="T4" y="T5"/>
                    </a:cxn>
                  </a:cxnLst>
                  <a:rect l="0" t="0" r="r" b="b"/>
                  <a:pathLst>
                    <a:path w="4" h="7">
                      <a:moveTo>
                        <a:pt x="4" y="5"/>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7" name="Freeform 130">
                  <a:extLst>
                    <a:ext uri="{FF2B5EF4-FFF2-40B4-BE49-F238E27FC236}">
                      <a16:creationId xmlns:a16="http://schemas.microsoft.com/office/drawing/2014/main" id="{9FF28679-F5DE-4FC3-A2CE-18BB060CE153}"/>
                    </a:ext>
                  </a:extLst>
                </p:cNvPr>
                <p:cNvSpPr>
                  <a:spLocks/>
                </p:cNvSpPr>
                <p:nvPr/>
              </p:nvSpPr>
              <p:spPr bwMode="auto">
                <a:xfrm>
                  <a:off x="3009" y="2452"/>
                  <a:ext cx="4" cy="5"/>
                </a:xfrm>
                <a:custGeom>
                  <a:avLst/>
                  <a:gdLst>
                    <a:gd name="T0" fmla="*/ 4 w 4"/>
                    <a:gd name="T1" fmla="*/ 3 h 5"/>
                    <a:gd name="T2" fmla="*/ 0 w 4"/>
                    <a:gd name="T3" fmla="*/ 0 h 5"/>
                    <a:gd name="T4" fmla="*/ 2 w 4"/>
                    <a:gd name="T5" fmla="*/ 5 h 5"/>
                  </a:gdLst>
                  <a:ahLst/>
                  <a:cxnLst>
                    <a:cxn ang="0">
                      <a:pos x="T0" y="T1"/>
                    </a:cxn>
                    <a:cxn ang="0">
                      <a:pos x="T2" y="T3"/>
                    </a:cxn>
                    <a:cxn ang="0">
                      <a:pos x="T4" y="T5"/>
                    </a:cxn>
                  </a:cxnLst>
                  <a:rect l="0" t="0" r="r" b="b"/>
                  <a:pathLst>
                    <a:path w="4" h="5">
                      <a:moveTo>
                        <a:pt x="4" y="3"/>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8" name="Freeform 131">
                  <a:extLst>
                    <a:ext uri="{FF2B5EF4-FFF2-40B4-BE49-F238E27FC236}">
                      <a16:creationId xmlns:a16="http://schemas.microsoft.com/office/drawing/2014/main" id="{001C2975-7DC2-4A94-AE77-48DAD85F2086}"/>
                    </a:ext>
                  </a:extLst>
                </p:cNvPr>
                <p:cNvSpPr>
                  <a:spLocks/>
                </p:cNvSpPr>
                <p:nvPr/>
              </p:nvSpPr>
              <p:spPr bwMode="auto">
                <a:xfrm>
                  <a:off x="3009" y="2480"/>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9" name="Freeform 132">
                  <a:extLst>
                    <a:ext uri="{FF2B5EF4-FFF2-40B4-BE49-F238E27FC236}">
                      <a16:creationId xmlns:a16="http://schemas.microsoft.com/office/drawing/2014/main" id="{27677768-B7CF-452E-84F6-6FF6116DE88E}"/>
                    </a:ext>
                  </a:extLst>
                </p:cNvPr>
                <p:cNvSpPr>
                  <a:spLocks/>
                </p:cNvSpPr>
                <p:nvPr/>
              </p:nvSpPr>
              <p:spPr bwMode="auto">
                <a:xfrm>
                  <a:off x="3009" y="2507"/>
                  <a:ext cx="4" cy="2"/>
                </a:xfrm>
                <a:custGeom>
                  <a:avLst/>
                  <a:gdLst>
                    <a:gd name="T0" fmla="*/ 3 w 4"/>
                    <a:gd name="T1" fmla="*/ 0 h 2"/>
                    <a:gd name="T2" fmla="*/ 0 w 4"/>
                    <a:gd name="T3" fmla="*/ 2 h 2"/>
                    <a:gd name="T4" fmla="*/ 4 w 4"/>
                    <a:gd name="T5" fmla="*/ 1 h 2"/>
                  </a:gdLst>
                  <a:ahLst/>
                  <a:cxnLst>
                    <a:cxn ang="0">
                      <a:pos x="T0" y="T1"/>
                    </a:cxn>
                    <a:cxn ang="0">
                      <a:pos x="T2" y="T3"/>
                    </a:cxn>
                    <a:cxn ang="0">
                      <a:pos x="T4" y="T5"/>
                    </a:cxn>
                  </a:cxnLst>
                  <a:rect l="0" t="0" r="r" b="b"/>
                  <a:pathLst>
                    <a:path w="4" h="2">
                      <a:moveTo>
                        <a:pt x="3" y="0"/>
                      </a:moveTo>
                      <a:lnTo>
                        <a:pt x="0" y="2"/>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0" name="Freeform 133">
                  <a:extLst>
                    <a:ext uri="{FF2B5EF4-FFF2-40B4-BE49-F238E27FC236}">
                      <a16:creationId xmlns:a16="http://schemas.microsoft.com/office/drawing/2014/main" id="{BEE6921A-8726-4BF6-A09C-64D29DBC5895}"/>
                    </a:ext>
                  </a:extLst>
                </p:cNvPr>
                <p:cNvSpPr>
                  <a:spLocks/>
                </p:cNvSpPr>
                <p:nvPr/>
              </p:nvSpPr>
              <p:spPr bwMode="auto">
                <a:xfrm>
                  <a:off x="3009" y="2533"/>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1" name="Freeform 134">
                  <a:extLst>
                    <a:ext uri="{FF2B5EF4-FFF2-40B4-BE49-F238E27FC236}">
                      <a16:creationId xmlns:a16="http://schemas.microsoft.com/office/drawing/2014/main" id="{9088806A-C480-4571-A88B-9B4777E2AA54}"/>
                    </a:ext>
                  </a:extLst>
                </p:cNvPr>
                <p:cNvSpPr>
                  <a:spLocks/>
                </p:cNvSpPr>
                <p:nvPr/>
              </p:nvSpPr>
              <p:spPr bwMode="auto">
                <a:xfrm>
                  <a:off x="3009" y="2561"/>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2" name="Freeform 135">
                  <a:extLst>
                    <a:ext uri="{FF2B5EF4-FFF2-40B4-BE49-F238E27FC236}">
                      <a16:creationId xmlns:a16="http://schemas.microsoft.com/office/drawing/2014/main" id="{20BC678F-6642-42FC-A012-AE349EA252EF}"/>
                    </a:ext>
                  </a:extLst>
                </p:cNvPr>
                <p:cNvSpPr>
                  <a:spLocks/>
                </p:cNvSpPr>
                <p:nvPr/>
              </p:nvSpPr>
              <p:spPr bwMode="auto">
                <a:xfrm>
                  <a:off x="3009" y="2591"/>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3" name="Freeform 136">
                  <a:extLst>
                    <a:ext uri="{FF2B5EF4-FFF2-40B4-BE49-F238E27FC236}">
                      <a16:creationId xmlns:a16="http://schemas.microsoft.com/office/drawing/2014/main" id="{F2D6A686-285A-44C4-AD8C-057FB633D3DB}"/>
                    </a:ext>
                  </a:extLst>
                </p:cNvPr>
                <p:cNvSpPr>
                  <a:spLocks/>
                </p:cNvSpPr>
                <p:nvPr/>
              </p:nvSpPr>
              <p:spPr bwMode="auto">
                <a:xfrm>
                  <a:off x="3038" y="1701"/>
                  <a:ext cx="4" cy="4"/>
                </a:xfrm>
                <a:custGeom>
                  <a:avLst/>
                  <a:gdLst>
                    <a:gd name="T0" fmla="*/ 3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3"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4" name="Freeform 137">
                  <a:extLst>
                    <a:ext uri="{FF2B5EF4-FFF2-40B4-BE49-F238E27FC236}">
                      <a16:creationId xmlns:a16="http://schemas.microsoft.com/office/drawing/2014/main" id="{28BAA07E-C45F-4CDA-BF2E-0844391D3EA2}"/>
                    </a:ext>
                  </a:extLst>
                </p:cNvPr>
                <p:cNvSpPr>
                  <a:spLocks/>
                </p:cNvSpPr>
                <p:nvPr/>
              </p:nvSpPr>
              <p:spPr bwMode="auto">
                <a:xfrm>
                  <a:off x="3038" y="1732"/>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5" name="Freeform 138">
                  <a:extLst>
                    <a:ext uri="{FF2B5EF4-FFF2-40B4-BE49-F238E27FC236}">
                      <a16:creationId xmlns:a16="http://schemas.microsoft.com/office/drawing/2014/main" id="{572E0CE3-F1A3-40F8-8D53-12DD9085434C}"/>
                    </a:ext>
                  </a:extLst>
                </p:cNvPr>
                <p:cNvSpPr>
                  <a:spLocks/>
                </p:cNvSpPr>
                <p:nvPr/>
              </p:nvSpPr>
              <p:spPr bwMode="auto">
                <a:xfrm>
                  <a:off x="3037" y="176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6" name="Freeform 139">
                  <a:extLst>
                    <a:ext uri="{FF2B5EF4-FFF2-40B4-BE49-F238E27FC236}">
                      <a16:creationId xmlns:a16="http://schemas.microsoft.com/office/drawing/2014/main" id="{B4BA0A90-69DC-47C3-A670-C41CCE546962}"/>
                    </a:ext>
                  </a:extLst>
                </p:cNvPr>
                <p:cNvSpPr>
                  <a:spLocks/>
                </p:cNvSpPr>
                <p:nvPr/>
              </p:nvSpPr>
              <p:spPr bwMode="auto">
                <a:xfrm>
                  <a:off x="3036" y="1791"/>
                  <a:ext cx="2" cy="0"/>
                </a:xfrm>
                <a:custGeom>
                  <a:avLst/>
                  <a:gdLst>
                    <a:gd name="T0" fmla="*/ 0 w 2"/>
                    <a:gd name="T1" fmla="*/ 2 w 2"/>
                    <a:gd name="T2" fmla="*/ 1 w 2"/>
                  </a:gdLst>
                  <a:ahLst/>
                  <a:cxnLst>
                    <a:cxn ang="0">
                      <a:pos x="T0" y="0"/>
                    </a:cxn>
                    <a:cxn ang="0">
                      <a:pos x="T1" y="0"/>
                    </a:cxn>
                    <a:cxn ang="0">
                      <a:pos x="T2" y="0"/>
                    </a:cxn>
                  </a:cxnLst>
                  <a:rect l="0" t="0" r="r" b="b"/>
                  <a:pathLst>
                    <a:path w="2">
                      <a:moveTo>
                        <a:pt x="0" y="0"/>
                      </a:moveTo>
                      <a:lnTo>
                        <a:pt x="2"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7" name="Freeform 140">
                  <a:extLst>
                    <a:ext uri="{FF2B5EF4-FFF2-40B4-BE49-F238E27FC236}">
                      <a16:creationId xmlns:a16="http://schemas.microsoft.com/office/drawing/2014/main" id="{FDCFDB3B-388A-41DE-9663-B1B5F88E481F}"/>
                    </a:ext>
                  </a:extLst>
                </p:cNvPr>
                <p:cNvSpPr>
                  <a:spLocks/>
                </p:cNvSpPr>
                <p:nvPr/>
              </p:nvSpPr>
              <p:spPr bwMode="auto">
                <a:xfrm>
                  <a:off x="3037" y="1819"/>
                  <a:ext cx="1" cy="1"/>
                </a:xfrm>
                <a:custGeom>
                  <a:avLst/>
                  <a:gdLst>
                    <a:gd name="T0" fmla="*/ 0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0" y="0"/>
                      </a:moveTo>
                      <a:lnTo>
                        <a:pt x="1"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8" name="Freeform 141">
                  <a:extLst>
                    <a:ext uri="{FF2B5EF4-FFF2-40B4-BE49-F238E27FC236}">
                      <a16:creationId xmlns:a16="http://schemas.microsoft.com/office/drawing/2014/main" id="{342C292F-F3BF-4B12-A540-7B9B783138A1}"/>
                    </a:ext>
                  </a:extLst>
                </p:cNvPr>
                <p:cNvSpPr>
                  <a:spLocks/>
                </p:cNvSpPr>
                <p:nvPr/>
              </p:nvSpPr>
              <p:spPr bwMode="auto">
                <a:xfrm>
                  <a:off x="3038" y="1847"/>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9" name="Freeform 142">
                  <a:extLst>
                    <a:ext uri="{FF2B5EF4-FFF2-40B4-BE49-F238E27FC236}">
                      <a16:creationId xmlns:a16="http://schemas.microsoft.com/office/drawing/2014/main" id="{4A2CC750-6C68-4525-BDDE-EF148526A9B3}"/>
                    </a:ext>
                  </a:extLst>
                </p:cNvPr>
                <p:cNvSpPr>
                  <a:spLocks/>
                </p:cNvSpPr>
                <p:nvPr/>
              </p:nvSpPr>
              <p:spPr bwMode="auto">
                <a:xfrm>
                  <a:off x="3038" y="1874"/>
                  <a:ext cx="1" cy="3"/>
                </a:xfrm>
                <a:custGeom>
                  <a:avLst/>
                  <a:gdLst>
                    <a:gd name="T0" fmla="*/ 0 w 1"/>
                    <a:gd name="T1" fmla="*/ 0 h 3"/>
                    <a:gd name="T2" fmla="*/ 0 w 1"/>
                    <a:gd name="T3" fmla="*/ 3 h 3"/>
                    <a:gd name="T4" fmla="*/ 1 w 1"/>
                    <a:gd name="T5" fmla="*/ 1 h 3"/>
                  </a:gdLst>
                  <a:ahLst/>
                  <a:cxnLst>
                    <a:cxn ang="0">
                      <a:pos x="T0" y="T1"/>
                    </a:cxn>
                    <a:cxn ang="0">
                      <a:pos x="T2" y="T3"/>
                    </a:cxn>
                    <a:cxn ang="0">
                      <a:pos x="T4" y="T5"/>
                    </a:cxn>
                  </a:cxnLst>
                  <a:rect l="0" t="0" r="r" b="b"/>
                  <a:pathLst>
                    <a:path w="1" h="3">
                      <a:moveTo>
                        <a:pt x="0" y="0"/>
                      </a:moveTo>
                      <a:lnTo>
                        <a:pt x="0" y="3"/>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0" name="Freeform 143">
                  <a:extLst>
                    <a:ext uri="{FF2B5EF4-FFF2-40B4-BE49-F238E27FC236}">
                      <a16:creationId xmlns:a16="http://schemas.microsoft.com/office/drawing/2014/main" id="{9AB818F4-1828-4EEE-9CE6-5DBFA137EA57}"/>
                    </a:ext>
                  </a:extLst>
                </p:cNvPr>
                <p:cNvSpPr>
                  <a:spLocks/>
                </p:cNvSpPr>
                <p:nvPr/>
              </p:nvSpPr>
              <p:spPr bwMode="auto">
                <a:xfrm>
                  <a:off x="3036" y="1902"/>
                  <a:ext cx="2" cy="4"/>
                </a:xfrm>
                <a:custGeom>
                  <a:avLst/>
                  <a:gdLst>
                    <a:gd name="T0" fmla="*/ 0 w 2"/>
                    <a:gd name="T1" fmla="*/ 0 h 4"/>
                    <a:gd name="T2" fmla="*/ 2 w 2"/>
                    <a:gd name="T3" fmla="*/ 4 h 4"/>
                    <a:gd name="T4" fmla="*/ 2 w 2"/>
                    <a:gd name="T5" fmla="*/ 0 h 4"/>
                  </a:gdLst>
                  <a:ahLst/>
                  <a:cxnLst>
                    <a:cxn ang="0">
                      <a:pos x="T0" y="T1"/>
                    </a:cxn>
                    <a:cxn ang="0">
                      <a:pos x="T2" y="T3"/>
                    </a:cxn>
                    <a:cxn ang="0">
                      <a:pos x="T4" y="T5"/>
                    </a:cxn>
                  </a:cxnLst>
                  <a:rect l="0" t="0" r="r" b="b"/>
                  <a:pathLst>
                    <a:path w="2" h="4">
                      <a:moveTo>
                        <a:pt x="0" y="0"/>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1" name="Freeform 144">
                  <a:extLst>
                    <a:ext uri="{FF2B5EF4-FFF2-40B4-BE49-F238E27FC236}">
                      <a16:creationId xmlns:a16="http://schemas.microsoft.com/office/drawing/2014/main" id="{D3F9C91C-598D-4499-A98A-45BE7BC421F9}"/>
                    </a:ext>
                  </a:extLst>
                </p:cNvPr>
                <p:cNvSpPr>
                  <a:spLocks/>
                </p:cNvSpPr>
                <p:nvPr/>
              </p:nvSpPr>
              <p:spPr bwMode="auto">
                <a:xfrm>
                  <a:off x="3035" y="1930"/>
                  <a:ext cx="3" cy="5"/>
                </a:xfrm>
                <a:custGeom>
                  <a:avLst/>
                  <a:gdLst>
                    <a:gd name="T0" fmla="*/ 0 w 3"/>
                    <a:gd name="T1" fmla="*/ 1 h 5"/>
                    <a:gd name="T2" fmla="*/ 3 w 3"/>
                    <a:gd name="T3" fmla="*/ 5 h 5"/>
                    <a:gd name="T4" fmla="*/ 2 w 3"/>
                    <a:gd name="T5" fmla="*/ 0 h 5"/>
                  </a:gdLst>
                  <a:ahLst/>
                  <a:cxnLst>
                    <a:cxn ang="0">
                      <a:pos x="T0" y="T1"/>
                    </a:cxn>
                    <a:cxn ang="0">
                      <a:pos x="T2" y="T3"/>
                    </a:cxn>
                    <a:cxn ang="0">
                      <a:pos x="T4" y="T5"/>
                    </a:cxn>
                  </a:cxnLst>
                  <a:rect l="0" t="0" r="r" b="b"/>
                  <a:pathLst>
                    <a:path w="3" h="5">
                      <a:moveTo>
                        <a:pt x="0" y="1"/>
                      </a:moveTo>
                      <a:lnTo>
                        <a:pt x="3"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2" name="Freeform 145">
                  <a:extLst>
                    <a:ext uri="{FF2B5EF4-FFF2-40B4-BE49-F238E27FC236}">
                      <a16:creationId xmlns:a16="http://schemas.microsoft.com/office/drawing/2014/main" id="{ECC137A3-00A5-47A0-A7B0-F0B19AFA9B33}"/>
                    </a:ext>
                  </a:extLst>
                </p:cNvPr>
                <p:cNvSpPr>
                  <a:spLocks/>
                </p:cNvSpPr>
                <p:nvPr/>
              </p:nvSpPr>
              <p:spPr bwMode="auto">
                <a:xfrm>
                  <a:off x="3035" y="1959"/>
                  <a:ext cx="3" cy="4"/>
                </a:xfrm>
                <a:custGeom>
                  <a:avLst/>
                  <a:gdLst>
                    <a:gd name="T0" fmla="*/ 0 w 3"/>
                    <a:gd name="T1" fmla="*/ 1 h 4"/>
                    <a:gd name="T2" fmla="*/ 3 w 3"/>
                    <a:gd name="T3" fmla="*/ 4 h 4"/>
                    <a:gd name="T4" fmla="*/ 1 w 3"/>
                    <a:gd name="T5" fmla="*/ 0 h 4"/>
                  </a:gdLst>
                  <a:ahLst/>
                  <a:cxnLst>
                    <a:cxn ang="0">
                      <a:pos x="T0" y="T1"/>
                    </a:cxn>
                    <a:cxn ang="0">
                      <a:pos x="T2" y="T3"/>
                    </a:cxn>
                    <a:cxn ang="0">
                      <a:pos x="T4" y="T5"/>
                    </a:cxn>
                  </a:cxnLst>
                  <a:rect l="0" t="0" r="r" b="b"/>
                  <a:pathLst>
                    <a:path w="3" h="4">
                      <a:moveTo>
                        <a:pt x="0" y="1"/>
                      </a:moveTo>
                      <a:lnTo>
                        <a:pt x="3"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3" name="Freeform 146">
                  <a:extLst>
                    <a:ext uri="{FF2B5EF4-FFF2-40B4-BE49-F238E27FC236}">
                      <a16:creationId xmlns:a16="http://schemas.microsoft.com/office/drawing/2014/main" id="{BD728F6C-88A2-420A-9249-685EA6EAFF5F}"/>
                    </a:ext>
                  </a:extLst>
                </p:cNvPr>
                <p:cNvSpPr>
                  <a:spLocks/>
                </p:cNvSpPr>
                <p:nvPr/>
              </p:nvSpPr>
              <p:spPr bwMode="auto">
                <a:xfrm>
                  <a:off x="3036" y="1989"/>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4" name="Freeform 147">
                  <a:extLst>
                    <a:ext uri="{FF2B5EF4-FFF2-40B4-BE49-F238E27FC236}">
                      <a16:creationId xmlns:a16="http://schemas.microsoft.com/office/drawing/2014/main" id="{A6A991B0-59E1-4B29-A3B8-0E94DA69AE93}"/>
                    </a:ext>
                  </a:extLst>
                </p:cNvPr>
                <p:cNvSpPr>
                  <a:spLocks/>
                </p:cNvSpPr>
                <p:nvPr/>
              </p:nvSpPr>
              <p:spPr bwMode="auto">
                <a:xfrm>
                  <a:off x="3038" y="201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5" name="Freeform 148">
                  <a:extLst>
                    <a:ext uri="{FF2B5EF4-FFF2-40B4-BE49-F238E27FC236}">
                      <a16:creationId xmlns:a16="http://schemas.microsoft.com/office/drawing/2014/main" id="{BC947481-EF05-4CAE-B33D-B06880866A40}"/>
                    </a:ext>
                  </a:extLst>
                </p:cNvPr>
                <p:cNvSpPr>
                  <a:spLocks/>
                </p:cNvSpPr>
                <p:nvPr/>
              </p:nvSpPr>
              <p:spPr bwMode="auto">
                <a:xfrm>
                  <a:off x="3038" y="2047"/>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6" name="Freeform 149">
                  <a:extLst>
                    <a:ext uri="{FF2B5EF4-FFF2-40B4-BE49-F238E27FC236}">
                      <a16:creationId xmlns:a16="http://schemas.microsoft.com/office/drawing/2014/main" id="{91B39424-51D3-407A-ACE3-9CC867CD2DA8}"/>
                    </a:ext>
                  </a:extLst>
                </p:cNvPr>
                <p:cNvSpPr>
                  <a:spLocks/>
                </p:cNvSpPr>
                <p:nvPr/>
              </p:nvSpPr>
              <p:spPr bwMode="auto">
                <a:xfrm>
                  <a:off x="3038" y="2075"/>
                  <a:ext cx="7" cy="4"/>
                </a:xfrm>
                <a:custGeom>
                  <a:avLst/>
                  <a:gdLst>
                    <a:gd name="T0" fmla="*/ 6 w 7"/>
                    <a:gd name="T1" fmla="*/ 0 h 4"/>
                    <a:gd name="T2" fmla="*/ 0 w 7"/>
                    <a:gd name="T3" fmla="*/ 3 h 4"/>
                    <a:gd name="T4" fmla="*/ 7 w 7"/>
                    <a:gd name="T5" fmla="*/ 4 h 4"/>
                  </a:gdLst>
                  <a:ahLst/>
                  <a:cxnLst>
                    <a:cxn ang="0">
                      <a:pos x="T0" y="T1"/>
                    </a:cxn>
                    <a:cxn ang="0">
                      <a:pos x="T2" y="T3"/>
                    </a:cxn>
                    <a:cxn ang="0">
                      <a:pos x="T4" y="T5"/>
                    </a:cxn>
                  </a:cxnLst>
                  <a:rect l="0" t="0" r="r" b="b"/>
                  <a:pathLst>
                    <a:path w="7" h="4">
                      <a:moveTo>
                        <a:pt x="6" y="0"/>
                      </a:moveTo>
                      <a:lnTo>
                        <a:pt x="0" y="3"/>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7" name="Freeform 150">
                  <a:extLst>
                    <a:ext uri="{FF2B5EF4-FFF2-40B4-BE49-F238E27FC236}">
                      <a16:creationId xmlns:a16="http://schemas.microsoft.com/office/drawing/2014/main" id="{EFE4040D-137E-46F6-B053-B0819F8CFAD2}"/>
                    </a:ext>
                  </a:extLst>
                </p:cNvPr>
                <p:cNvSpPr>
                  <a:spLocks/>
                </p:cNvSpPr>
                <p:nvPr/>
              </p:nvSpPr>
              <p:spPr bwMode="auto">
                <a:xfrm>
                  <a:off x="3038" y="2104"/>
                  <a:ext cx="8" cy="5"/>
                </a:xfrm>
                <a:custGeom>
                  <a:avLst/>
                  <a:gdLst>
                    <a:gd name="T0" fmla="*/ 8 w 8"/>
                    <a:gd name="T1" fmla="*/ 0 h 5"/>
                    <a:gd name="T2" fmla="*/ 0 w 8"/>
                    <a:gd name="T3" fmla="*/ 3 h 5"/>
                    <a:gd name="T4" fmla="*/ 8 w 8"/>
                    <a:gd name="T5" fmla="*/ 5 h 5"/>
                  </a:gdLst>
                  <a:ahLst/>
                  <a:cxnLst>
                    <a:cxn ang="0">
                      <a:pos x="T0" y="T1"/>
                    </a:cxn>
                    <a:cxn ang="0">
                      <a:pos x="T2" y="T3"/>
                    </a:cxn>
                    <a:cxn ang="0">
                      <a:pos x="T4" y="T5"/>
                    </a:cxn>
                  </a:cxnLst>
                  <a:rect l="0" t="0" r="r" b="b"/>
                  <a:pathLst>
                    <a:path w="8" h="5">
                      <a:moveTo>
                        <a:pt x="8" y="0"/>
                      </a:moveTo>
                      <a:lnTo>
                        <a:pt x="0" y="3"/>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8" name="Freeform 151">
                  <a:extLst>
                    <a:ext uri="{FF2B5EF4-FFF2-40B4-BE49-F238E27FC236}">
                      <a16:creationId xmlns:a16="http://schemas.microsoft.com/office/drawing/2014/main" id="{018C2ACE-F43A-46B0-92BF-BED37387801A}"/>
                    </a:ext>
                  </a:extLst>
                </p:cNvPr>
                <p:cNvSpPr>
                  <a:spLocks/>
                </p:cNvSpPr>
                <p:nvPr/>
              </p:nvSpPr>
              <p:spPr bwMode="auto">
                <a:xfrm>
                  <a:off x="3038" y="2136"/>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9" name="Freeform 152">
                  <a:extLst>
                    <a:ext uri="{FF2B5EF4-FFF2-40B4-BE49-F238E27FC236}">
                      <a16:creationId xmlns:a16="http://schemas.microsoft.com/office/drawing/2014/main" id="{0A54DD92-7D5E-4A54-A022-63699F15F24E}"/>
                    </a:ext>
                  </a:extLst>
                </p:cNvPr>
                <p:cNvSpPr>
                  <a:spLocks/>
                </p:cNvSpPr>
                <p:nvPr/>
              </p:nvSpPr>
              <p:spPr bwMode="auto">
                <a:xfrm>
                  <a:off x="3038" y="2164"/>
                  <a:ext cx="5" cy="7"/>
                </a:xfrm>
                <a:custGeom>
                  <a:avLst/>
                  <a:gdLst>
                    <a:gd name="T0" fmla="*/ 5 w 5"/>
                    <a:gd name="T1" fmla="*/ 5 h 7"/>
                    <a:gd name="T2" fmla="*/ 0 w 5"/>
                    <a:gd name="T3" fmla="*/ 0 h 7"/>
                    <a:gd name="T4" fmla="*/ 3 w 5"/>
                    <a:gd name="T5" fmla="*/ 7 h 7"/>
                  </a:gdLst>
                  <a:ahLst/>
                  <a:cxnLst>
                    <a:cxn ang="0">
                      <a:pos x="T0" y="T1"/>
                    </a:cxn>
                    <a:cxn ang="0">
                      <a:pos x="T2" y="T3"/>
                    </a:cxn>
                    <a:cxn ang="0">
                      <a:pos x="T4" y="T5"/>
                    </a:cxn>
                  </a:cxnLst>
                  <a:rect l="0" t="0" r="r" b="b"/>
                  <a:pathLst>
                    <a:path w="5" h="7">
                      <a:moveTo>
                        <a:pt x="5" y="5"/>
                      </a:moveTo>
                      <a:lnTo>
                        <a:pt x="0" y="0"/>
                      </a:lnTo>
                      <a:lnTo>
                        <a:pt x="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0" name="Freeform 153">
                  <a:extLst>
                    <a:ext uri="{FF2B5EF4-FFF2-40B4-BE49-F238E27FC236}">
                      <a16:creationId xmlns:a16="http://schemas.microsoft.com/office/drawing/2014/main" id="{6CFB0E88-B3C9-40F6-B7A5-EF48A3BF645E}"/>
                    </a:ext>
                  </a:extLst>
                </p:cNvPr>
                <p:cNvSpPr>
                  <a:spLocks/>
                </p:cNvSpPr>
                <p:nvPr/>
              </p:nvSpPr>
              <p:spPr bwMode="auto">
                <a:xfrm>
                  <a:off x="3036" y="2193"/>
                  <a:ext cx="5" cy="11"/>
                </a:xfrm>
                <a:custGeom>
                  <a:avLst/>
                  <a:gdLst>
                    <a:gd name="T0" fmla="*/ 5 w 5"/>
                    <a:gd name="T1" fmla="*/ 10 h 11"/>
                    <a:gd name="T2" fmla="*/ 2 w 5"/>
                    <a:gd name="T3" fmla="*/ 0 h 11"/>
                    <a:gd name="T4" fmla="*/ 0 w 5"/>
                    <a:gd name="T5" fmla="*/ 11 h 11"/>
                  </a:gdLst>
                  <a:ahLst/>
                  <a:cxnLst>
                    <a:cxn ang="0">
                      <a:pos x="T0" y="T1"/>
                    </a:cxn>
                    <a:cxn ang="0">
                      <a:pos x="T2" y="T3"/>
                    </a:cxn>
                    <a:cxn ang="0">
                      <a:pos x="T4" y="T5"/>
                    </a:cxn>
                  </a:cxnLst>
                  <a:rect l="0" t="0" r="r" b="b"/>
                  <a:pathLst>
                    <a:path w="5" h="11">
                      <a:moveTo>
                        <a:pt x="5" y="10"/>
                      </a:moveTo>
                      <a:lnTo>
                        <a:pt x="2"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1" name="Freeform 154">
                  <a:extLst>
                    <a:ext uri="{FF2B5EF4-FFF2-40B4-BE49-F238E27FC236}">
                      <a16:creationId xmlns:a16="http://schemas.microsoft.com/office/drawing/2014/main" id="{8FE81746-9396-448E-8DF4-F300015F812E}"/>
                    </a:ext>
                  </a:extLst>
                </p:cNvPr>
                <p:cNvSpPr>
                  <a:spLocks/>
                </p:cNvSpPr>
                <p:nvPr/>
              </p:nvSpPr>
              <p:spPr bwMode="auto">
                <a:xfrm>
                  <a:off x="3032" y="2222"/>
                  <a:ext cx="7" cy="15"/>
                </a:xfrm>
                <a:custGeom>
                  <a:avLst/>
                  <a:gdLst>
                    <a:gd name="T0" fmla="*/ 7 w 7"/>
                    <a:gd name="T1" fmla="*/ 15 h 15"/>
                    <a:gd name="T2" fmla="*/ 6 w 7"/>
                    <a:gd name="T3" fmla="*/ 0 h 15"/>
                    <a:gd name="T4" fmla="*/ 0 w 7"/>
                    <a:gd name="T5" fmla="*/ 14 h 15"/>
                  </a:gdLst>
                  <a:ahLst/>
                  <a:cxnLst>
                    <a:cxn ang="0">
                      <a:pos x="T0" y="T1"/>
                    </a:cxn>
                    <a:cxn ang="0">
                      <a:pos x="T2" y="T3"/>
                    </a:cxn>
                    <a:cxn ang="0">
                      <a:pos x="T4" y="T5"/>
                    </a:cxn>
                  </a:cxnLst>
                  <a:rect l="0" t="0" r="r" b="b"/>
                  <a:pathLst>
                    <a:path w="7" h="15">
                      <a:moveTo>
                        <a:pt x="7" y="15"/>
                      </a:moveTo>
                      <a:lnTo>
                        <a:pt x="6"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2" name="Freeform 155">
                  <a:extLst>
                    <a:ext uri="{FF2B5EF4-FFF2-40B4-BE49-F238E27FC236}">
                      <a16:creationId xmlns:a16="http://schemas.microsoft.com/office/drawing/2014/main" id="{73967744-A519-4FD1-A421-6AF1FF89968C}"/>
                    </a:ext>
                  </a:extLst>
                </p:cNvPr>
                <p:cNvSpPr>
                  <a:spLocks/>
                </p:cNvSpPr>
                <p:nvPr/>
              </p:nvSpPr>
              <p:spPr bwMode="auto">
                <a:xfrm>
                  <a:off x="3029" y="2250"/>
                  <a:ext cx="9" cy="19"/>
                </a:xfrm>
                <a:custGeom>
                  <a:avLst/>
                  <a:gdLst>
                    <a:gd name="T0" fmla="*/ 9 w 9"/>
                    <a:gd name="T1" fmla="*/ 19 h 19"/>
                    <a:gd name="T2" fmla="*/ 9 w 9"/>
                    <a:gd name="T3" fmla="*/ 0 h 19"/>
                    <a:gd name="T4" fmla="*/ 0 w 9"/>
                    <a:gd name="T5" fmla="*/ 17 h 19"/>
                  </a:gdLst>
                  <a:ahLst/>
                  <a:cxnLst>
                    <a:cxn ang="0">
                      <a:pos x="T0" y="T1"/>
                    </a:cxn>
                    <a:cxn ang="0">
                      <a:pos x="T2" y="T3"/>
                    </a:cxn>
                    <a:cxn ang="0">
                      <a:pos x="T4" y="T5"/>
                    </a:cxn>
                  </a:cxnLst>
                  <a:rect l="0" t="0" r="r" b="b"/>
                  <a:pathLst>
                    <a:path w="9" h="19">
                      <a:moveTo>
                        <a:pt x="9" y="19"/>
                      </a:moveTo>
                      <a:lnTo>
                        <a:pt x="9"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3" name="Freeform 156">
                  <a:extLst>
                    <a:ext uri="{FF2B5EF4-FFF2-40B4-BE49-F238E27FC236}">
                      <a16:creationId xmlns:a16="http://schemas.microsoft.com/office/drawing/2014/main" id="{EA03D656-122A-49E3-90B2-C3D292370A50}"/>
                    </a:ext>
                  </a:extLst>
                </p:cNvPr>
                <p:cNvSpPr>
                  <a:spLocks/>
                </p:cNvSpPr>
                <p:nvPr/>
              </p:nvSpPr>
              <p:spPr bwMode="auto">
                <a:xfrm>
                  <a:off x="3028" y="2279"/>
                  <a:ext cx="10" cy="19"/>
                </a:xfrm>
                <a:custGeom>
                  <a:avLst/>
                  <a:gdLst>
                    <a:gd name="T0" fmla="*/ 9 w 10"/>
                    <a:gd name="T1" fmla="*/ 19 h 19"/>
                    <a:gd name="T2" fmla="*/ 10 w 10"/>
                    <a:gd name="T3" fmla="*/ 0 h 19"/>
                    <a:gd name="T4" fmla="*/ 0 w 10"/>
                    <a:gd name="T5" fmla="*/ 16 h 19"/>
                  </a:gdLst>
                  <a:ahLst/>
                  <a:cxnLst>
                    <a:cxn ang="0">
                      <a:pos x="T0" y="T1"/>
                    </a:cxn>
                    <a:cxn ang="0">
                      <a:pos x="T2" y="T3"/>
                    </a:cxn>
                    <a:cxn ang="0">
                      <a:pos x="T4" y="T5"/>
                    </a:cxn>
                  </a:cxnLst>
                  <a:rect l="0" t="0" r="r" b="b"/>
                  <a:pathLst>
                    <a:path w="10" h="19">
                      <a:moveTo>
                        <a:pt x="9" y="19"/>
                      </a:moveTo>
                      <a:lnTo>
                        <a:pt x="10"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4" name="Freeform 157">
                  <a:extLst>
                    <a:ext uri="{FF2B5EF4-FFF2-40B4-BE49-F238E27FC236}">
                      <a16:creationId xmlns:a16="http://schemas.microsoft.com/office/drawing/2014/main" id="{A5832EA2-0D68-4458-BE97-FB655F11A9BC}"/>
                    </a:ext>
                  </a:extLst>
                </p:cNvPr>
                <p:cNvSpPr>
                  <a:spLocks/>
                </p:cNvSpPr>
                <p:nvPr/>
              </p:nvSpPr>
              <p:spPr bwMode="auto">
                <a:xfrm>
                  <a:off x="3030" y="2308"/>
                  <a:ext cx="8" cy="16"/>
                </a:xfrm>
                <a:custGeom>
                  <a:avLst/>
                  <a:gdLst>
                    <a:gd name="T0" fmla="*/ 7 w 8"/>
                    <a:gd name="T1" fmla="*/ 16 h 16"/>
                    <a:gd name="T2" fmla="*/ 8 w 8"/>
                    <a:gd name="T3" fmla="*/ 0 h 16"/>
                    <a:gd name="T4" fmla="*/ 0 w 8"/>
                    <a:gd name="T5" fmla="*/ 14 h 16"/>
                  </a:gdLst>
                  <a:ahLst/>
                  <a:cxnLst>
                    <a:cxn ang="0">
                      <a:pos x="T0" y="T1"/>
                    </a:cxn>
                    <a:cxn ang="0">
                      <a:pos x="T2" y="T3"/>
                    </a:cxn>
                    <a:cxn ang="0">
                      <a:pos x="T4" y="T5"/>
                    </a:cxn>
                  </a:cxnLst>
                  <a:rect l="0" t="0" r="r" b="b"/>
                  <a:pathLst>
                    <a:path w="8" h="16">
                      <a:moveTo>
                        <a:pt x="7" y="16"/>
                      </a:moveTo>
                      <a:lnTo>
                        <a:pt x="8"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5" name="Freeform 158">
                  <a:extLst>
                    <a:ext uri="{FF2B5EF4-FFF2-40B4-BE49-F238E27FC236}">
                      <a16:creationId xmlns:a16="http://schemas.microsoft.com/office/drawing/2014/main" id="{CFDC7D92-3F51-4F59-B9F5-B77E9DC79119}"/>
                    </a:ext>
                  </a:extLst>
                </p:cNvPr>
                <p:cNvSpPr>
                  <a:spLocks/>
                </p:cNvSpPr>
                <p:nvPr/>
              </p:nvSpPr>
              <p:spPr bwMode="auto">
                <a:xfrm>
                  <a:off x="3032" y="2337"/>
                  <a:ext cx="7" cy="13"/>
                </a:xfrm>
                <a:custGeom>
                  <a:avLst/>
                  <a:gdLst>
                    <a:gd name="T0" fmla="*/ 7 w 7"/>
                    <a:gd name="T1" fmla="*/ 13 h 13"/>
                    <a:gd name="T2" fmla="*/ 6 w 7"/>
                    <a:gd name="T3" fmla="*/ 0 h 13"/>
                    <a:gd name="T4" fmla="*/ 0 w 7"/>
                    <a:gd name="T5" fmla="*/ 12 h 13"/>
                  </a:gdLst>
                  <a:ahLst/>
                  <a:cxnLst>
                    <a:cxn ang="0">
                      <a:pos x="T0" y="T1"/>
                    </a:cxn>
                    <a:cxn ang="0">
                      <a:pos x="T2" y="T3"/>
                    </a:cxn>
                    <a:cxn ang="0">
                      <a:pos x="T4" y="T5"/>
                    </a:cxn>
                  </a:cxnLst>
                  <a:rect l="0" t="0" r="r" b="b"/>
                  <a:pathLst>
                    <a:path w="7" h="13">
                      <a:moveTo>
                        <a:pt x="7" y="13"/>
                      </a:moveTo>
                      <a:lnTo>
                        <a:pt x="6"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6" name="Freeform 159">
                  <a:extLst>
                    <a:ext uri="{FF2B5EF4-FFF2-40B4-BE49-F238E27FC236}">
                      <a16:creationId xmlns:a16="http://schemas.microsoft.com/office/drawing/2014/main" id="{53446CD8-F4DA-4AB9-B3AA-E4E45438D516}"/>
                    </a:ext>
                  </a:extLst>
                </p:cNvPr>
                <p:cNvSpPr>
                  <a:spLocks/>
                </p:cNvSpPr>
                <p:nvPr/>
              </p:nvSpPr>
              <p:spPr bwMode="auto">
                <a:xfrm>
                  <a:off x="3036" y="2365"/>
                  <a:ext cx="5" cy="11"/>
                </a:xfrm>
                <a:custGeom>
                  <a:avLst/>
                  <a:gdLst>
                    <a:gd name="T0" fmla="*/ 5 w 5"/>
                    <a:gd name="T1" fmla="*/ 11 h 11"/>
                    <a:gd name="T2" fmla="*/ 2 w 5"/>
                    <a:gd name="T3" fmla="*/ 0 h 11"/>
                    <a:gd name="T4" fmla="*/ 0 w 5"/>
                    <a:gd name="T5" fmla="*/ 11 h 11"/>
                  </a:gdLst>
                  <a:ahLst/>
                  <a:cxnLst>
                    <a:cxn ang="0">
                      <a:pos x="T0" y="T1"/>
                    </a:cxn>
                    <a:cxn ang="0">
                      <a:pos x="T2" y="T3"/>
                    </a:cxn>
                    <a:cxn ang="0">
                      <a:pos x="T4" y="T5"/>
                    </a:cxn>
                  </a:cxnLst>
                  <a:rect l="0" t="0" r="r" b="b"/>
                  <a:pathLst>
                    <a:path w="5" h="11">
                      <a:moveTo>
                        <a:pt x="5" y="11"/>
                      </a:moveTo>
                      <a:lnTo>
                        <a:pt x="2"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7" name="Freeform 160">
                  <a:extLst>
                    <a:ext uri="{FF2B5EF4-FFF2-40B4-BE49-F238E27FC236}">
                      <a16:creationId xmlns:a16="http://schemas.microsoft.com/office/drawing/2014/main" id="{5756E973-4101-4F37-A9E5-C559790415BB}"/>
                    </a:ext>
                  </a:extLst>
                </p:cNvPr>
                <p:cNvSpPr>
                  <a:spLocks/>
                </p:cNvSpPr>
                <p:nvPr/>
              </p:nvSpPr>
              <p:spPr bwMode="auto">
                <a:xfrm>
                  <a:off x="3038" y="2394"/>
                  <a:ext cx="5" cy="10"/>
                </a:xfrm>
                <a:custGeom>
                  <a:avLst/>
                  <a:gdLst>
                    <a:gd name="T0" fmla="*/ 5 w 5"/>
                    <a:gd name="T1" fmla="*/ 8 h 10"/>
                    <a:gd name="T2" fmla="*/ 0 w 5"/>
                    <a:gd name="T3" fmla="*/ 0 h 10"/>
                    <a:gd name="T4" fmla="*/ 0 w 5"/>
                    <a:gd name="T5" fmla="*/ 10 h 10"/>
                  </a:gdLst>
                  <a:ahLst/>
                  <a:cxnLst>
                    <a:cxn ang="0">
                      <a:pos x="T0" y="T1"/>
                    </a:cxn>
                    <a:cxn ang="0">
                      <a:pos x="T2" y="T3"/>
                    </a:cxn>
                    <a:cxn ang="0">
                      <a:pos x="T4" y="T5"/>
                    </a:cxn>
                  </a:cxnLst>
                  <a:rect l="0" t="0" r="r" b="b"/>
                  <a:pathLst>
                    <a:path w="5" h="10">
                      <a:moveTo>
                        <a:pt x="5" y="8"/>
                      </a:moveTo>
                      <a:lnTo>
                        <a:pt x="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8" name="Freeform 161">
                  <a:extLst>
                    <a:ext uri="{FF2B5EF4-FFF2-40B4-BE49-F238E27FC236}">
                      <a16:creationId xmlns:a16="http://schemas.microsoft.com/office/drawing/2014/main" id="{CCD509F4-9B09-4772-8257-64999AD7BD42}"/>
                    </a:ext>
                  </a:extLst>
                </p:cNvPr>
                <p:cNvSpPr>
                  <a:spLocks/>
                </p:cNvSpPr>
                <p:nvPr/>
              </p:nvSpPr>
              <p:spPr bwMode="auto">
                <a:xfrm>
                  <a:off x="3038" y="2423"/>
                  <a:ext cx="6" cy="8"/>
                </a:xfrm>
                <a:custGeom>
                  <a:avLst/>
                  <a:gdLst>
                    <a:gd name="T0" fmla="*/ 6 w 6"/>
                    <a:gd name="T1" fmla="*/ 5 h 8"/>
                    <a:gd name="T2" fmla="*/ 0 w 6"/>
                    <a:gd name="T3" fmla="*/ 0 h 8"/>
                    <a:gd name="T4" fmla="*/ 3 w 6"/>
                    <a:gd name="T5" fmla="*/ 8 h 8"/>
                  </a:gdLst>
                  <a:ahLst/>
                  <a:cxnLst>
                    <a:cxn ang="0">
                      <a:pos x="T0" y="T1"/>
                    </a:cxn>
                    <a:cxn ang="0">
                      <a:pos x="T2" y="T3"/>
                    </a:cxn>
                    <a:cxn ang="0">
                      <a:pos x="T4" y="T5"/>
                    </a:cxn>
                  </a:cxnLst>
                  <a:rect l="0" t="0" r="r" b="b"/>
                  <a:pathLst>
                    <a:path w="6" h="8">
                      <a:moveTo>
                        <a:pt x="6" y="5"/>
                      </a:moveTo>
                      <a:lnTo>
                        <a:pt x="0" y="0"/>
                      </a:lnTo>
                      <a:lnTo>
                        <a:pt x="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9" name="Freeform 162">
                  <a:extLst>
                    <a:ext uri="{FF2B5EF4-FFF2-40B4-BE49-F238E27FC236}">
                      <a16:creationId xmlns:a16="http://schemas.microsoft.com/office/drawing/2014/main" id="{06CA92C3-3552-4480-9B91-1856F3C72FEA}"/>
                    </a:ext>
                  </a:extLst>
                </p:cNvPr>
                <p:cNvSpPr>
                  <a:spLocks/>
                </p:cNvSpPr>
                <p:nvPr/>
              </p:nvSpPr>
              <p:spPr bwMode="auto">
                <a:xfrm>
                  <a:off x="3038" y="2452"/>
                  <a:ext cx="7" cy="5"/>
                </a:xfrm>
                <a:custGeom>
                  <a:avLst/>
                  <a:gdLst>
                    <a:gd name="T0" fmla="*/ 7 w 7"/>
                    <a:gd name="T1" fmla="*/ 2 h 5"/>
                    <a:gd name="T2" fmla="*/ 0 w 7"/>
                    <a:gd name="T3" fmla="*/ 0 h 5"/>
                    <a:gd name="T4" fmla="*/ 5 w 7"/>
                    <a:gd name="T5" fmla="*/ 5 h 5"/>
                  </a:gdLst>
                  <a:ahLst/>
                  <a:cxnLst>
                    <a:cxn ang="0">
                      <a:pos x="T0" y="T1"/>
                    </a:cxn>
                    <a:cxn ang="0">
                      <a:pos x="T2" y="T3"/>
                    </a:cxn>
                    <a:cxn ang="0">
                      <a:pos x="T4" y="T5"/>
                    </a:cxn>
                  </a:cxnLst>
                  <a:rect l="0" t="0" r="r" b="b"/>
                  <a:pathLst>
                    <a:path w="7" h="5">
                      <a:moveTo>
                        <a:pt x="7"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0" name="Freeform 163">
                  <a:extLst>
                    <a:ext uri="{FF2B5EF4-FFF2-40B4-BE49-F238E27FC236}">
                      <a16:creationId xmlns:a16="http://schemas.microsoft.com/office/drawing/2014/main" id="{2D1217B7-BBFA-4018-901A-915E0721F0A2}"/>
                    </a:ext>
                  </a:extLst>
                </p:cNvPr>
                <p:cNvSpPr>
                  <a:spLocks/>
                </p:cNvSpPr>
                <p:nvPr/>
              </p:nvSpPr>
              <p:spPr bwMode="auto">
                <a:xfrm>
                  <a:off x="3038" y="2478"/>
                  <a:ext cx="7" cy="4"/>
                </a:xfrm>
                <a:custGeom>
                  <a:avLst/>
                  <a:gdLst>
                    <a:gd name="T0" fmla="*/ 7 w 7"/>
                    <a:gd name="T1" fmla="*/ 0 h 4"/>
                    <a:gd name="T2" fmla="*/ 0 w 7"/>
                    <a:gd name="T3" fmla="*/ 2 h 4"/>
                    <a:gd name="T4" fmla="*/ 7 w 7"/>
                    <a:gd name="T5" fmla="*/ 4 h 4"/>
                  </a:gdLst>
                  <a:ahLst/>
                  <a:cxnLst>
                    <a:cxn ang="0">
                      <a:pos x="T0" y="T1"/>
                    </a:cxn>
                    <a:cxn ang="0">
                      <a:pos x="T2" y="T3"/>
                    </a:cxn>
                    <a:cxn ang="0">
                      <a:pos x="T4" y="T5"/>
                    </a:cxn>
                  </a:cxnLst>
                  <a:rect l="0" t="0" r="r" b="b"/>
                  <a:pathLst>
                    <a:path w="7" h="4">
                      <a:moveTo>
                        <a:pt x="7" y="0"/>
                      </a:moveTo>
                      <a:lnTo>
                        <a:pt x="0" y="2"/>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1" name="Freeform 164">
                  <a:extLst>
                    <a:ext uri="{FF2B5EF4-FFF2-40B4-BE49-F238E27FC236}">
                      <a16:creationId xmlns:a16="http://schemas.microsoft.com/office/drawing/2014/main" id="{44E29221-A006-498A-B4A5-F6098734A54B}"/>
                    </a:ext>
                  </a:extLst>
                </p:cNvPr>
                <p:cNvSpPr>
                  <a:spLocks/>
                </p:cNvSpPr>
                <p:nvPr/>
              </p:nvSpPr>
              <p:spPr bwMode="auto">
                <a:xfrm>
                  <a:off x="3038" y="2503"/>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2" name="Freeform 165">
                  <a:extLst>
                    <a:ext uri="{FF2B5EF4-FFF2-40B4-BE49-F238E27FC236}">
                      <a16:creationId xmlns:a16="http://schemas.microsoft.com/office/drawing/2014/main" id="{45822AA0-3862-40B9-8A86-6F47C22D2A09}"/>
                    </a:ext>
                  </a:extLst>
                </p:cNvPr>
                <p:cNvSpPr>
                  <a:spLocks/>
                </p:cNvSpPr>
                <p:nvPr/>
              </p:nvSpPr>
              <p:spPr bwMode="auto">
                <a:xfrm>
                  <a:off x="3038" y="2530"/>
                  <a:ext cx="10" cy="8"/>
                </a:xfrm>
                <a:custGeom>
                  <a:avLst/>
                  <a:gdLst>
                    <a:gd name="T0" fmla="*/ 7 w 10"/>
                    <a:gd name="T1" fmla="*/ 0 h 8"/>
                    <a:gd name="T2" fmla="*/ 0 w 10"/>
                    <a:gd name="T3" fmla="*/ 8 h 8"/>
                    <a:gd name="T4" fmla="*/ 10 w 10"/>
                    <a:gd name="T5" fmla="*/ 4 h 8"/>
                  </a:gdLst>
                  <a:ahLst/>
                  <a:cxnLst>
                    <a:cxn ang="0">
                      <a:pos x="T0" y="T1"/>
                    </a:cxn>
                    <a:cxn ang="0">
                      <a:pos x="T2" y="T3"/>
                    </a:cxn>
                    <a:cxn ang="0">
                      <a:pos x="T4" y="T5"/>
                    </a:cxn>
                  </a:cxnLst>
                  <a:rect l="0" t="0" r="r" b="b"/>
                  <a:pathLst>
                    <a:path w="10" h="8">
                      <a:moveTo>
                        <a:pt x="7" y="0"/>
                      </a:moveTo>
                      <a:lnTo>
                        <a:pt x="0" y="8"/>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3" name="Freeform 166">
                  <a:extLst>
                    <a:ext uri="{FF2B5EF4-FFF2-40B4-BE49-F238E27FC236}">
                      <a16:creationId xmlns:a16="http://schemas.microsoft.com/office/drawing/2014/main" id="{EBD528EC-2794-4701-95FE-D22CC11611C6}"/>
                    </a:ext>
                  </a:extLst>
                </p:cNvPr>
                <p:cNvSpPr>
                  <a:spLocks/>
                </p:cNvSpPr>
                <p:nvPr/>
              </p:nvSpPr>
              <p:spPr bwMode="auto">
                <a:xfrm>
                  <a:off x="3038" y="2558"/>
                  <a:ext cx="9" cy="9"/>
                </a:xfrm>
                <a:custGeom>
                  <a:avLst/>
                  <a:gdLst>
                    <a:gd name="T0" fmla="*/ 6 w 9"/>
                    <a:gd name="T1" fmla="*/ 0 h 9"/>
                    <a:gd name="T2" fmla="*/ 0 w 9"/>
                    <a:gd name="T3" fmla="*/ 9 h 9"/>
                    <a:gd name="T4" fmla="*/ 9 w 9"/>
                    <a:gd name="T5" fmla="*/ 4 h 9"/>
                  </a:gdLst>
                  <a:ahLst/>
                  <a:cxnLst>
                    <a:cxn ang="0">
                      <a:pos x="T0" y="T1"/>
                    </a:cxn>
                    <a:cxn ang="0">
                      <a:pos x="T2" y="T3"/>
                    </a:cxn>
                    <a:cxn ang="0">
                      <a:pos x="T4" y="T5"/>
                    </a:cxn>
                  </a:cxnLst>
                  <a:rect l="0" t="0" r="r" b="b"/>
                  <a:pathLst>
                    <a:path w="9" h="9">
                      <a:moveTo>
                        <a:pt x="6" y="0"/>
                      </a:moveTo>
                      <a:lnTo>
                        <a:pt x="0" y="9"/>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4" name="Freeform 167">
                  <a:extLst>
                    <a:ext uri="{FF2B5EF4-FFF2-40B4-BE49-F238E27FC236}">
                      <a16:creationId xmlns:a16="http://schemas.microsoft.com/office/drawing/2014/main" id="{A4272200-E6AC-4329-B023-C165228EDA11}"/>
                    </a:ext>
                  </a:extLst>
                </p:cNvPr>
                <p:cNvSpPr>
                  <a:spLocks/>
                </p:cNvSpPr>
                <p:nvPr/>
              </p:nvSpPr>
              <p:spPr bwMode="auto">
                <a:xfrm>
                  <a:off x="3038" y="2588"/>
                  <a:ext cx="8" cy="7"/>
                </a:xfrm>
                <a:custGeom>
                  <a:avLst/>
                  <a:gdLst>
                    <a:gd name="T0" fmla="*/ 5 w 8"/>
                    <a:gd name="T1" fmla="*/ 0 h 7"/>
                    <a:gd name="T2" fmla="*/ 0 w 8"/>
                    <a:gd name="T3" fmla="*/ 7 h 7"/>
                    <a:gd name="T4" fmla="*/ 8 w 8"/>
                    <a:gd name="T5" fmla="*/ 4 h 7"/>
                  </a:gdLst>
                  <a:ahLst/>
                  <a:cxnLst>
                    <a:cxn ang="0">
                      <a:pos x="T0" y="T1"/>
                    </a:cxn>
                    <a:cxn ang="0">
                      <a:pos x="T2" y="T3"/>
                    </a:cxn>
                    <a:cxn ang="0">
                      <a:pos x="T4" y="T5"/>
                    </a:cxn>
                  </a:cxnLst>
                  <a:rect l="0" t="0" r="r" b="b"/>
                  <a:pathLst>
                    <a:path w="8" h="7">
                      <a:moveTo>
                        <a:pt x="5" y="0"/>
                      </a:moveTo>
                      <a:lnTo>
                        <a:pt x="0" y="7"/>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5" name="Freeform 168">
                  <a:extLst>
                    <a:ext uri="{FF2B5EF4-FFF2-40B4-BE49-F238E27FC236}">
                      <a16:creationId xmlns:a16="http://schemas.microsoft.com/office/drawing/2014/main" id="{71550E8E-73C6-479A-9042-04F77D6C9747}"/>
                    </a:ext>
                  </a:extLst>
                </p:cNvPr>
                <p:cNvSpPr>
                  <a:spLocks/>
                </p:cNvSpPr>
                <p:nvPr/>
              </p:nvSpPr>
              <p:spPr bwMode="auto">
                <a:xfrm>
                  <a:off x="3066" y="1697"/>
                  <a:ext cx="10" cy="8"/>
                </a:xfrm>
                <a:custGeom>
                  <a:avLst/>
                  <a:gdLst>
                    <a:gd name="T0" fmla="*/ 7 w 10"/>
                    <a:gd name="T1" fmla="*/ 0 h 8"/>
                    <a:gd name="T2" fmla="*/ 0 w 10"/>
                    <a:gd name="T3" fmla="*/ 8 h 8"/>
                    <a:gd name="T4" fmla="*/ 10 w 10"/>
                    <a:gd name="T5" fmla="*/ 4 h 8"/>
                  </a:gdLst>
                  <a:ahLst/>
                  <a:cxnLst>
                    <a:cxn ang="0">
                      <a:pos x="T0" y="T1"/>
                    </a:cxn>
                    <a:cxn ang="0">
                      <a:pos x="T2" y="T3"/>
                    </a:cxn>
                    <a:cxn ang="0">
                      <a:pos x="T4" y="T5"/>
                    </a:cxn>
                  </a:cxnLst>
                  <a:rect l="0" t="0" r="r" b="b"/>
                  <a:pathLst>
                    <a:path w="10" h="8">
                      <a:moveTo>
                        <a:pt x="7" y="0"/>
                      </a:moveTo>
                      <a:lnTo>
                        <a:pt x="0" y="8"/>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6" name="Freeform 169">
                  <a:extLst>
                    <a:ext uri="{FF2B5EF4-FFF2-40B4-BE49-F238E27FC236}">
                      <a16:creationId xmlns:a16="http://schemas.microsoft.com/office/drawing/2014/main" id="{547AE344-093D-4169-BAAB-CC26A10C0EB3}"/>
                    </a:ext>
                  </a:extLst>
                </p:cNvPr>
                <p:cNvSpPr>
                  <a:spLocks/>
                </p:cNvSpPr>
                <p:nvPr/>
              </p:nvSpPr>
              <p:spPr bwMode="auto">
                <a:xfrm>
                  <a:off x="3066" y="1728"/>
                  <a:ext cx="6" cy="5"/>
                </a:xfrm>
                <a:custGeom>
                  <a:avLst/>
                  <a:gdLst>
                    <a:gd name="T0" fmla="*/ 4 w 6"/>
                    <a:gd name="T1" fmla="*/ 0 h 5"/>
                    <a:gd name="T2" fmla="*/ 0 w 6"/>
                    <a:gd name="T3" fmla="*/ 5 h 5"/>
                    <a:gd name="T4" fmla="*/ 6 w 6"/>
                    <a:gd name="T5" fmla="*/ 2 h 5"/>
                  </a:gdLst>
                  <a:ahLst/>
                  <a:cxnLst>
                    <a:cxn ang="0">
                      <a:pos x="T0" y="T1"/>
                    </a:cxn>
                    <a:cxn ang="0">
                      <a:pos x="T2" y="T3"/>
                    </a:cxn>
                    <a:cxn ang="0">
                      <a:pos x="T4" y="T5"/>
                    </a:cxn>
                  </a:cxnLst>
                  <a:rect l="0" t="0" r="r" b="b"/>
                  <a:pathLst>
                    <a:path w="6" h="5">
                      <a:moveTo>
                        <a:pt x="4" y="0"/>
                      </a:moveTo>
                      <a:lnTo>
                        <a:pt x="0" y="5"/>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7" name="Freeform 170">
                  <a:extLst>
                    <a:ext uri="{FF2B5EF4-FFF2-40B4-BE49-F238E27FC236}">
                      <a16:creationId xmlns:a16="http://schemas.microsoft.com/office/drawing/2014/main" id="{5D6195A3-EBC1-402E-9493-1D822FAB8740}"/>
                    </a:ext>
                  </a:extLst>
                </p:cNvPr>
                <p:cNvSpPr>
                  <a:spLocks/>
                </p:cNvSpPr>
                <p:nvPr/>
              </p:nvSpPr>
              <p:spPr bwMode="auto">
                <a:xfrm>
                  <a:off x="3066" y="1757"/>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8" name="Freeform 171">
                  <a:extLst>
                    <a:ext uri="{FF2B5EF4-FFF2-40B4-BE49-F238E27FC236}">
                      <a16:creationId xmlns:a16="http://schemas.microsoft.com/office/drawing/2014/main" id="{9A7EE878-3773-469B-A74C-94464BA847E4}"/>
                    </a:ext>
                  </a:extLst>
                </p:cNvPr>
                <p:cNvSpPr>
                  <a:spLocks/>
                </p:cNvSpPr>
                <p:nvPr/>
              </p:nvSpPr>
              <p:spPr bwMode="auto">
                <a:xfrm>
                  <a:off x="3066" y="1786"/>
                  <a:ext cx="5" cy="5"/>
                </a:xfrm>
                <a:custGeom>
                  <a:avLst/>
                  <a:gdLst>
                    <a:gd name="T0" fmla="*/ 2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2"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9" name="Freeform 172">
                  <a:extLst>
                    <a:ext uri="{FF2B5EF4-FFF2-40B4-BE49-F238E27FC236}">
                      <a16:creationId xmlns:a16="http://schemas.microsoft.com/office/drawing/2014/main" id="{9E94E542-0801-4E56-A1B9-56EFC58A7009}"/>
                    </a:ext>
                  </a:extLst>
                </p:cNvPr>
                <p:cNvSpPr>
                  <a:spLocks/>
                </p:cNvSpPr>
                <p:nvPr/>
              </p:nvSpPr>
              <p:spPr bwMode="auto">
                <a:xfrm>
                  <a:off x="3066" y="1814"/>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0" name="Freeform 173">
                  <a:extLst>
                    <a:ext uri="{FF2B5EF4-FFF2-40B4-BE49-F238E27FC236}">
                      <a16:creationId xmlns:a16="http://schemas.microsoft.com/office/drawing/2014/main" id="{DCA33491-0939-427C-B080-BAF3F42CBC88}"/>
                    </a:ext>
                  </a:extLst>
                </p:cNvPr>
                <p:cNvSpPr>
                  <a:spLocks/>
                </p:cNvSpPr>
                <p:nvPr/>
              </p:nvSpPr>
              <p:spPr bwMode="auto">
                <a:xfrm>
                  <a:off x="3066" y="1842"/>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1" name="Freeform 174">
                  <a:extLst>
                    <a:ext uri="{FF2B5EF4-FFF2-40B4-BE49-F238E27FC236}">
                      <a16:creationId xmlns:a16="http://schemas.microsoft.com/office/drawing/2014/main" id="{70FC3EF2-3CA6-4BDE-A208-1D4178AA49CB}"/>
                    </a:ext>
                  </a:extLst>
                </p:cNvPr>
                <p:cNvSpPr>
                  <a:spLocks/>
                </p:cNvSpPr>
                <p:nvPr/>
              </p:nvSpPr>
              <p:spPr bwMode="auto">
                <a:xfrm>
                  <a:off x="3066" y="1870"/>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2" name="Freeform 175">
                  <a:extLst>
                    <a:ext uri="{FF2B5EF4-FFF2-40B4-BE49-F238E27FC236}">
                      <a16:creationId xmlns:a16="http://schemas.microsoft.com/office/drawing/2014/main" id="{87E4BF8A-6F6E-4460-9ECD-7A635DD48362}"/>
                    </a:ext>
                  </a:extLst>
                </p:cNvPr>
                <p:cNvSpPr>
                  <a:spLocks/>
                </p:cNvSpPr>
                <p:nvPr/>
              </p:nvSpPr>
              <p:spPr bwMode="auto">
                <a:xfrm>
                  <a:off x="3066" y="1900"/>
                  <a:ext cx="3" cy="6"/>
                </a:xfrm>
                <a:custGeom>
                  <a:avLst/>
                  <a:gdLst>
                    <a:gd name="T0" fmla="*/ 0 w 3"/>
                    <a:gd name="T1" fmla="*/ 0 h 6"/>
                    <a:gd name="T2" fmla="*/ 0 w 3"/>
                    <a:gd name="T3" fmla="*/ 6 h 6"/>
                    <a:gd name="T4" fmla="*/ 3 w 3"/>
                    <a:gd name="T5" fmla="*/ 0 h 6"/>
                  </a:gdLst>
                  <a:ahLst/>
                  <a:cxnLst>
                    <a:cxn ang="0">
                      <a:pos x="T0" y="T1"/>
                    </a:cxn>
                    <a:cxn ang="0">
                      <a:pos x="T2" y="T3"/>
                    </a:cxn>
                    <a:cxn ang="0">
                      <a:pos x="T4" y="T5"/>
                    </a:cxn>
                  </a:cxnLst>
                  <a:rect l="0" t="0" r="r" b="b"/>
                  <a:pathLst>
                    <a:path w="3" h="6">
                      <a:moveTo>
                        <a:pt x="0" y="0"/>
                      </a:moveTo>
                      <a:lnTo>
                        <a:pt x="0"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3" name="Freeform 176">
                  <a:extLst>
                    <a:ext uri="{FF2B5EF4-FFF2-40B4-BE49-F238E27FC236}">
                      <a16:creationId xmlns:a16="http://schemas.microsoft.com/office/drawing/2014/main" id="{61C03C92-80A5-4324-9876-191FE46821BF}"/>
                    </a:ext>
                  </a:extLst>
                </p:cNvPr>
                <p:cNvSpPr>
                  <a:spLocks/>
                </p:cNvSpPr>
                <p:nvPr/>
              </p:nvSpPr>
              <p:spPr bwMode="auto">
                <a:xfrm>
                  <a:off x="3064" y="1929"/>
                  <a:ext cx="3" cy="6"/>
                </a:xfrm>
                <a:custGeom>
                  <a:avLst/>
                  <a:gdLst>
                    <a:gd name="T0" fmla="*/ 0 w 3"/>
                    <a:gd name="T1" fmla="*/ 0 h 6"/>
                    <a:gd name="T2" fmla="*/ 2 w 3"/>
                    <a:gd name="T3" fmla="*/ 6 h 6"/>
                    <a:gd name="T4" fmla="*/ 3 w 3"/>
                    <a:gd name="T5" fmla="*/ 0 h 6"/>
                  </a:gdLst>
                  <a:ahLst/>
                  <a:cxnLst>
                    <a:cxn ang="0">
                      <a:pos x="T0" y="T1"/>
                    </a:cxn>
                    <a:cxn ang="0">
                      <a:pos x="T2" y="T3"/>
                    </a:cxn>
                    <a:cxn ang="0">
                      <a:pos x="T4" y="T5"/>
                    </a:cxn>
                  </a:cxnLst>
                  <a:rect l="0" t="0" r="r" b="b"/>
                  <a:pathLst>
                    <a:path w="3" h="6">
                      <a:moveTo>
                        <a:pt x="0" y="0"/>
                      </a:moveTo>
                      <a:lnTo>
                        <a:pt x="2"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4" name="Freeform 177">
                  <a:extLst>
                    <a:ext uri="{FF2B5EF4-FFF2-40B4-BE49-F238E27FC236}">
                      <a16:creationId xmlns:a16="http://schemas.microsoft.com/office/drawing/2014/main" id="{E0562000-B831-4F60-95FE-2045623E900C}"/>
                    </a:ext>
                  </a:extLst>
                </p:cNvPr>
                <p:cNvSpPr>
                  <a:spLocks/>
                </p:cNvSpPr>
                <p:nvPr/>
              </p:nvSpPr>
              <p:spPr bwMode="auto">
                <a:xfrm>
                  <a:off x="3063" y="1958"/>
                  <a:ext cx="3" cy="5"/>
                </a:xfrm>
                <a:custGeom>
                  <a:avLst/>
                  <a:gdLst>
                    <a:gd name="T0" fmla="*/ 0 w 3"/>
                    <a:gd name="T1" fmla="*/ 1 h 5"/>
                    <a:gd name="T2" fmla="*/ 3 w 3"/>
                    <a:gd name="T3" fmla="*/ 5 h 5"/>
                    <a:gd name="T4" fmla="*/ 2 w 3"/>
                    <a:gd name="T5" fmla="*/ 0 h 5"/>
                  </a:gdLst>
                  <a:ahLst/>
                  <a:cxnLst>
                    <a:cxn ang="0">
                      <a:pos x="T0" y="T1"/>
                    </a:cxn>
                    <a:cxn ang="0">
                      <a:pos x="T2" y="T3"/>
                    </a:cxn>
                    <a:cxn ang="0">
                      <a:pos x="T4" y="T5"/>
                    </a:cxn>
                  </a:cxnLst>
                  <a:rect l="0" t="0" r="r" b="b"/>
                  <a:pathLst>
                    <a:path w="3" h="5">
                      <a:moveTo>
                        <a:pt x="0" y="1"/>
                      </a:moveTo>
                      <a:lnTo>
                        <a:pt x="3"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5" name="Freeform 178">
                  <a:extLst>
                    <a:ext uri="{FF2B5EF4-FFF2-40B4-BE49-F238E27FC236}">
                      <a16:creationId xmlns:a16="http://schemas.microsoft.com/office/drawing/2014/main" id="{513DCB91-973C-4A0D-A6CD-1D7D6D4AF342}"/>
                    </a:ext>
                  </a:extLst>
                </p:cNvPr>
                <p:cNvSpPr>
                  <a:spLocks/>
                </p:cNvSpPr>
                <p:nvPr/>
              </p:nvSpPr>
              <p:spPr bwMode="auto">
                <a:xfrm>
                  <a:off x="3065" y="1989"/>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6" name="Freeform 179">
                  <a:extLst>
                    <a:ext uri="{FF2B5EF4-FFF2-40B4-BE49-F238E27FC236}">
                      <a16:creationId xmlns:a16="http://schemas.microsoft.com/office/drawing/2014/main" id="{9DC0A6B4-26BD-4AE3-BEBB-AD8E39297730}"/>
                    </a:ext>
                  </a:extLst>
                </p:cNvPr>
                <p:cNvSpPr>
                  <a:spLocks/>
                </p:cNvSpPr>
                <p:nvPr/>
              </p:nvSpPr>
              <p:spPr bwMode="auto">
                <a:xfrm>
                  <a:off x="3066" y="2019"/>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7" name="Freeform 180">
                  <a:extLst>
                    <a:ext uri="{FF2B5EF4-FFF2-40B4-BE49-F238E27FC236}">
                      <a16:creationId xmlns:a16="http://schemas.microsoft.com/office/drawing/2014/main" id="{31BE7A59-ADA1-4C78-9574-CCA41DCDD8CA}"/>
                    </a:ext>
                  </a:extLst>
                </p:cNvPr>
                <p:cNvSpPr>
                  <a:spLocks/>
                </p:cNvSpPr>
                <p:nvPr/>
              </p:nvSpPr>
              <p:spPr bwMode="auto">
                <a:xfrm>
                  <a:off x="3066" y="2048"/>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8" name="Freeform 181">
                  <a:extLst>
                    <a:ext uri="{FF2B5EF4-FFF2-40B4-BE49-F238E27FC236}">
                      <a16:creationId xmlns:a16="http://schemas.microsoft.com/office/drawing/2014/main" id="{8B77AA91-7806-4E10-9E08-F538E0B9AE10}"/>
                    </a:ext>
                  </a:extLst>
                </p:cNvPr>
                <p:cNvSpPr>
                  <a:spLocks/>
                </p:cNvSpPr>
                <p:nvPr/>
              </p:nvSpPr>
              <p:spPr bwMode="auto">
                <a:xfrm>
                  <a:off x="3066" y="2076"/>
                  <a:ext cx="9" cy="4"/>
                </a:xfrm>
                <a:custGeom>
                  <a:avLst/>
                  <a:gdLst>
                    <a:gd name="T0" fmla="*/ 9 w 9"/>
                    <a:gd name="T1" fmla="*/ 0 h 4"/>
                    <a:gd name="T2" fmla="*/ 0 w 9"/>
                    <a:gd name="T3" fmla="*/ 2 h 4"/>
                    <a:gd name="T4" fmla="*/ 9 w 9"/>
                    <a:gd name="T5" fmla="*/ 4 h 4"/>
                  </a:gdLst>
                  <a:ahLst/>
                  <a:cxnLst>
                    <a:cxn ang="0">
                      <a:pos x="T0" y="T1"/>
                    </a:cxn>
                    <a:cxn ang="0">
                      <a:pos x="T2" y="T3"/>
                    </a:cxn>
                    <a:cxn ang="0">
                      <a:pos x="T4" y="T5"/>
                    </a:cxn>
                  </a:cxnLst>
                  <a:rect l="0" t="0" r="r" b="b"/>
                  <a:pathLst>
                    <a:path w="9" h="4">
                      <a:moveTo>
                        <a:pt x="9" y="0"/>
                      </a:moveTo>
                      <a:lnTo>
                        <a:pt x="0" y="2"/>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9" name="Freeform 182">
                  <a:extLst>
                    <a:ext uri="{FF2B5EF4-FFF2-40B4-BE49-F238E27FC236}">
                      <a16:creationId xmlns:a16="http://schemas.microsoft.com/office/drawing/2014/main" id="{578F26C9-BC76-4212-A156-1FB253747D84}"/>
                    </a:ext>
                  </a:extLst>
                </p:cNvPr>
                <p:cNvSpPr>
                  <a:spLocks/>
                </p:cNvSpPr>
                <p:nvPr/>
              </p:nvSpPr>
              <p:spPr bwMode="auto">
                <a:xfrm>
                  <a:off x="3066" y="2105"/>
                  <a:ext cx="10" cy="5"/>
                </a:xfrm>
                <a:custGeom>
                  <a:avLst/>
                  <a:gdLst>
                    <a:gd name="T0" fmla="*/ 10 w 10"/>
                    <a:gd name="T1" fmla="*/ 0 h 5"/>
                    <a:gd name="T2" fmla="*/ 0 w 10"/>
                    <a:gd name="T3" fmla="*/ 2 h 5"/>
                    <a:gd name="T4" fmla="*/ 10 w 10"/>
                    <a:gd name="T5" fmla="*/ 5 h 5"/>
                  </a:gdLst>
                  <a:ahLst/>
                  <a:cxnLst>
                    <a:cxn ang="0">
                      <a:pos x="T0" y="T1"/>
                    </a:cxn>
                    <a:cxn ang="0">
                      <a:pos x="T2" y="T3"/>
                    </a:cxn>
                    <a:cxn ang="0">
                      <a:pos x="T4" y="T5"/>
                    </a:cxn>
                  </a:cxnLst>
                  <a:rect l="0" t="0" r="r" b="b"/>
                  <a:pathLst>
                    <a:path w="10" h="5">
                      <a:moveTo>
                        <a:pt x="10" y="0"/>
                      </a:moveTo>
                      <a:lnTo>
                        <a:pt x="0" y="2"/>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0" name="Freeform 183">
                  <a:extLst>
                    <a:ext uri="{FF2B5EF4-FFF2-40B4-BE49-F238E27FC236}">
                      <a16:creationId xmlns:a16="http://schemas.microsoft.com/office/drawing/2014/main" id="{5EDAEC8E-9D89-4174-A623-6FE88861BC52}"/>
                    </a:ext>
                  </a:extLst>
                </p:cNvPr>
                <p:cNvSpPr>
                  <a:spLocks/>
                </p:cNvSpPr>
                <p:nvPr/>
              </p:nvSpPr>
              <p:spPr bwMode="auto">
                <a:xfrm>
                  <a:off x="3066" y="2135"/>
                  <a:ext cx="10" cy="5"/>
                </a:xfrm>
                <a:custGeom>
                  <a:avLst/>
                  <a:gdLst>
                    <a:gd name="T0" fmla="*/ 10 w 10"/>
                    <a:gd name="T1" fmla="*/ 0 h 5"/>
                    <a:gd name="T2" fmla="*/ 0 w 10"/>
                    <a:gd name="T3" fmla="*/ 1 h 5"/>
                    <a:gd name="T4" fmla="*/ 9 w 10"/>
                    <a:gd name="T5" fmla="*/ 5 h 5"/>
                  </a:gdLst>
                  <a:ahLst/>
                  <a:cxnLst>
                    <a:cxn ang="0">
                      <a:pos x="T0" y="T1"/>
                    </a:cxn>
                    <a:cxn ang="0">
                      <a:pos x="T2" y="T3"/>
                    </a:cxn>
                    <a:cxn ang="0">
                      <a:pos x="T4" y="T5"/>
                    </a:cxn>
                  </a:cxnLst>
                  <a:rect l="0" t="0" r="r" b="b"/>
                  <a:pathLst>
                    <a:path w="10" h="5">
                      <a:moveTo>
                        <a:pt x="10" y="0"/>
                      </a:moveTo>
                      <a:lnTo>
                        <a:pt x="0" y="1"/>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1" name="Freeform 184">
                  <a:extLst>
                    <a:ext uri="{FF2B5EF4-FFF2-40B4-BE49-F238E27FC236}">
                      <a16:creationId xmlns:a16="http://schemas.microsoft.com/office/drawing/2014/main" id="{BB4931FF-941C-45BD-A841-CCD39FF3762B}"/>
                    </a:ext>
                  </a:extLst>
                </p:cNvPr>
                <p:cNvSpPr>
                  <a:spLocks/>
                </p:cNvSpPr>
                <p:nvPr/>
              </p:nvSpPr>
              <p:spPr bwMode="auto">
                <a:xfrm>
                  <a:off x="3066" y="2164"/>
                  <a:ext cx="8" cy="8"/>
                </a:xfrm>
                <a:custGeom>
                  <a:avLst/>
                  <a:gdLst>
                    <a:gd name="T0" fmla="*/ 8 w 8"/>
                    <a:gd name="T1" fmla="*/ 4 h 8"/>
                    <a:gd name="T2" fmla="*/ 0 w 8"/>
                    <a:gd name="T3" fmla="*/ 0 h 8"/>
                    <a:gd name="T4" fmla="*/ 6 w 8"/>
                    <a:gd name="T5" fmla="*/ 8 h 8"/>
                  </a:gdLst>
                  <a:ahLst/>
                  <a:cxnLst>
                    <a:cxn ang="0">
                      <a:pos x="T0" y="T1"/>
                    </a:cxn>
                    <a:cxn ang="0">
                      <a:pos x="T2" y="T3"/>
                    </a:cxn>
                    <a:cxn ang="0">
                      <a:pos x="T4" y="T5"/>
                    </a:cxn>
                  </a:cxnLst>
                  <a:rect l="0" t="0" r="r" b="b"/>
                  <a:pathLst>
                    <a:path w="8" h="8">
                      <a:moveTo>
                        <a:pt x="8"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2" name="Freeform 185">
                  <a:extLst>
                    <a:ext uri="{FF2B5EF4-FFF2-40B4-BE49-F238E27FC236}">
                      <a16:creationId xmlns:a16="http://schemas.microsoft.com/office/drawing/2014/main" id="{94E614BF-A63F-43C8-8518-BAB29F51C68C}"/>
                    </a:ext>
                  </a:extLst>
                </p:cNvPr>
                <p:cNvSpPr>
                  <a:spLocks/>
                </p:cNvSpPr>
                <p:nvPr/>
              </p:nvSpPr>
              <p:spPr bwMode="auto">
                <a:xfrm>
                  <a:off x="3066" y="2193"/>
                  <a:ext cx="7" cy="12"/>
                </a:xfrm>
                <a:custGeom>
                  <a:avLst/>
                  <a:gdLst>
                    <a:gd name="T0" fmla="*/ 7 w 7"/>
                    <a:gd name="T1" fmla="*/ 10 h 12"/>
                    <a:gd name="T2" fmla="*/ 0 w 7"/>
                    <a:gd name="T3" fmla="*/ 0 h 12"/>
                    <a:gd name="T4" fmla="*/ 1 w 7"/>
                    <a:gd name="T5" fmla="*/ 12 h 12"/>
                  </a:gdLst>
                  <a:ahLst/>
                  <a:cxnLst>
                    <a:cxn ang="0">
                      <a:pos x="T0" y="T1"/>
                    </a:cxn>
                    <a:cxn ang="0">
                      <a:pos x="T2" y="T3"/>
                    </a:cxn>
                    <a:cxn ang="0">
                      <a:pos x="T4" y="T5"/>
                    </a:cxn>
                  </a:cxnLst>
                  <a:rect l="0" t="0" r="r" b="b"/>
                  <a:pathLst>
                    <a:path w="7" h="12">
                      <a:moveTo>
                        <a:pt x="7" y="10"/>
                      </a:moveTo>
                      <a:lnTo>
                        <a:pt x="0" y="0"/>
                      </a:lnTo>
                      <a:lnTo>
                        <a:pt x="1"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3" name="Freeform 186">
                  <a:extLst>
                    <a:ext uri="{FF2B5EF4-FFF2-40B4-BE49-F238E27FC236}">
                      <a16:creationId xmlns:a16="http://schemas.microsoft.com/office/drawing/2014/main" id="{E24FB9A9-E47A-4995-9294-B7DB7904012C}"/>
                    </a:ext>
                  </a:extLst>
                </p:cNvPr>
                <p:cNvSpPr>
                  <a:spLocks/>
                </p:cNvSpPr>
                <p:nvPr/>
              </p:nvSpPr>
              <p:spPr bwMode="auto">
                <a:xfrm>
                  <a:off x="3063" y="2222"/>
                  <a:ext cx="8" cy="15"/>
                </a:xfrm>
                <a:custGeom>
                  <a:avLst/>
                  <a:gdLst>
                    <a:gd name="T0" fmla="*/ 8 w 8"/>
                    <a:gd name="T1" fmla="*/ 15 h 15"/>
                    <a:gd name="T2" fmla="*/ 3 w 8"/>
                    <a:gd name="T3" fmla="*/ 0 h 15"/>
                    <a:gd name="T4" fmla="*/ 0 w 8"/>
                    <a:gd name="T5" fmla="*/ 15 h 15"/>
                  </a:gdLst>
                  <a:ahLst/>
                  <a:cxnLst>
                    <a:cxn ang="0">
                      <a:pos x="T0" y="T1"/>
                    </a:cxn>
                    <a:cxn ang="0">
                      <a:pos x="T2" y="T3"/>
                    </a:cxn>
                    <a:cxn ang="0">
                      <a:pos x="T4" y="T5"/>
                    </a:cxn>
                  </a:cxnLst>
                  <a:rect l="0" t="0" r="r" b="b"/>
                  <a:pathLst>
                    <a:path w="8" h="15">
                      <a:moveTo>
                        <a:pt x="8" y="15"/>
                      </a:moveTo>
                      <a:lnTo>
                        <a:pt x="3"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4" name="Freeform 187">
                  <a:extLst>
                    <a:ext uri="{FF2B5EF4-FFF2-40B4-BE49-F238E27FC236}">
                      <a16:creationId xmlns:a16="http://schemas.microsoft.com/office/drawing/2014/main" id="{6E580C59-E5CC-438A-B901-54F57C85AA86}"/>
                    </a:ext>
                  </a:extLst>
                </p:cNvPr>
                <p:cNvSpPr>
                  <a:spLocks/>
                </p:cNvSpPr>
                <p:nvPr/>
              </p:nvSpPr>
              <p:spPr bwMode="auto">
                <a:xfrm>
                  <a:off x="3061" y="2250"/>
                  <a:ext cx="9" cy="18"/>
                </a:xfrm>
                <a:custGeom>
                  <a:avLst/>
                  <a:gdLst>
                    <a:gd name="T0" fmla="*/ 9 w 9"/>
                    <a:gd name="T1" fmla="*/ 18 h 18"/>
                    <a:gd name="T2" fmla="*/ 5 w 9"/>
                    <a:gd name="T3" fmla="*/ 0 h 18"/>
                    <a:gd name="T4" fmla="*/ 0 w 9"/>
                    <a:gd name="T5" fmla="*/ 18 h 18"/>
                  </a:gdLst>
                  <a:ahLst/>
                  <a:cxnLst>
                    <a:cxn ang="0">
                      <a:pos x="T0" y="T1"/>
                    </a:cxn>
                    <a:cxn ang="0">
                      <a:pos x="T2" y="T3"/>
                    </a:cxn>
                    <a:cxn ang="0">
                      <a:pos x="T4" y="T5"/>
                    </a:cxn>
                  </a:cxnLst>
                  <a:rect l="0" t="0" r="r" b="b"/>
                  <a:pathLst>
                    <a:path w="9" h="18">
                      <a:moveTo>
                        <a:pt x="9" y="18"/>
                      </a:moveTo>
                      <a:lnTo>
                        <a:pt x="5" y="0"/>
                      </a:lnTo>
                      <a:lnTo>
                        <a:pt x="0" y="1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5" name="Freeform 188">
                  <a:extLst>
                    <a:ext uri="{FF2B5EF4-FFF2-40B4-BE49-F238E27FC236}">
                      <a16:creationId xmlns:a16="http://schemas.microsoft.com/office/drawing/2014/main" id="{EFBDF1F0-D6DE-437D-8A20-40CD50C3162E}"/>
                    </a:ext>
                  </a:extLst>
                </p:cNvPr>
                <p:cNvSpPr>
                  <a:spLocks/>
                </p:cNvSpPr>
                <p:nvPr/>
              </p:nvSpPr>
              <p:spPr bwMode="auto">
                <a:xfrm>
                  <a:off x="3060" y="2279"/>
                  <a:ext cx="9" cy="18"/>
                </a:xfrm>
                <a:custGeom>
                  <a:avLst/>
                  <a:gdLst>
                    <a:gd name="T0" fmla="*/ 9 w 9"/>
                    <a:gd name="T1" fmla="*/ 18 h 18"/>
                    <a:gd name="T2" fmla="*/ 6 w 9"/>
                    <a:gd name="T3" fmla="*/ 0 h 18"/>
                    <a:gd name="T4" fmla="*/ 0 w 9"/>
                    <a:gd name="T5" fmla="*/ 17 h 18"/>
                  </a:gdLst>
                  <a:ahLst/>
                  <a:cxnLst>
                    <a:cxn ang="0">
                      <a:pos x="T0" y="T1"/>
                    </a:cxn>
                    <a:cxn ang="0">
                      <a:pos x="T2" y="T3"/>
                    </a:cxn>
                    <a:cxn ang="0">
                      <a:pos x="T4" y="T5"/>
                    </a:cxn>
                  </a:cxnLst>
                  <a:rect l="0" t="0" r="r" b="b"/>
                  <a:pathLst>
                    <a:path w="9" h="18">
                      <a:moveTo>
                        <a:pt x="9" y="18"/>
                      </a:moveTo>
                      <a:lnTo>
                        <a:pt x="6"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6" name="Freeform 189">
                  <a:extLst>
                    <a:ext uri="{FF2B5EF4-FFF2-40B4-BE49-F238E27FC236}">
                      <a16:creationId xmlns:a16="http://schemas.microsoft.com/office/drawing/2014/main" id="{E463F36B-AD44-4442-9D54-195E05FBD69A}"/>
                    </a:ext>
                  </a:extLst>
                </p:cNvPr>
                <p:cNvSpPr>
                  <a:spLocks/>
                </p:cNvSpPr>
                <p:nvPr/>
              </p:nvSpPr>
              <p:spPr bwMode="auto">
                <a:xfrm>
                  <a:off x="3062" y="2308"/>
                  <a:ext cx="7" cy="16"/>
                </a:xfrm>
                <a:custGeom>
                  <a:avLst/>
                  <a:gdLst>
                    <a:gd name="T0" fmla="*/ 7 w 7"/>
                    <a:gd name="T1" fmla="*/ 16 h 16"/>
                    <a:gd name="T2" fmla="*/ 4 w 7"/>
                    <a:gd name="T3" fmla="*/ 0 h 16"/>
                    <a:gd name="T4" fmla="*/ 0 w 7"/>
                    <a:gd name="T5" fmla="*/ 16 h 16"/>
                  </a:gdLst>
                  <a:ahLst/>
                  <a:cxnLst>
                    <a:cxn ang="0">
                      <a:pos x="T0" y="T1"/>
                    </a:cxn>
                    <a:cxn ang="0">
                      <a:pos x="T2" y="T3"/>
                    </a:cxn>
                    <a:cxn ang="0">
                      <a:pos x="T4" y="T5"/>
                    </a:cxn>
                  </a:cxnLst>
                  <a:rect l="0" t="0" r="r" b="b"/>
                  <a:pathLst>
                    <a:path w="7" h="16">
                      <a:moveTo>
                        <a:pt x="7" y="16"/>
                      </a:moveTo>
                      <a:lnTo>
                        <a:pt x="4"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7" name="Freeform 190">
                  <a:extLst>
                    <a:ext uri="{FF2B5EF4-FFF2-40B4-BE49-F238E27FC236}">
                      <a16:creationId xmlns:a16="http://schemas.microsoft.com/office/drawing/2014/main" id="{89C1CB41-3D29-455B-8BCC-C35FAC93367D}"/>
                    </a:ext>
                  </a:extLst>
                </p:cNvPr>
                <p:cNvSpPr>
                  <a:spLocks/>
                </p:cNvSpPr>
                <p:nvPr/>
              </p:nvSpPr>
              <p:spPr bwMode="auto">
                <a:xfrm>
                  <a:off x="3064" y="2337"/>
                  <a:ext cx="6" cy="13"/>
                </a:xfrm>
                <a:custGeom>
                  <a:avLst/>
                  <a:gdLst>
                    <a:gd name="T0" fmla="*/ 6 w 6"/>
                    <a:gd name="T1" fmla="*/ 13 h 13"/>
                    <a:gd name="T2" fmla="*/ 2 w 6"/>
                    <a:gd name="T3" fmla="*/ 0 h 13"/>
                    <a:gd name="T4" fmla="*/ 0 w 6"/>
                    <a:gd name="T5" fmla="*/ 13 h 13"/>
                  </a:gdLst>
                  <a:ahLst/>
                  <a:cxnLst>
                    <a:cxn ang="0">
                      <a:pos x="T0" y="T1"/>
                    </a:cxn>
                    <a:cxn ang="0">
                      <a:pos x="T2" y="T3"/>
                    </a:cxn>
                    <a:cxn ang="0">
                      <a:pos x="T4" y="T5"/>
                    </a:cxn>
                  </a:cxnLst>
                  <a:rect l="0" t="0" r="r" b="b"/>
                  <a:pathLst>
                    <a:path w="6" h="13">
                      <a:moveTo>
                        <a:pt x="6" y="13"/>
                      </a:moveTo>
                      <a:lnTo>
                        <a:pt x="2"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8" name="Freeform 191">
                  <a:extLst>
                    <a:ext uri="{FF2B5EF4-FFF2-40B4-BE49-F238E27FC236}">
                      <a16:creationId xmlns:a16="http://schemas.microsoft.com/office/drawing/2014/main" id="{B17BA84F-9542-4553-8254-A2D99B63B29B}"/>
                    </a:ext>
                  </a:extLst>
                </p:cNvPr>
                <p:cNvSpPr>
                  <a:spLocks/>
                </p:cNvSpPr>
                <p:nvPr/>
              </p:nvSpPr>
              <p:spPr bwMode="auto">
                <a:xfrm>
                  <a:off x="3066" y="2365"/>
                  <a:ext cx="6" cy="12"/>
                </a:xfrm>
                <a:custGeom>
                  <a:avLst/>
                  <a:gdLst>
                    <a:gd name="T0" fmla="*/ 6 w 6"/>
                    <a:gd name="T1" fmla="*/ 11 h 12"/>
                    <a:gd name="T2" fmla="*/ 0 w 6"/>
                    <a:gd name="T3" fmla="*/ 0 h 12"/>
                    <a:gd name="T4" fmla="*/ 0 w 6"/>
                    <a:gd name="T5" fmla="*/ 12 h 12"/>
                  </a:gdLst>
                  <a:ahLst/>
                  <a:cxnLst>
                    <a:cxn ang="0">
                      <a:pos x="T0" y="T1"/>
                    </a:cxn>
                    <a:cxn ang="0">
                      <a:pos x="T2" y="T3"/>
                    </a:cxn>
                    <a:cxn ang="0">
                      <a:pos x="T4" y="T5"/>
                    </a:cxn>
                  </a:cxnLst>
                  <a:rect l="0" t="0" r="r" b="b"/>
                  <a:pathLst>
                    <a:path w="6" h="12">
                      <a:moveTo>
                        <a:pt x="6" y="11"/>
                      </a:moveTo>
                      <a:lnTo>
                        <a:pt x="0"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9" name="Freeform 192">
                  <a:extLst>
                    <a:ext uri="{FF2B5EF4-FFF2-40B4-BE49-F238E27FC236}">
                      <a16:creationId xmlns:a16="http://schemas.microsoft.com/office/drawing/2014/main" id="{6006EB1E-964D-4A8A-B7A1-9E6FC5D32EE6}"/>
                    </a:ext>
                  </a:extLst>
                </p:cNvPr>
                <p:cNvSpPr>
                  <a:spLocks/>
                </p:cNvSpPr>
                <p:nvPr/>
              </p:nvSpPr>
              <p:spPr bwMode="auto">
                <a:xfrm>
                  <a:off x="3066" y="2394"/>
                  <a:ext cx="7" cy="10"/>
                </a:xfrm>
                <a:custGeom>
                  <a:avLst/>
                  <a:gdLst>
                    <a:gd name="T0" fmla="*/ 7 w 7"/>
                    <a:gd name="T1" fmla="*/ 8 h 10"/>
                    <a:gd name="T2" fmla="*/ 0 w 7"/>
                    <a:gd name="T3" fmla="*/ 0 h 10"/>
                    <a:gd name="T4" fmla="*/ 3 w 7"/>
                    <a:gd name="T5" fmla="*/ 10 h 10"/>
                  </a:gdLst>
                  <a:ahLst/>
                  <a:cxnLst>
                    <a:cxn ang="0">
                      <a:pos x="T0" y="T1"/>
                    </a:cxn>
                    <a:cxn ang="0">
                      <a:pos x="T2" y="T3"/>
                    </a:cxn>
                    <a:cxn ang="0">
                      <a:pos x="T4" y="T5"/>
                    </a:cxn>
                  </a:cxnLst>
                  <a:rect l="0" t="0" r="r" b="b"/>
                  <a:pathLst>
                    <a:path w="7" h="10">
                      <a:moveTo>
                        <a:pt x="7" y="8"/>
                      </a:moveTo>
                      <a:lnTo>
                        <a:pt x="0" y="0"/>
                      </a:lnTo>
                      <a:lnTo>
                        <a:pt x="3"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0" name="Freeform 193">
                  <a:extLst>
                    <a:ext uri="{FF2B5EF4-FFF2-40B4-BE49-F238E27FC236}">
                      <a16:creationId xmlns:a16="http://schemas.microsoft.com/office/drawing/2014/main" id="{BAEE7294-7D55-43E1-956B-4F574D679F44}"/>
                    </a:ext>
                  </a:extLst>
                </p:cNvPr>
                <p:cNvSpPr>
                  <a:spLocks/>
                </p:cNvSpPr>
                <p:nvPr/>
              </p:nvSpPr>
              <p:spPr bwMode="auto">
                <a:xfrm>
                  <a:off x="3066" y="2423"/>
                  <a:ext cx="8" cy="7"/>
                </a:xfrm>
                <a:custGeom>
                  <a:avLst/>
                  <a:gdLst>
                    <a:gd name="T0" fmla="*/ 8 w 8"/>
                    <a:gd name="T1" fmla="*/ 4 h 7"/>
                    <a:gd name="T2" fmla="*/ 0 w 8"/>
                    <a:gd name="T3" fmla="*/ 0 h 7"/>
                    <a:gd name="T4" fmla="*/ 5 w 8"/>
                    <a:gd name="T5" fmla="*/ 7 h 7"/>
                  </a:gdLst>
                  <a:ahLst/>
                  <a:cxnLst>
                    <a:cxn ang="0">
                      <a:pos x="T0" y="T1"/>
                    </a:cxn>
                    <a:cxn ang="0">
                      <a:pos x="T2" y="T3"/>
                    </a:cxn>
                    <a:cxn ang="0">
                      <a:pos x="T4" y="T5"/>
                    </a:cxn>
                  </a:cxnLst>
                  <a:rect l="0" t="0" r="r" b="b"/>
                  <a:pathLst>
                    <a:path w="8" h="7">
                      <a:moveTo>
                        <a:pt x="8" y="4"/>
                      </a:moveTo>
                      <a:lnTo>
                        <a:pt x="0" y="0"/>
                      </a:lnTo>
                      <a:lnTo>
                        <a:pt x="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1" name="Freeform 194">
                  <a:extLst>
                    <a:ext uri="{FF2B5EF4-FFF2-40B4-BE49-F238E27FC236}">
                      <a16:creationId xmlns:a16="http://schemas.microsoft.com/office/drawing/2014/main" id="{5C32DCF4-89CA-440F-ABE5-5D451D9ED12C}"/>
                    </a:ext>
                  </a:extLst>
                </p:cNvPr>
                <p:cNvSpPr>
                  <a:spLocks/>
                </p:cNvSpPr>
                <p:nvPr/>
              </p:nvSpPr>
              <p:spPr bwMode="auto">
                <a:xfrm>
                  <a:off x="3066" y="2451"/>
                  <a:ext cx="9" cy="4"/>
                </a:xfrm>
                <a:custGeom>
                  <a:avLst/>
                  <a:gdLst>
                    <a:gd name="T0" fmla="*/ 9 w 9"/>
                    <a:gd name="T1" fmla="*/ 0 h 4"/>
                    <a:gd name="T2" fmla="*/ 0 w 9"/>
                    <a:gd name="T3" fmla="*/ 1 h 4"/>
                    <a:gd name="T4" fmla="*/ 8 w 9"/>
                    <a:gd name="T5" fmla="*/ 4 h 4"/>
                  </a:gdLst>
                  <a:ahLst/>
                  <a:cxnLst>
                    <a:cxn ang="0">
                      <a:pos x="T0" y="T1"/>
                    </a:cxn>
                    <a:cxn ang="0">
                      <a:pos x="T2" y="T3"/>
                    </a:cxn>
                    <a:cxn ang="0">
                      <a:pos x="T4" y="T5"/>
                    </a:cxn>
                  </a:cxnLst>
                  <a:rect l="0" t="0" r="r" b="b"/>
                  <a:pathLst>
                    <a:path w="9" h="4">
                      <a:moveTo>
                        <a:pt x="9" y="0"/>
                      </a:moveTo>
                      <a:lnTo>
                        <a:pt x="0" y="1"/>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2" name="Freeform 195">
                  <a:extLst>
                    <a:ext uri="{FF2B5EF4-FFF2-40B4-BE49-F238E27FC236}">
                      <a16:creationId xmlns:a16="http://schemas.microsoft.com/office/drawing/2014/main" id="{A28AEDF3-98BF-466B-8CFC-E97B52C8AC13}"/>
                    </a:ext>
                  </a:extLst>
                </p:cNvPr>
                <p:cNvSpPr>
                  <a:spLocks/>
                </p:cNvSpPr>
                <p:nvPr/>
              </p:nvSpPr>
              <p:spPr bwMode="auto">
                <a:xfrm>
                  <a:off x="3066" y="2475"/>
                  <a:ext cx="11" cy="5"/>
                </a:xfrm>
                <a:custGeom>
                  <a:avLst/>
                  <a:gdLst>
                    <a:gd name="T0" fmla="*/ 10 w 11"/>
                    <a:gd name="T1" fmla="*/ 0 h 5"/>
                    <a:gd name="T2" fmla="*/ 0 w 11"/>
                    <a:gd name="T3" fmla="*/ 5 h 5"/>
                    <a:gd name="T4" fmla="*/ 11 w 11"/>
                    <a:gd name="T5" fmla="*/ 5 h 5"/>
                  </a:gdLst>
                  <a:ahLst/>
                  <a:cxnLst>
                    <a:cxn ang="0">
                      <a:pos x="T0" y="T1"/>
                    </a:cxn>
                    <a:cxn ang="0">
                      <a:pos x="T2" y="T3"/>
                    </a:cxn>
                    <a:cxn ang="0">
                      <a:pos x="T4" y="T5"/>
                    </a:cxn>
                  </a:cxnLst>
                  <a:rect l="0" t="0" r="r" b="b"/>
                  <a:pathLst>
                    <a:path w="11" h="5">
                      <a:moveTo>
                        <a:pt x="10" y="0"/>
                      </a:moveTo>
                      <a:lnTo>
                        <a:pt x="0" y="5"/>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3" name="Freeform 196">
                  <a:extLst>
                    <a:ext uri="{FF2B5EF4-FFF2-40B4-BE49-F238E27FC236}">
                      <a16:creationId xmlns:a16="http://schemas.microsoft.com/office/drawing/2014/main" id="{A7277178-82CA-4317-AE58-58386CD8E7D6}"/>
                    </a:ext>
                  </a:extLst>
                </p:cNvPr>
                <p:cNvSpPr>
                  <a:spLocks/>
                </p:cNvSpPr>
                <p:nvPr/>
              </p:nvSpPr>
              <p:spPr bwMode="auto">
                <a:xfrm>
                  <a:off x="3066" y="2499"/>
                  <a:ext cx="14" cy="10"/>
                </a:xfrm>
                <a:custGeom>
                  <a:avLst/>
                  <a:gdLst>
                    <a:gd name="T0" fmla="*/ 11 w 14"/>
                    <a:gd name="T1" fmla="*/ 0 h 10"/>
                    <a:gd name="T2" fmla="*/ 0 w 14"/>
                    <a:gd name="T3" fmla="*/ 10 h 10"/>
                    <a:gd name="T4" fmla="*/ 14 w 14"/>
                    <a:gd name="T5" fmla="*/ 6 h 10"/>
                  </a:gdLst>
                  <a:ahLst/>
                  <a:cxnLst>
                    <a:cxn ang="0">
                      <a:pos x="T0" y="T1"/>
                    </a:cxn>
                    <a:cxn ang="0">
                      <a:pos x="T2" y="T3"/>
                    </a:cxn>
                    <a:cxn ang="0">
                      <a:pos x="T4" y="T5"/>
                    </a:cxn>
                  </a:cxnLst>
                  <a:rect l="0" t="0" r="r" b="b"/>
                  <a:pathLst>
                    <a:path w="14" h="10">
                      <a:moveTo>
                        <a:pt x="11" y="0"/>
                      </a:moveTo>
                      <a:lnTo>
                        <a:pt x="0" y="10"/>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4" name="Freeform 197">
                  <a:extLst>
                    <a:ext uri="{FF2B5EF4-FFF2-40B4-BE49-F238E27FC236}">
                      <a16:creationId xmlns:a16="http://schemas.microsoft.com/office/drawing/2014/main" id="{219E1FD5-C10E-45A3-B580-C10F24C58911}"/>
                    </a:ext>
                  </a:extLst>
                </p:cNvPr>
                <p:cNvSpPr>
                  <a:spLocks/>
                </p:cNvSpPr>
                <p:nvPr/>
              </p:nvSpPr>
              <p:spPr bwMode="auto">
                <a:xfrm>
                  <a:off x="3066" y="2526"/>
                  <a:ext cx="16" cy="12"/>
                </a:xfrm>
                <a:custGeom>
                  <a:avLst/>
                  <a:gdLst>
                    <a:gd name="T0" fmla="*/ 11 w 16"/>
                    <a:gd name="T1" fmla="*/ 0 h 12"/>
                    <a:gd name="T2" fmla="*/ 0 w 16"/>
                    <a:gd name="T3" fmla="*/ 12 h 12"/>
                    <a:gd name="T4" fmla="*/ 16 w 16"/>
                    <a:gd name="T5" fmla="*/ 6 h 12"/>
                  </a:gdLst>
                  <a:ahLst/>
                  <a:cxnLst>
                    <a:cxn ang="0">
                      <a:pos x="T0" y="T1"/>
                    </a:cxn>
                    <a:cxn ang="0">
                      <a:pos x="T2" y="T3"/>
                    </a:cxn>
                    <a:cxn ang="0">
                      <a:pos x="T4" y="T5"/>
                    </a:cxn>
                  </a:cxnLst>
                  <a:rect l="0" t="0" r="r" b="b"/>
                  <a:pathLst>
                    <a:path w="16" h="12">
                      <a:moveTo>
                        <a:pt x="11" y="0"/>
                      </a:moveTo>
                      <a:lnTo>
                        <a:pt x="0" y="12"/>
                      </a:lnTo>
                      <a:lnTo>
                        <a:pt x="1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5" name="Freeform 198">
                  <a:extLst>
                    <a:ext uri="{FF2B5EF4-FFF2-40B4-BE49-F238E27FC236}">
                      <a16:creationId xmlns:a16="http://schemas.microsoft.com/office/drawing/2014/main" id="{D40A7D0D-14FC-42EE-8245-30C0225F8663}"/>
                    </a:ext>
                  </a:extLst>
                </p:cNvPr>
                <p:cNvSpPr>
                  <a:spLocks/>
                </p:cNvSpPr>
                <p:nvPr/>
              </p:nvSpPr>
              <p:spPr bwMode="auto">
                <a:xfrm>
                  <a:off x="3066" y="2554"/>
                  <a:ext cx="15" cy="13"/>
                </a:xfrm>
                <a:custGeom>
                  <a:avLst/>
                  <a:gdLst>
                    <a:gd name="T0" fmla="*/ 11 w 15"/>
                    <a:gd name="T1" fmla="*/ 0 h 13"/>
                    <a:gd name="T2" fmla="*/ 0 w 15"/>
                    <a:gd name="T3" fmla="*/ 13 h 13"/>
                    <a:gd name="T4" fmla="*/ 15 w 15"/>
                    <a:gd name="T5" fmla="*/ 7 h 13"/>
                  </a:gdLst>
                  <a:ahLst/>
                  <a:cxnLst>
                    <a:cxn ang="0">
                      <a:pos x="T0" y="T1"/>
                    </a:cxn>
                    <a:cxn ang="0">
                      <a:pos x="T2" y="T3"/>
                    </a:cxn>
                    <a:cxn ang="0">
                      <a:pos x="T4" y="T5"/>
                    </a:cxn>
                  </a:cxnLst>
                  <a:rect l="0" t="0" r="r" b="b"/>
                  <a:pathLst>
                    <a:path w="15" h="13">
                      <a:moveTo>
                        <a:pt x="11" y="0"/>
                      </a:moveTo>
                      <a:lnTo>
                        <a:pt x="0" y="13"/>
                      </a:lnTo>
                      <a:lnTo>
                        <a:pt x="1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6" name="Freeform 199">
                  <a:extLst>
                    <a:ext uri="{FF2B5EF4-FFF2-40B4-BE49-F238E27FC236}">
                      <a16:creationId xmlns:a16="http://schemas.microsoft.com/office/drawing/2014/main" id="{E3B5929F-4ACC-4F5C-B0F7-03D37BD8EBFB}"/>
                    </a:ext>
                  </a:extLst>
                </p:cNvPr>
                <p:cNvSpPr>
                  <a:spLocks/>
                </p:cNvSpPr>
                <p:nvPr/>
              </p:nvSpPr>
              <p:spPr bwMode="auto">
                <a:xfrm>
                  <a:off x="3066" y="2585"/>
                  <a:ext cx="13" cy="10"/>
                </a:xfrm>
                <a:custGeom>
                  <a:avLst/>
                  <a:gdLst>
                    <a:gd name="T0" fmla="*/ 9 w 13"/>
                    <a:gd name="T1" fmla="*/ 0 h 10"/>
                    <a:gd name="T2" fmla="*/ 0 w 13"/>
                    <a:gd name="T3" fmla="*/ 10 h 10"/>
                    <a:gd name="T4" fmla="*/ 13 w 13"/>
                    <a:gd name="T5" fmla="*/ 5 h 10"/>
                  </a:gdLst>
                  <a:ahLst/>
                  <a:cxnLst>
                    <a:cxn ang="0">
                      <a:pos x="T0" y="T1"/>
                    </a:cxn>
                    <a:cxn ang="0">
                      <a:pos x="T2" y="T3"/>
                    </a:cxn>
                    <a:cxn ang="0">
                      <a:pos x="T4" y="T5"/>
                    </a:cxn>
                  </a:cxnLst>
                  <a:rect l="0" t="0" r="r" b="b"/>
                  <a:pathLst>
                    <a:path w="13" h="10">
                      <a:moveTo>
                        <a:pt x="9" y="0"/>
                      </a:moveTo>
                      <a:lnTo>
                        <a:pt x="0" y="10"/>
                      </a:lnTo>
                      <a:lnTo>
                        <a:pt x="1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7" name="Freeform 200">
                  <a:extLst>
                    <a:ext uri="{FF2B5EF4-FFF2-40B4-BE49-F238E27FC236}">
                      <a16:creationId xmlns:a16="http://schemas.microsoft.com/office/drawing/2014/main" id="{01F3EB69-82B2-4A27-A31B-EAB6477A870E}"/>
                    </a:ext>
                  </a:extLst>
                </p:cNvPr>
                <p:cNvSpPr>
                  <a:spLocks/>
                </p:cNvSpPr>
                <p:nvPr/>
              </p:nvSpPr>
              <p:spPr bwMode="auto">
                <a:xfrm>
                  <a:off x="3095" y="1694"/>
                  <a:ext cx="13" cy="11"/>
                </a:xfrm>
                <a:custGeom>
                  <a:avLst/>
                  <a:gdLst>
                    <a:gd name="T0" fmla="*/ 9 w 13"/>
                    <a:gd name="T1" fmla="*/ 0 h 11"/>
                    <a:gd name="T2" fmla="*/ 0 w 13"/>
                    <a:gd name="T3" fmla="*/ 11 h 11"/>
                    <a:gd name="T4" fmla="*/ 13 w 13"/>
                    <a:gd name="T5" fmla="*/ 6 h 11"/>
                  </a:gdLst>
                  <a:ahLst/>
                  <a:cxnLst>
                    <a:cxn ang="0">
                      <a:pos x="T0" y="T1"/>
                    </a:cxn>
                    <a:cxn ang="0">
                      <a:pos x="T2" y="T3"/>
                    </a:cxn>
                    <a:cxn ang="0">
                      <a:pos x="T4" y="T5"/>
                    </a:cxn>
                  </a:cxnLst>
                  <a:rect l="0" t="0" r="r" b="b"/>
                  <a:pathLst>
                    <a:path w="13" h="11">
                      <a:moveTo>
                        <a:pt x="9" y="0"/>
                      </a:moveTo>
                      <a:lnTo>
                        <a:pt x="0" y="11"/>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8" name="Freeform 201">
                  <a:extLst>
                    <a:ext uri="{FF2B5EF4-FFF2-40B4-BE49-F238E27FC236}">
                      <a16:creationId xmlns:a16="http://schemas.microsoft.com/office/drawing/2014/main" id="{13B8BE51-03E6-4D39-A7A1-65BC8DD40C2D}"/>
                    </a:ext>
                  </a:extLst>
                </p:cNvPr>
                <p:cNvSpPr>
                  <a:spLocks/>
                </p:cNvSpPr>
                <p:nvPr/>
              </p:nvSpPr>
              <p:spPr bwMode="auto">
                <a:xfrm>
                  <a:off x="3095" y="1724"/>
                  <a:ext cx="10" cy="9"/>
                </a:xfrm>
                <a:custGeom>
                  <a:avLst/>
                  <a:gdLst>
                    <a:gd name="T0" fmla="*/ 7 w 10"/>
                    <a:gd name="T1" fmla="*/ 0 h 9"/>
                    <a:gd name="T2" fmla="*/ 0 w 10"/>
                    <a:gd name="T3" fmla="*/ 9 h 9"/>
                    <a:gd name="T4" fmla="*/ 10 w 10"/>
                    <a:gd name="T5" fmla="*/ 4 h 9"/>
                  </a:gdLst>
                  <a:ahLst/>
                  <a:cxnLst>
                    <a:cxn ang="0">
                      <a:pos x="T0" y="T1"/>
                    </a:cxn>
                    <a:cxn ang="0">
                      <a:pos x="T2" y="T3"/>
                    </a:cxn>
                    <a:cxn ang="0">
                      <a:pos x="T4" y="T5"/>
                    </a:cxn>
                  </a:cxnLst>
                  <a:rect l="0" t="0" r="r" b="b"/>
                  <a:pathLst>
                    <a:path w="10" h="9">
                      <a:moveTo>
                        <a:pt x="7" y="0"/>
                      </a:moveTo>
                      <a:lnTo>
                        <a:pt x="0" y="9"/>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9" name="Freeform 202">
                  <a:extLst>
                    <a:ext uri="{FF2B5EF4-FFF2-40B4-BE49-F238E27FC236}">
                      <a16:creationId xmlns:a16="http://schemas.microsoft.com/office/drawing/2014/main" id="{B35297B1-990D-43AB-BA07-6035646D5673}"/>
                    </a:ext>
                  </a:extLst>
                </p:cNvPr>
                <p:cNvSpPr>
                  <a:spLocks/>
                </p:cNvSpPr>
                <p:nvPr/>
              </p:nvSpPr>
              <p:spPr bwMode="auto">
                <a:xfrm>
                  <a:off x="3095" y="1753"/>
                  <a:ext cx="9" cy="9"/>
                </a:xfrm>
                <a:custGeom>
                  <a:avLst/>
                  <a:gdLst>
                    <a:gd name="T0" fmla="*/ 5 w 9"/>
                    <a:gd name="T1" fmla="*/ 0 h 9"/>
                    <a:gd name="T2" fmla="*/ 0 w 9"/>
                    <a:gd name="T3" fmla="*/ 9 h 9"/>
                    <a:gd name="T4" fmla="*/ 9 w 9"/>
                    <a:gd name="T5" fmla="*/ 4 h 9"/>
                  </a:gdLst>
                  <a:ahLst/>
                  <a:cxnLst>
                    <a:cxn ang="0">
                      <a:pos x="T0" y="T1"/>
                    </a:cxn>
                    <a:cxn ang="0">
                      <a:pos x="T2" y="T3"/>
                    </a:cxn>
                    <a:cxn ang="0">
                      <a:pos x="T4" y="T5"/>
                    </a:cxn>
                  </a:cxnLst>
                  <a:rect l="0" t="0" r="r" b="b"/>
                  <a:pathLst>
                    <a:path w="9" h="9">
                      <a:moveTo>
                        <a:pt x="5" y="0"/>
                      </a:moveTo>
                      <a:lnTo>
                        <a:pt x="0" y="9"/>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0" name="Freeform 203">
                  <a:extLst>
                    <a:ext uri="{FF2B5EF4-FFF2-40B4-BE49-F238E27FC236}">
                      <a16:creationId xmlns:a16="http://schemas.microsoft.com/office/drawing/2014/main" id="{B9A272E9-D6CC-4F86-80BB-4174E0C7AC87}"/>
                    </a:ext>
                  </a:extLst>
                </p:cNvPr>
                <p:cNvSpPr>
                  <a:spLocks/>
                </p:cNvSpPr>
                <p:nvPr/>
              </p:nvSpPr>
              <p:spPr bwMode="auto">
                <a:xfrm>
                  <a:off x="3095" y="1781"/>
                  <a:ext cx="9" cy="10"/>
                </a:xfrm>
                <a:custGeom>
                  <a:avLst/>
                  <a:gdLst>
                    <a:gd name="T0" fmla="*/ 5 w 9"/>
                    <a:gd name="T1" fmla="*/ 0 h 10"/>
                    <a:gd name="T2" fmla="*/ 0 w 9"/>
                    <a:gd name="T3" fmla="*/ 10 h 10"/>
                    <a:gd name="T4" fmla="*/ 9 w 9"/>
                    <a:gd name="T5" fmla="*/ 4 h 10"/>
                  </a:gdLst>
                  <a:ahLst/>
                  <a:cxnLst>
                    <a:cxn ang="0">
                      <a:pos x="T0" y="T1"/>
                    </a:cxn>
                    <a:cxn ang="0">
                      <a:pos x="T2" y="T3"/>
                    </a:cxn>
                    <a:cxn ang="0">
                      <a:pos x="T4" y="T5"/>
                    </a:cxn>
                  </a:cxnLst>
                  <a:rect l="0" t="0" r="r" b="b"/>
                  <a:pathLst>
                    <a:path w="9" h="10">
                      <a:moveTo>
                        <a:pt x="5" y="0"/>
                      </a:moveTo>
                      <a:lnTo>
                        <a:pt x="0" y="10"/>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1" name="Freeform 204">
                  <a:extLst>
                    <a:ext uri="{FF2B5EF4-FFF2-40B4-BE49-F238E27FC236}">
                      <a16:creationId xmlns:a16="http://schemas.microsoft.com/office/drawing/2014/main" id="{3A6FCC31-E964-4404-B5DD-51F4F540D475}"/>
                    </a:ext>
                  </a:extLst>
                </p:cNvPr>
                <p:cNvSpPr>
                  <a:spLocks/>
                </p:cNvSpPr>
                <p:nvPr/>
              </p:nvSpPr>
              <p:spPr bwMode="auto">
                <a:xfrm>
                  <a:off x="3095" y="1810"/>
                  <a:ext cx="9" cy="10"/>
                </a:xfrm>
                <a:custGeom>
                  <a:avLst/>
                  <a:gdLst>
                    <a:gd name="T0" fmla="*/ 5 w 9"/>
                    <a:gd name="T1" fmla="*/ 0 h 10"/>
                    <a:gd name="T2" fmla="*/ 0 w 9"/>
                    <a:gd name="T3" fmla="*/ 10 h 10"/>
                    <a:gd name="T4" fmla="*/ 9 w 9"/>
                    <a:gd name="T5" fmla="*/ 4 h 10"/>
                  </a:gdLst>
                  <a:ahLst/>
                  <a:cxnLst>
                    <a:cxn ang="0">
                      <a:pos x="T0" y="T1"/>
                    </a:cxn>
                    <a:cxn ang="0">
                      <a:pos x="T2" y="T3"/>
                    </a:cxn>
                    <a:cxn ang="0">
                      <a:pos x="T4" y="T5"/>
                    </a:cxn>
                  </a:cxnLst>
                  <a:rect l="0" t="0" r="r" b="b"/>
                  <a:pathLst>
                    <a:path w="9" h="10">
                      <a:moveTo>
                        <a:pt x="5" y="0"/>
                      </a:moveTo>
                      <a:lnTo>
                        <a:pt x="0" y="10"/>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2" name="Freeform 205">
                  <a:extLst>
                    <a:ext uri="{FF2B5EF4-FFF2-40B4-BE49-F238E27FC236}">
                      <a16:creationId xmlns:a16="http://schemas.microsoft.com/office/drawing/2014/main" id="{32673130-CAD2-4354-A518-AF3764EA351F}"/>
                    </a:ext>
                  </a:extLst>
                </p:cNvPr>
                <p:cNvSpPr>
                  <a:spLocks/>
                </p:cNvSpPr>
                <p:nvPr/>
              </p:nvSpPr>
              <p:spPr bwMode="auto">
                <a:xfrm>
                  <a:off x="3095" y="1839"/>
                  <a:ext cx="9" cy="9"/>
                </a:xfrm>
                <a:custGeom>
                  <a:avLst/>
                  <a:gdLst>
                    <a:gd name="T0" fmla="*/ 5 w 9"/>
                    <a:gd name="T1" fmla="*/ 0 h 9"/>
                    <a:gd name="T2" fmla="*/ 0 w 9"/>
                    <a:gd name="T3" fmla="*/ 9 h 9"/>
                    <a:gd name="T4" fmla="*/ 9 w 9"/>
                    <a:gd name="T5" fmla="*/ 4 h 9"/>
                  </a:gdLst>
                  <a:ahLst/>
                  <a:cxnLst>
                    <a:cxn ang="0">
                      <a:pos x="T0" y="T1"/>
                    </a:cxn>
                    <a:cxn ang="0">
                      <a:pos x="T2" y="T3"/>
                    </a:cxn>
                    <a:cxn ang="0">
                      <a:pos x="T4" y="T5"/>
                    </a:cxn>
                  </a:cxnLst>
                  <a:rect l="0" t="0" r="r" b="b"/>
                  <a:pathLst>
                    <a:path w="9" h="9">
                      <a:moveTo>
                        <a:pt x="5" y="0"/>
                      </a:moveTo>
                      <a:lnTo>
                        <a:pt x="0" y="9"/>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407">
                <a:extLst>
                  <a:ext uri="{FF2B5EF4-FFF2-40B4-BE49-F238E27FC236}">
                    <a16:creationId xmlns:a16="http://schemas.microsoft.com/office/drawing/2014/main" id="{270B69C5-EB1A-4F8C-A56B-33D9A6B34A6D}"/>
                  </a:ext>
                </a:extLst>
              </p:cNvPr>
              <p:cNvGrpSpPr>
                <a:grpSpLocks/>
              </p:cNvGrpSpPr>
              <p:nvPr/>
            </p:nvGrpSpPr>
            <p:grpSpPr bwMode="auto">
              <a:xfrm>
                <a:off x="3091" y="1693"/>
                <a:ext cx="178" cy="906"/>
                <a:chOff x="3091" y="1693"/>
                <a:chExt cx="178" cy="906"/>
              </a:xfrm>
            </p:grpSpPr>
            <p:sp>
              <p:nvSpPr>
                <p:cNvPr id="5784" name="Freeform 207">
                  <a:extLst>
                    <a:ext uri="{FF2B5EF4-FFF2-40B4-BE49-F238E27FC236}">
                      <a16:creationId xmlns:a16="http://schemas.microsoft.com/office/drawing/2014/main" id="{EC1D10AA-E68F-4CDF-BAED-5663194817DB}"/>
                    </a:ext>
                  </a:extLst>
                </p:cNvPr>
                <p:cNvSpPr>
                  <a:spLocks/>
                </p:cNvSpPr>
                <p:nvPr/>
              </p:nvSpPr>
              <p:spPr bwMode="auto">
                <a:xfrm>
                  <a:off x="3095" y="1869"/>
                  <a:ext cx="7" cy="8"/>
                </a:xfrm>
                <a:custGeom>
                  <a:avLst/>
                  <a:gdLst>
                    <a:gd name="T0" fmla="*/ 3 w 7"/>
                    <a:gd name="T1" fmla="*/ 0 h 8"/>
                    <a:gd name="T2" fmla="*/ 0 w 7"/>
                    <a:gd name="T3" fmla="*/ 8 h 8"/>
                    <a:gd name="T4" fmla="*/ 7 w 7"/>
                    <a:gd name="T5" fmla="*/ 2 h 8"/>
                  </a:gdLst>
                  <a:ahLst/>
                  <a:cxnLst>
                    <a:cxn ang="0">
                      <a:pos x="T0" y="T1"/>
                    </a:cxn>
                    <a:cxn ang="0">
                      <a:pos x="T2" y="T3"/>
                    </a:cxn>
                    <a:cxn ang="0">
                      <a:pos x="T4" y="T5"/>
                    </a:cxn>
                  </a:cxnLst>
                  <a:rect l="0" t="0" r="r" b="b"/>
                  <a:pathLst>
                    <a:path w="7" h="8">
                      <a:moveTo>
                        <a:pt x="3" y="0"/>
                      </a:moveTo>
                      <a:lnTo>
                        <a:pt x="0" y="8"/>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5" name="Freeform 208">
                  <a:extLst>
                    <a:ext uri="{FF2B5EF4-FFF2-40B4-BE49-F238E27FC236}">
                      <a16:creationId xmlns:a16="http://schemas.microsoft.com/office/drawing/2014/main" id="{D4567E11-D7C8-4480-8C3F-71EB3C0B3BF1}"/>
                    </a:ext>
                  </a:extLst>
                </p:cNvPr>
                <p:cNvSpPr>
                  <a:spLocks/>
                </p:cNvSpPr>
                <p:nvPr/>
              </p:nvSpPr>
              <p:spPr bwMode="auto">
                <a:xfrm>
                  <a:off x="3095" y="1898"/>
                  <a:ext cx="4" cy="8"/>
                </a:xfrm>
                <a:custGeom>
                  <a:avLst/>
                  <a:gdLst>
                    <a:gd name="T0" fmla="*/ 1 w 4"/>
                    <a:gd name="T1" fmla="*/ 0 h 8"/>
                    <a:gd name="T2" fmla="*/ 0 w 4"/>
                    <a:gd name="T3" fmla="*/ 8 h 8"/>
                    <a:gd name="T4" fmla="*/ 4 w 4"/>
                    <a:gd name="T5" fmla="*/ 1 h 8"/>
                  </a:gdLst>
                  <a:ahLst/>
                  <a:cxnLst>
                    <a:cxn ang="0">
                      <a:pos x="T0" y="T1"/>
                    </a:cxn>
                    <a:cxn ang="0">
                      <a:pos x="T2" y="T3"/>
                    </a:cxn>
                    <a:cxn ang="0">
                      <a:pos x="T4" y="T5"/>
                    </a:cxn>
                  </a:cxnLst>
                  <a:rect l="0" t="0" r="r" b="b"/>
                  <a:pathLst>
                    <a:path w="4" h="8">
                      <a:moveTo>
                        <a:pt x="1" y="0"/>
                      </a:moveTo>
                      <a:lnTo>
                        <a:pt x="0"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6" name="Freeform 209">
                  <a:extLst>
                    <a:ext uri="{FF2B5EF4-FFF2-40B4-BE49-F238E27FC236}">
                      <a16:creationId xmlns:a16="http://schemas.microsoft.com/office/drawing/2014/main" id="{6A8BB43F-75FC-4882-B572-D0887440F330}"/>
                    </a:ext>
                  </a:extLst>
                </p:cNvPr>
                <p:cNvSpPr>
                  <a:spLocks/>
                </p:cNvSpPr>
                <p:nvPr/>
              </p:nvSpPr>
              <p:spPr bwMode="auto">
                <a:xfrm>
                  <a:off x="3094" y="1928"/>
                  <a:ext cx="3" cy="7"/>
                </a:xfrm>
                <a:custGeom>
                  <a:avLst/>
                  <a:gdLst>
                    <a:gd name="T0" fmla="*/ 0 w 3"/>
                    <a:gd name="T1" fmla="*/ 0 h 7"/>
                    <a:gd name="T2" fmla="*/ 1 w 3"/>
                    <a:gd name="T3" fmla="*/ 7 h 7"/>
                    <a:gd name="T4" fmla="*/ 3 w 3"/>
                    <a:gd name="T5" fmla="*/ 0 h 7"/>
                  </a:gdLst>
                  <a:ahLst/>
                  <a:cxnLst>
                    <a:cxn ang="0">
                      <a:pos x="T0" y="T1"/>
                    </a:cxn>
                    <a:cxn ang="0">
                      <a:pos x="T2" y="T3"/>
                    </a:cxn>
                    <a:cxn ang="0">
                      <a:pos x="T4" y="T5"/>
                    </a:cxn>
                  </a:cxnLst>
                  <a:rect l="0" t="0" r="r" b="b"/>
                  <a:pathLst>
                    <a:path w="3" h="7">
                      <a:moveTo>
                        <a:pt x="0" y="0"/>
                      </a:moveTo>
                      <a:lnTo>
                        <a:pt x="1"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7" name="Freeform 210">
                  <a:extLst>
                    <a:ext uri="{FF2B5EF4-FFF2-40B4-BE49-F238E27FC236}">
                      <a16:creationId xmlns:a16="http://schemas.microsoft.com/office/drawing/2014/main" id="{BFA76E75-DD2F-4838-BBB9-6F6FC1465016}"/>
                    </a:ext>
                  </a:extLst>
                </p:cNvPr>
                <p:cNvSpPr>
                  <a:spLocks/>
                </p:cNvSpPr>
                <p:nvPr/>
              </p:nvSpPr>
              <p:spPr bwMode="auto">
                <a:xfrm>
                  <a:off x="3093" y="1958"/>
                  <a:ext cx="3" cy="5"/>
                </a:xfrm>
                <a:custGeom>
                  <a:avLst/>
                  <a:gdLst>
                    <a:gd name="T0" fmla="*/ 0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0" y="0"/>
                      </a:moveTo>
                      <a:lnTo>
                        <a:pt x="2"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8" name="Freeform 211">
                  <a:extLst>
                    <a:ext uri="{FF2B5EF4-FFF2-40B4-BE49-F238E27FC236}">
                      <a16:creationId xmlns:a16="http://schemas.microsoft.com/office/drawing/2014/main" id="{A4FD61EB-2ECC-44F8-96B0-681864A7A77A}"/>
                    </a:ext>
                  </a:extLst>
                </p:cNvPr>
                <p:cNvSpPr>
                  <a:spLocks/>
                </p:cNvSpPr>
                <p:nvPr/>
              </p:nvSpPr>
              <p:spPr bwMode="auto">
                <a:xfrm>
                  <a:off x="3095" y="1988"/>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9" name="Freeform 212">
                  <a:extLst>
                    <a:ext uri="{FF2B5EF4-FFF2-40B4-BE49-F238E27FC236}">
                      <a16:creationId xmlns:a16="http://schemas.microsoft.com/office/drawing/2014/main" id="{F99297F9-B6C6-443F-A9BF-734BB4ED174B}"/>
                    </a:ext>
                  </a:extLst>
                </p:cNvPr>
                <p:cNvSpPr>
                  <a:spLocks/>
                </p:cNvSpPr>
                <p:nvPr/>
              </p:nvSpPr>
              <p:spPr bwMode="auto">
                <a:xfrm>
                  <a:off x="3095" y="2018"/>
                  <a:ext cx="5" cy="3"/>
                </a:xfrm>
                <a:custGeom>
                  <a:avLst/>
                  <a:gdLst>
                    <a:gd name="T0" fmla="*/ 4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4"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0" name="Freeform 213">
                  <a:extLst>
                    <a:ext uri="{FF2B5EF4-FFF2-40B4-BE49-F238E27FC236}">
                      <a16:creationId xmlns:a16="http://schemas.microsoft.com/office/drawing/2014/main" id="{5E49E7AC-DCCF-46F2-8B91-3487FA83F6D0}"/>
                    </a:ext>
                  </a:extLst>
                </p:cNvPr>
                <p:cNvSpPr>
                  <a:spLocks/>
                </p:cNvSpPr>
                <p:nvPr/>
              </p:nvSpPr>
              <p:spPr bwMode="auto">
                <a:xfrm>
                  <a:off x="3095" y="2047"/>
                  <a:ext cx="8" cy="5"/>
                </a:xfrm>
                <a:custGeom>
                  <a:avLst/>
                  <a:gdLst>
                    <a:gd name="T0" fmla="*/ 8 w 8"/>
                    <a:gd name="T1" fmla="*/ 0 h 5"/>
                    <a:gd name="T2" fmla="*/ 0 w 8"/>
                    <a:gd name="T3" fmla="*/ 3 h 5"/>
                    <a:gd name="T4" fmla="*/ 8 w 8"/>
                    <a:gd name="T5" fmla="*/ 5 h 5"/>
                  </a:gdLst>
                  <a:ahLst/>
                  <a:cxnLst>
                    <a:cxn ang="0">
                      <a:pos x="T0" y="T1"/>
                    </a:cxn>
                    <a:cxn ang="0">
                      <a:pos x="T2" y="T3"/>
                    </a:cxn>
                    <a:cxn ang="0">
                      <a:pos x="T4" y="T5"/>
                    </a:cxn>
                  </a:cxnLst>
                  <a:rect l="0" t="0" r="r" b="b"/>
                  <a:pathLst>
                    <a:path w="8" h="5">
                      <a:moveTo>
                        <a:pt x="8" y="0"/>
                      </a:moveTo>
                      <a:lnTo>
                        <a:pt x="0" y="3"/>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1" name="Freeform 214">
                  <a:extLst>
                    <a:ext uri="{FF2B5EF4-FFF2-40B4-BE49-F238E27FC236}">
                      <a16:creationId xmlns:a16="http://schemas.microsoft.com/office/drawing/2014/main" id="{2FFAE52E-C575-4539-A9DD-23BE5082932D}"/>
                    </a:ext>
                  </a:extLst>
                </p:cNvPr>
                <p:cNvSpPr>
                  <a:spLocks/>
                </p:cNvSpPr>
                <p:nvPr/>
              </p:nvSpPr>
              <p:spPr bwMode="auto">
                <a:xfrm>
                  <a:off x="3095" y="2076"/>
                  <a:ext cx="11" cy="5"/>
                </a:xfrm>
                <a:custGeom>
                  <a:avLst/>
                  <a:gdLst>
                    <a:gd name="T0" fmla="*/ 11 w 11"/>
                    <a:gd name="T1" fmla="*/ 0 h 5"/>
                    <a:gd name="T2" fmla="*/ 0 w 11"/>
                    <a:gd name="T3" fmla="*/ 2 h 5"/>
                    <a:gd name="T4" fmla="*/ 11 w 11"/>
                    <a:gd name="T5" fmla="*/ 5 h 5"/>
                  </a:gdLst>
                  <a:ahLst/>
                  <a:cxnLst>
                    <a:cxn ang="0">
                      <a:pos x="T0" y="T1"/>
                    </a:cxn>
                    <a:cxn ang="0">
                      <a:pos x="T2" y="T3"/>
                    </a:cxn>
                    <a:cxn ang="0">
                      <a:pos x="T4" y="T5"/>
                    </a:cxn>
                  </a:cxnLst>
                  <a:rect l="0" t="0" r="r" b="b"/>
                  <a:pathLst>
                    <a:path w="11" h="5">
                      <a:moveTo>
                        <a:pt x="11" y="0"/>
                      </a:moveTo>
                      <a:lnTo>
                        <a:pt x="0" y="2"/>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2" name="Freeform 215">
                  <a:extLst>
                    <a:ext uri="{FF2B5EF4-FFF2-40B4-BE49-F238E27FC236}">
                      <a16:creationId xmlns:a16="http://schemas.microsoft.com/office/drawing/2014/main" id="{7F41AC57-C0AB-43CB-8D2A-ECFFD50AC4C6}"/>
                    </a:ext>
                  </a:extLst>
                </p:cNvPr>
                <p:cNvSpPr>
                  <a:spLocks/>
                </p:cNvSpPr>
                <p:nvPr/>
              </p:nvSpPr>
              <p:spPr bwMode="auto">
                <a:xfrm>
                  <a:off x="3095" y="2104"/>
                  <a:ext cx="12" cy="6"/>
                </a:xfrm>
                <a:custGeom>
                  <a:avLst/>
                  <a:gdLst>
                    <a:gd name="T0" fmla="*/ 12 w 12"/>
                    <a:gd name="T1" fmla="*/ 0 h 6"/>
                    <a:gd name="T2" fmla="*/ 0 w 12"/>
                    <a:gd name="T3" fmla="*/ 3 h 6"/>
                    <a:gd name="T4" fmla="*/ 12 w 12"/>
                    <a:gd name="T5" fmla="*/ 6 h 6"/>
                  </a:gdLst>
                  <a:ahLst/>
                  <a:cxnLst>
                    <a:cxn ang="0">
                      <a:pos x="T0" y="T1"/>
                    </a:cxn>
                    <a:cxn ang="0">
                      <a:pos x="T2" y="T3"/>
                    </a:cxn>
                    <a:cxn ang="0">
                      <a:pos x="T4" y="T5"/>
                    </a:cxn>
                  </a:cxnLst>
                  <a:rect l="0" t="0" r="r" b="b"/>
                  <a:pathLst>
                    <a:path w="12" h="6">
                      <a:moveTo>
                        <a:pt x="12" y="0"/>
                      </a:moveTo>
                      <a:lnTo>
                        <a:pt x="0" y="3"/>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3" name="Freeform 216">
                  <a:extLst>
                    <a:ext uri="{FF2B5EF4-FFF2-40B4-BE49-F238E27FC236}">
                      <a16:creationId xmlns:a16="http://schemas.microsoft.com/office/drawing/2014/main" id="{6CE3727B-0E4B-4F9C-BE05-3A79B2DDA35E}"/>
                    </a:ext>
                  </a:extLst>
                </p:cNvPr>
                <p:cNvSpPr>
                  <a:spLocks/>
                </p:cNvSpPr>
                <p:nvPr/>
              </p:nvSpPr>
              <p:spPr bwMode="auto">
                <a:xfrm>
                  <a:off x="3095" y="2135"/>
                  <a:ext cx="11" cy="5"/>
                </a:xfrm>
                <a:custGeom>
                  <a:avLst/>
                  <a:gdLst>
                    <a:gd name="T0" fmla="*/ 11 w 11"/>
                    <a:gd name="T1" fmla="*/ 0 h 5"/>
                    <a:gd name="T2" fmla="*/ 0 w 11"/>
                    <a:gd name="T3" fmla="*/ 1 h 5"/>
                    <a:gd name="T4" fmla="*/ 10 w 11"/>
                    <a:gd name="T5" fmla="*/ 5 h 5"/>
                  </a:gdLst>
                  <a:ahLst/>
                  <a:cxnLst>
                    <a:cxn ang="0">
                      <a:pos x="T0" y="T1"/>
                    </a:cxn>
                    <a:cxn ang="0">
                      <a:pos x="T2" y="T3"/>
                    </a:cxn>
                    <a:cxn ang="0">
                      <a:pos x="T4" y="T5"/>
                    </a:cxn>
                  </a:cxnLst>
                  <a:rect l="0" t="0" r="r" b="b"/>
                  <a:pathLst>
                    <a:path w="11" h="5">
                      <a:moveTo>
                        <a:pt x="11" y="0"/>
                      </a:moveTo>
                      <a:lnTo>
                        <a:pt x="0" y="1"/>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4" name="Freeform 217">
                  <a:extLst>
                    <a:ext uri="{FF2B5EF4-FFF2-40B4-BE49-F238E27FC236}">
                      <a16:creationId xmlns:a16="http://schemas.microsoft.com/office/drawing/2014/main" id="{375587A1-F761-446A-8A96-39CFB9A06CD8}"/>
                    </a:ext>
                  </a:extLst>
                </p:cNvPr>
                <p:cNvSpPr>
                  <a:spLocks/>
                </p:cNvSpPr>
                <p:nvPr/>
              </p:nvSpPr>
              <p:spPr bwMode="auto">
                <a:xfrm>
                  <a:off x="3095" y="2164"/>
                  <a:ext cx="9" cy="7"/>
                </a:xfrm>
                <a:custGeom>
                  <a:avLst/>
                  <a:gdLst>
                    <a:gd name="T0" fmla="*/ 9 w 9"/>
                    <a:gd name="T1" fmla="*/ 3 h 7"/>
                    <a:gd name="T2" fmla="*/ 0 w 9"/>
                    <a:gd name="T3" fmla="*/ 0 h 7"/>
                    <a:gd name="T4" fmla="*/ 7 w 9"/>
                    <a:gd name="T5" fmla="*/ 7 h 7"/>
                  </a:gdLst>
                  <a:ahLst/>
                  <a:cxnLst>
                    <a:cxn ang="0">
                      <a:pos x="T0" y="T1"/>
                    </a:cxn>
                    <a:cxn ang="0">
                      <a:pos x="T2" y="T3"/>
                    </a:cxn>
                    <a:cxn ang="0">
                      <a:pos x="T4" y="T5"/>
                    </a:cxn>
                  </a:cxnLst>
                  <a:rect l="0" t="0" r="r" b="b"/>
                  <a:pathLst>
                    <a:path w="9" h="7">
                      <a:moveTo>
                        <a:pt x="9"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5" name="Freeform 218">
                  <a:extLst>
                    <a:ext uri="{FF2B5EF4-FFF2-40B4-BE49-F238E27FC236}">
                      <a16:creationId xmlns:a16="http://schemas.microsoft.com/office/drawing/2014/main" id="{5887BEFD-37B7-4EA4-9ABD-76168320923E}"/>
                    </a:ext>
                  </a:extLst>
                </p:cNvPr>
                <p:cNvSpPr>
                  <a:spLocks/>
                </p:cNvSpPr>
                <p:nvPr/>
              </p:nvSpPr>
              <p:spPr bwMode="auto">
                <a:xfrm>
                  <a:off x="3095" y="2193"/>
                  <a:ext cx="7" cy="10"/>
                </a:xfrm>
                <a:custGeom>
                  <a:avLst/>
                  <a:gdLst>
                    <a:gd name="T0" fmla="*/ 7 w 7"/>
                    <a:gd name="T1" fmla="*/ 8 h 10"/>
                    <a:gd name="T2" fmla="*/ 0 w 7"/>
                    <a:gd name="T3" fmla="*/ 0 h 10"/>
                    <a:gd name="T4" fmla="*/ 2 w 7"/>
                    <a:gd name="T5" fmla="*/ 10 h 10"/>
                  </a:gdLst>
                  <a:ahLst/>
                  <a:cxnLst>
                    <a:cxn ang="0">
                      <a:pos x="T0" y="T1"/>
                    </a:cxn>
                    <a:cxn ang="0">
                      <a:pos x="T2" y="T3"/>
                    </a:cxn>
                    <a:cxn ang="0">
                      <a:pos x="T4" y="T5"/>
                    </a:cxn>
                  </a:cxnLst>
                  <a:rect l="0" t="0" r="r" b="b"/>
                  <a:pathLst>
                    <a:path w="7" h="10">
                      <a:moveTo>
                        <a:pt x="7" y="8"/>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6" name="Freeform 219">
                  <a:extLst>
                    <a:ext uri="{FF2B5EF4-FFF2-40B4-BE49-F238E27FC236}">
                      <a16:creationId xmlns:a16="http://schemas.microsoft.com/office/drawing/2014/main" id="{B46CB0DB-DED5-482B-B0CA-653887D97FD5}"/>
                    </a:ext>
                  </a:extLst>
                </p:cNvPr>
                <p:cNvSpPr>
                  <a:spLocks/>
                </p:cNvSpPr>
                <p:nvPr/>
              </p:nvSpPr>
              <p:spPr bwMode="auto">
                <a:xfrm>
                  <a:off x="3093" y="2222"/>
                  <a:ext cx="7" cy="14"/>
                </a:xfrm>
                <a:custGeom>
                  <a:avLst/>
                  <a:gdLst>
                    <a:gd name="T0" fmla="*/ 7 w 7"/>
                    <a:gd name="T1" fmla="*/ 13 h 14"/>
                    <a:gd name="T2" fmla="*/ 2 w 7"/>
                    <a:gd name="T3" fmla="*/ 0 h 14"/>
                    <a:gd name="T4" fmla="*/ 0 w 7"/>
                    <a:gd name="T5" fmla="*/ 14 h 14"/>
                  </a:gdLst>
                  <a:ahLst/>
                  <a:cxnLst>
                    <a:cxn ang="0">
                      <a:pos x="T0" y="T1"/>
                    </a:cxn>
                    <a:cxn ang="0">
                      <a:pos x="T2" y="T3"/>
                    </a:cxn>
                    <a:cxn ang="0">
                      <a:pos x="T4" y="T5"/>
                    </a:cxn>
                  </a:cxnLst>
                  <a:rect l="0" t="0" r="r" b="b"/>
                  <a:pathLst>
                    <a:path w="7" h="14">
                      <a:moveTo>
                        <a:pt x="7" y="13"/>
                      </a:moveTo>
                      <a:lnTo>
                        <a:pt x="2"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7" name="Freeform 220">
                  <a:extLst>
                    <a:ext uri="{FF2B5EF4-FFF2-40B4-BE49-F238E27FC236}">
                      <a16:creationId xmlns:a16="http://schemas.microsoft.com/office/drawing/2014/main" id="{4B9690E9-B261-4B52-8BC8-1867B0EDA56A}"/>
                    </a:ext>
                  </a:extLst>
                </p:cNvPr>
                <p:cNvSpPr>
                  <a:spLocks/>
                </p:cNvSpPr>
                <p:nvPr/>
              </p:nvSpPr>
              <p:spPr bwMode="auto">
                <a:xfrm>
                  <a:off x="3091" y="2250"/>
                  <a:ext cx="8" cy="17"/>
                </a:xfrm>
                <a:custGeom>
                  <a:avLst/>
                  <a:gdLst>
                    <a:gd name="T0" fmla="*/ 8 w 8"/>
                    <a:gd name="T1" fmla="*/ 17 h 17"/>
                    <a:gd name="T2" fmla="*/ 4 w 8"/>
                    <a:gd name="T3" fmla="*/ 0 h 17"/>
                    <a:gd name="T4" fmla="*/ 0 w 8"/>
                    <a:gd name="T5" fmla="*/ 17 h 17"/>
                  </a:gdLst>
                  <a:ahLst/>
                  <a:cxnLst>
                    <a:cxn ang="0">
                      <a:pos x="T0" y="T1"/>
                    </a:cxn>
                    <a:cxn ang="0">
                      <a:pos x="T2" y="T3"/>
                    </a:cxn>
                    <a:cxn ang="0">
                      <a:pos x="T4" y="T5"/>
                    </a:cxn>
                  </a:cxnLst>
                  <a:rect l="0" t="0" r="r" b="b"/>
                  <a:pathLst>
                    <a:path w="8" h="17">
                      <a:moveTo>
                        <a:pt x="8" y="17"/>
                      </a:moveTo>
                      <a:lnTo>
                        <a:pt x="4"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8" name="Freeform 221">
                  <a:extLst>
                    <a:ext uri="{FF2B5EF4-FFF2-40B4-BE49-F238E27FC236}">
                      <a16:creationId xmlns:a16="http://schemas.microsoft.com/office/drawing/2014/main" id="{8BD6B1ED-0363-4F73-929C-A9D5FA3DFCA2}"/>
                    </a:ext>
                  </a:extLst>
                </p:cNvPr>
                <p:cNvSpPr>
                  <a:spLocks/>
                </p:cNvSpPr>
                <p:nvPr/>
              </p:nvSpPr>
              <p:spPr bwMode="auto">
                <a:xfrm>
                  <a:off x="3091" y="2279"/>
                  <a:ext cx="8" cy="16"/>
                </a:xfrm>
                <a:custGeom>
                  <a:avLst/>
                  <a:gdLst>
                    <a:gd name="T0" fmla="*/ 8 w 8"/>
                    <a:gd name="T1" fmla="*/ 16 h 16"/>
                    <a:gd name="T2" fmla="*/ 4 w 8"/>
                    <a:gd name="T3" fmla="*/ 0 h 16"/>
                    <a:gd name="T4" fmla="*/ 0 w 8"/>
                    <a:gd name="T5" fmla="*/ 16 h 16"/>
                  </a:gdLst>
                  <a:ahLst/>
                  <a:cxnLst>
                    <a:cxn ang="0">
                      <a:pos x="T0" y="T1"/>
                    </a:cxn>
                    <a:cxn ang="0">
                      <a:pos x="T2" y="T3"/>
                    </a:cxn>
                    <a:cxn ang="0">
                      <a:pos x="T4" y="T5"/>
                    </a:cxn>
                  </a:cxnLst>
                  <a:rect l="0" t="0" r="r" b="b"/>
                  <a:pathLst>
                    <a:path w="8" h="16">
                      <a:moveTo>
                        <a:pt x="8" y="16"/>
                      </a:moveTo>
                      <a:lnTo>
                        <a:pt x="4"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9" name="Freeform 222">
                  <a:extLst>
                    <a:ext uri="{FF2B5EF4-FFF2-40B4-BE49-F238E27FC236}">
                      <a16:creationId xmlns:a16="http://schemas.microsoft.com/office/drawing/2014/main" id="{1DF5C5E3-F282-44A0-99A4-C6F48A7BB6D9}"/>
                    </a:ext>
                  </a:extLst>
                </p:cNvPr>
                <p:cNvSpPr>
                  <a:spLocks/>
                </p:cNvSpPr>
                <p:nvPr/>
              </p:nvSpPr>
              <p:spPr bwMode="auto">
                <a:xfrm>
                  <a:off x="3092" y="2308"/>
                  <a:ext cx="7" cy="14"/>
                </a:xfrm>
                <a:custGeom>
                  <a:avLst/>
                  <a:gdLst>
                    <a:gd name="T0" fmla="*/ 7 w 7"/>
                    <a:gd name="T1" fmla="*/ 14 h 14"/>
                    <a:gd name="T2" fmla="*/ 3 w 7"/>
                    <a:gd name="T3" fmla="*/ 0 h 14"/>
                    <a:gd name="T4" fmla="*/ 0 w 7"/>
                    <a:gd name="T5" fmla="*/ 14 h 14"/>
                  </a:gdLst>
                  <a:ahLst/>
                  <a:cxnLst>
                    <a:cxn ang="0">
                      <a:pos x="T0" y="T1"/>
                    </a:cxn>
                    <a:cxn ang="0">
                      <a:pos x="T2" y="T3"/>
                    </a:cxn>
                    <a:cxn ang="0">
                      <a:pos x="T4" y="T5"/>
                    </a:cxn>
                  </a:cxnLst>
                  <a:rect l="0" t="0" r="r" b="b"/>
                  <a:pathLst>
                    <a:path w="7" h="14">
                      <a:moveTo>
                        <a:pt x="7" y="14"/>
                      </a:moveTo>
                      <a:lnTo>
                        <a:pt x="3"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0" name="Freeform 223">
                  <a:extLst>
                    <a:ext uri="{FF2B5EF4-FFF2-40B4-BE49-F238E27FC236}">
                      <a16:creationId xmlns:a16="http://schemas.microsoft.com/office/drawing/2014/main" id="{267B0D64-4F6C-4E32-9A4F-185CB0D873D2}"/>
                    </a:ext>
                  </a:extLst>
                </p:cNvPr>
                <p:cNvSpPr>
                  <a:spLocks/>
                </p:cNvSpPr>
                <p:nvPr/>
              </p:nvSpPr>
              <p:spPr bwMode="auto">
                <a:xfrm>
                  <a:off x="3094" y="2337"/>
                  <a:ext cx="6" cy="12"/>
                </a:xfrm>
                <a:custGeom>
                  <a:avLst/>
                  <a:gdLst>
                    <a:gd name="T0" fmla="*/ 6 w 6"/>
                    <a:gd name="T1" fmla="*/ 11 h 12"/>
                    <a:gd name="T2" fmla="*/ 1 w 6"/>
                    <a:gd name="T3" fmla="*/ 0 h 12"/>
                    <a:gd name="T4" fmla="*/ 0 w 6"/>
                    <a:gd name="T5" fmla="*/ 12 h 12"/>
                  </a:gdLst>
                  <a:ahLst/>
                  <a:cxnLst>
                    <a:cxn ang="0">
                      <a:pos x="T0" y="T1"/>
                    </a:cxn>
                    <a:cxn ang="0">
                      <a:pos x="T2" y="T3"/>
                    </a:cxn>
                    <a:cxn ang="0">
                      <a:pos x="T4" y="T5"/>
                    </a:cxn>
                  </a:cxnLst>
                  <a:rect l="0" t="0" r="r" b="b"/>
                  <a:pathLst>
                    <a:path w="6" h="12">
                      <a:moveTo>
                        <a:pt x="6" y="11"/>
                      </a:moveTo>
                      <a:lnTo>
                        <a:pt x="1"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1" name="Freeform 224">
                  <a:extLst>
                    <a:ext uri="{FF2B5EF4-FFF2-40B4-BE49-F238E27FC236}">
                      <a16:creationId xmlns:a16="http://schemas.microsoft.com/office/drawing/2014/main" id="{D3781EF1-6CA7-42B6-93D1-DEAB1D41CD8E}"/>
                    </a:ext>
                  </a:extLst>
                </p:cNvPr>
                <p:cNvSpPr>
                  <a:spLocks/>
                </p:cNvSpPr>
                <p:nvPr/>
              </p:nvSpPr>
              <p:spPr bwMode="auto">
                <a:xfrm>
                  <a:off x="3095" y="2365"/>
                  <a:ext cx="6" cy="11"/>
                </a:xfrm>
                <a:custGeom>
                  <a:avLst/>
                  <a:gdLst>
                    <a:gd name="T0" fmla="*/ 6 w 6"/>
                    <a:gd name="T1" fmla="*/ 9 h 11"/>
                    <a:gd name="T2" fmla="*/ 0 w 6"/>
                    <a:gd name="T3" fmla="*/ 0 h 11"/>
                    <a:gd name="T4" fmla="*/ 1 w 6"/>
                    <a:gd name="T5" fmla="*/ 11 h 11"/>
                  </a:gdLst>
                  <a:ahLst/>
                  <a:cxnLst>
                    <a:cxn ang="0">
                      <a:pos x="T0" y="T1"/>
                    </a:cxn>
                    <a:cxn ang="0">
                      <a:pos x="T2" y="T3"/>
                    </a:cxn>
                    <a:cxn ang="0">
                      <a:pos x="T4" y="T5"/>
                    </a:cxn>
                  </a:cxnLst>
                  <a:rect l="0" t="0" r="r" b="b"/>
                  <a:pathLst>
                    <a:path w="6" h="11">
                      <a:moveTo>
                        <a:pt x="6" y="9"/>
                      </a:moveTo>
                      <a:lnTo>
                        <a:pt x="0" y="0"/>
                      </a:lnTo>
                      <a:lnTo>
                        <a:pt x="1"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2" name="Freeform 225">
                  <a:extLst>
                    <a:ext uri="{FF2B5EF4-FFF2-40B4-BE49-F238E27FC236}">
                      <a16:creationId xmlns:a16="http://schemas.microsoft.com/office/drawing/2014/main" id="{519772B7-9BC3-49F9-9492-8DA888A87CAC}"/>
                    </a:ext>
                  </a:extLst>
                </p:cNvPr>
                <p:cNvSpPr>
                  <a:spLocks/>
                </p:cNvSpPr>
                <p:nvPr/>
              </p:nvSpPr>
              <p:spPr bwMode="auto">
                <a:xfrm>
                  <a:off x="3095" y="2394"/>
                  <a:ext cx="7" cy="8"/>
                </a:xfrm>
                <a:custGeom>
                  <a:avLst/>
                  <a:gdLst>
                    <a:gd name="T0" fmla="*/ 7 w 7"/>
                    <a:gd name="T1" fmla="*/ 6 h 8"/>
                    <a:gd name="T2" fmla="*/ 0 w 7"/>
                    <a:gd name="T3" fmla="*/ 0 h 8"/>
                    <a:gd name="T4" fmla="*/ 3 w 7"/>
                    <a:gd name="T5" fmla="*/ 8 h 8"/>
                  </a:gdLst>
                  <a:ahLst/>
                  <a:cxnLst>
                    <a:cxn ang="0">
                      <a:pos x="T0" y="T1"/>
                    </a:cxn>
                    <a:cxn ang="0">
                      <a:pos x="T2" y="T3"/>
                    </a:cxn>
                    <a:cxn ang="0">
                      <a:pos x="T4" y="T5"/>
                    </a:cxn>
                  </a:cxnLst>
                  <a:rect l="0" t="0" r="r" b="b"/>
                  <a:pathLst>
                    <a:path w="7" h="8">
                      <a:moveTo>
                        <a:pt x="7" y="6"/>
                      </a:moveTo>
                      <a:lnTo>
                        <a:pt x="0" y="0"/>
                      </a:lnTo>
                      <a:lnTo>
                        <a:pt x="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3" name="Freeform 226">
                  <a:extLst>
                    <a:ext uri="{FF2B5EF4-FFF2-40B4-BE49-F238E27FC236}">
                      <a16:creationId xmlns:a16="http://schemas.microsoft.com/office/drawing/2014/main" id="{188D644F-2439-4C09-8E61-61FA50D54C4F}"/>
                    </a:ext>
                  </a:extLst>
                </p:cNvPr>
                <p:cNvSpPr>
                  <a:spLocks/>
                </p:cNvSpPr>
                <p:nvPr/>
              </p:nvSpPr>
              <p:spPr bwMode="auto">
                <a:xfrm>
                  <a:off x="3095" y="2423"/>
                  <a:ext cx="7" cy="5"/>
                </a:xfrm>
                <a:custGeom>
                  <a:avLst/>
                  <a:gdLst>
                    <a:gd name="T0" fmla="*/ 7 w 7"/>
                    <a:gd name="T1" fmla="*/ 2 h 5"/>
                    <a:gd name="T2" fmla="*/ 0 w 7"/>
                    <a:gd name="T3" fmla="*/ 0 h 5"/>
                    <a:gd name="T4" fmla="*/ 6 w 7"/>
                    <a:gd name="T5" fmla="*/ 5 h 5"/>
                  </a:gdLst>
                  <a:ahLst/>
                  <a:cxnLst>
                    <a:cxn ang="0">
                      <a:pos x="T0" y="T1"/>
                    </a:cxn>
                    <a:cxn ang="0">
                      <a:pos x="T2" y="T3"/>
                    </a:cxn>
                    <a:cxn ang="0">
                      <a:pos x="T4" y="T5"/>
                    </a:cxn>
                  </a:cxnLst>
                  <a:rect l="0" t="0" r="r" b="b"/>
                  <a:pathLst>
                    <a:path w="7" h="5">
                      <a:moveTo>
                        <a:pt x="7" y="2"/>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4" name="Freeform 227">
                  <a:extLst>
                    <a:ext uri="{FF2B5EF4-FFF2-40B4-BE49-F238E27FC236}">
                      <a16:creationId xmlns:a16="http://schemas.microsoft.com/office/drawing/2014/main" id="{BCC52F55-8437-4B92-88F9-13A8716097C4}"/>
                    </a:ext>
                  </a:extLst>
                </p:cNvPr>
                <p:cNvSpPr>
                  <a:spLocks/>
                </p:cNvSpPr>
                <p:nvPr/>
              </p:nvSpPr>
              <p:spPr bwMode="auto">
                <a:xfrm>
                  <a:off x="3095" y="2448"/>
                  <a:ext cx="9" cy="5"/>
                </a:xfrm>
                <a:custGeom>
                  <a:avLst/>
                  <a:gdLst>
                    <a:gd name="T0" fmla="*/ 8 w 9"/>
                    <a:gd name="T1" fmla="*/ 0 h 5"/>
                    <a:gd name="T2" fmla="*/ 0 w 9"/>
                    <a:gd name="T3" fmla="*/ 4 h 5"/>
                    <a:gd name="T4" fmla="*/ 9 w 9"/>
                    <a:gd name="T5" fmla="*/ 5 h 5"/>
                  </a:gdLst>
                  <a:ahLst/>
                  <a:cxnLst>
                    <a:cxn ang="0">
                      <a:pos x="T0" y="T1"/>
                    </a:cxn>
                    <a:cxn ang="0">
                      <a:pos x="T2" y="T3"/>
                    </a:cxn>
                    <a:cxn ang="0">
                      <a:pos x="T4" y="T5"/>
                    </a:cxn>
                  </a:cxnLst>
                  <a:rect l="0" t="0" r="r" b="b"/>
                  <a:pathLst>
                    <a:path w="9" h="5">
                      <a:moveTo>
                        <a:pt x="8" y="0"/>
                      </a:moveTo>
                      <a:lnTo>
                        <a:pt x="0" y="4"/>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5" name="Freeform 228">
                  <a:extLst>
                    <a:ext uri="{FF2B5EF4-FFF2-40B4-BE49-F238E27FC236}">
                      <a16:creationId xmlns:a16="http://schemas.microsoft.com/office/drawing/2014/main" id="{F46A27E0-F18C-413B-9A11-B928E8430468}"/>
                    </a:ext>
                  </a:extLst>
                </p:cNvPr>
                <p:cNvSpPr>
                  <a:spLocks/>
                </p:cNvSpPr>
                <p:nvPr/>
              </p:nvSpPr>
              <p:spPr bwMode="auto">
                <a:xfrm>
                  <a:off x="3095" y="2471"/>
                  <a:ext cx="13" cy="9"/>
                </a:xfrm>
                <a:custGeom>
                  <a:avLst/>
                  <a:gdLst>
                    <a:gd name="T0" fmla="*/ 10 w 13"/>
                    <a:gd name="T1" fmla="*/ 0 h 9"/>
                    <a:gd name="T2" fmla="*/ 0 w 13"/>
                    <a:gd name="T3" fmla="*/ 9 h 9"/>
                    <a:gd name="T4" fmla="*/ 13 w 13"/>
                    <a:gd name="T5" fmla="*/ 6 h 9"/>
                  </a:gdLst>
                  <a:ahLst/>
                  <a:cxnLst>
                    <a:cxn ang="0">
                      <a:pos x="T0" y="T1"/>
                    </a:cxn>
                    <a:cxn ang="0">
                      <a:pos x="T2" y="T3"/>
                    </a:cxn>
                    <a:cxn ang="0">
                      <a:pos x="T4" y="T5"/>
                    </a:cxn>
                  </a:cxnLst>
                  <a:rect l="0" t="0" r="r" b="b"/>
                  <a:pathLst>
                    <a:path w="13" h="9">
                      <a:moveTo>
                        <a:pt x="10" y="0"/>
                      </a:moveTo>
                      <a:lnTo>
                        <a:pt x="0" y="9"/>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6" name="Freeform 229">
                  <a:extLst>
                    <a:ext uri="{FF2B5EF4-FFF2-40B4-BE49-F238E27FC236}">
                      <a16:creationId xmlns:a16="http://schemas.microsoft.com/office/drawing/2014/main" id="{D3D26F4E-8466-470B-9C73-342121B3CBEB}"/>
                    </a:ext>
                  </a:extLst>
                </p:cNvPr>
                <p:cNvSpPr>
                  <a:spLocks/>
                </p:cNvSpPr>
                <p:nvPr/>
              </p:nvSpPr>
              <p:spPr bwMode="auto">
                <a:xfrm>
                  <a:off x="3095" y="2496"/>
                  <a:ext cx="17" cy="13"/>
                </a:xfrm>
                <a:custGeom>
                  <a:avLst/>
                  <a:gdLst>
                    <a:gd name="T0" fmla="*/ 12 w 17"/>
                    <a:gd name="T1" fmla="*/ 0 h 13"/>
                    <a:gd name="T2" fmla="*/ 0 w 17"/>
                    <a:gd name="T3" fmla="*/ 13 h 13"/>
                    <a:gd name="T4" fmla="*/ 17 w 17"/>
                    <a:gd name="T5" fmla="*/ 7 h 13"/>
                  </a:gdLst>
                  <a:ahLst/>
                  <a:cxnLst>
                    <a:cxn ang="0">
                      <a:pos x="T0" y="T1"/>
                    </a:cxn>
                    <a:cxn ang="0">
                      <a:pos x="T2" y="T3"/>
                    </a:cxn>
                    <a:cxn ang="0">
                      <a:pos x="T4" y="T5"/>
                    </a:cxn>
                  </a:cxnLst>
                  <a:rect l="0" t="0" r="r" b="b"/>
                  <a:pathLst>
                    <a:path w="17" h="13">
                      <a:moveTo>
                        <a:pt x="12" y="0"/>
                      </a:moveTo>
                      <a:lnTo>
                        <a:pt x="0" y="13"/>
                      </a:lnTo>
                      <a:lnTo>
                        <a:pt x="1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7" name="Freeform 230">
                  <a:extLst>
                    <a:ext uri="{FF2B5EF4-FFF2-40B4-BE49-F238E27FC236}">
                      <a16:creationId xmlns:a16="http://schemas.microsoft.com/office/drawing/2014/main" id="{AA44E1D3-F4EC-4E41-B672-429D20B14A34}"/>
                    </a:ext>
                  </a:extLst>
                </p:cNvPr>
                <p:cNvSpPr>
                  <a:spLocks/>
                </p:cNvSpPr>
                <p:nvPr/>
              </p:nvSpPr>
              <p:spPr bwMode="auto">
                <a:xfrm>
                  <a:off x="3095" y="2523"/>
                  <a:ext cx="19" cy="15"/>
                </a:xfrm>
                <a:custGeom>
                  <a:avLst/>
                  <a:gdLst>
                    <a:gd name="T0" fmla="*/ 14 w 19"/>
                    <a:gd name="T1" fmla="*/ 0 h 15"/>
                    <a:gd name="T2" fmla="*/ 0 w 19"/>
                    <a:gd name="T3" fmla="*/ 15 h 15"/>
                    <a:gd name="T4" fmla="*/ 19 w 19"/>
                    <a:gd name="T5" fmla="*/ 8 h 15"/>
                  </a:gdLst>
                  <a:ahLst/>
                  <a:cxnLst>
                    <a:cxn ang="0">
                      <a:pos x="T0" y="T1"/>
                    </a:cxn>
                    <a:cxn ang="0">
                      <a:pos x="T2" y="T3"/>
                    </a:cxn>
                    <a:cxn ang="0">
                      <a:pos x="T4" y="T5"/>
                    </a:cxn>
                  </a:cxnLst>
                  <a:rect l="0" t="0" r="r" b="b"/>
                  <a:pathLst>
                    <a:path w="19" h="15">
                      <a:moveTo>
                        <a:pt x="14" y="0"/>
                      </a:moveTo>
                      <a:lnTo>
                        <a:pt x="0" y="15"/>
                      </a:lnTo>
                      <a:lnTo>
                        <a:pt x="1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8" name="Freeform 231">
                  <a:extLst>
                    <a:ext uri="{FF2B5EF4-FFF2-40B4-BE49-F238E27FC236}">
                      <a16:creationId xmlns:a16="http://schemas.microsoft.com/office/drawing/2014/main" id="{7B761CDC-1961-4617-B5CC-3E62A58308B8}"/>
                    </a:ext>
                  </a:extLst>
                </p:cNvPr>
                <p:cNvSpPr>
                  <a:spLocks/>
                </p:cNvSpPr>
                <p:nvPr/>
              </p:nvSpPr>
              <p:spPr bwMode="auto">
                <a:xfrm>
                  <a:off x="3095" y="2552"/>
                  <a:ext cx="19" cy="15"/>
                </a:xfrm>
                <a:custGeom>
                  <a:avLst/>
                  <a:gdLst>
                    <a:gd name="T0" fmla="*/ 14 w 19"/>
                    <a:gd name="T1" fmla="*/ 0 h 15"/>
                    <a:gd name="T2" fmla="*/ 0 w 19"/>
                    <a:gd name="T3" fmla="*/ 15 h 15"/>
                    <a:gd name="T4" fmla="*/ 19 w 19"/>
                    <a:gd name="T5" fmla="*/ 8 h 15"/>
                  </a:gdLst>
                  <a:ahLst/>
                  <a:cxnLst>
                    <a:cxn ang="0">
                      <a:pos x="T0" y="T1"/>
                    </a:cxn>
                    <a:cxn ang="0">
                      <a:pos x="T2" y="T3"/>
                    </a:cxn>
                    <a:cxn ang="0">
                      <a:pos x="T4" y="T5"/>
                    </a:cxn>
                  </a:cxnLst>
                  <a:rect l="0" t="0" r="r" b="b"/>
                  <a:pathLst>
                    <a:path w="19" h="15">
                      <a:moveTo>
                        <a:pt x="14" y="0"/>
                      </a:moveTo>
                      <a:lnTo>
                        <a:pt x="0" y="15"/>
                      </a:lnTo>
                      <a:lnTo>
                        <a:pt x="1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9" name="Freeform 232">
                  <a:extLst>
                    <a:ext uri="{FF2B5EF4-FFF2-40B4-BE49-F238E27FC236}">
                      <a16:creationId xmlns:a16="http://schemas.microsoft.com/office/drawing/2014/main" id="{92753CB7-A68A-4EFE-8975-6160021A01A5}"/>
                    </a:ext>
                  </a:extLst>
                </p:cNvPr>
                <p:cNvSpPr>
                  <a:spLocks/>
                </p:cNvSpPr>
                <p:nvPr/>
              </p:nvSpPr>
              <p:spPr bwMode="auto">
                <a:xfrm>
                  <a:off x="3095" y="2583"/>
                  <a:ext cx="16" cy="12"/>
                </a:xfrm>
                <a:custGeom>
                  <a:avLst/>
                  <a:gdLst>
                    <a:gd name="T0" fmla="*/ 12 w 16"/>
                    <a:gd name="T1" fmla="*/ 0 h 12"/>
                    <a:gd name="T2" fmla="*/ 0 w 16"/>
                    <a:gd name="T3" fmla="*/ 12 h 12"/>
                    <a:gd name="T4" fmla="*/ 16 w 16"/>
                    <a:gd name="T5" fmla="*/ 7 h 12"/>
                  </a:gdLst>
                  <a:ahLst/>
                  <a:cxnLst>
                    <a:cxn ang="0">
                      <a:pos x="T0" y="T1"/>
                    </a:cxn>
                    <a:cxn ang="0">
                      <a:pos x="T2" y="T3"/>
                    </a:cxn>
                    <a:cxn ang="0">
                      <a:pos x="T4" y="T5"/>
                    </a:cxn>
                  </a:cxnLst>
                  <a:rect l="0" t="0" r="r" b="b"/>
                  <a:pathLst>
                    <a:path w="16" h="12">
                      <a:moveTo>
                        <a:pt x="12" y="0"/>
                      </a:moveTo>
                      <a:lnTo>
                        <a:pt x="0" y="12"/>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0" name="Freeform 233">
                  <a:extLst>
                    <a:ext uri="{FF2B5EF4-FFF2-40B4-BE49-F238E27FC236}">
                      <a16:creationId xmlns:a16="http://schemas.microsoft.com/office/drawing/2014/main" id="{68D37703-F494-4A31-8325-F75235DA6AEF}"/>
                    </a:ext>
                  </a:extLst>
                </p:cNvPr>
                <p:cNvSpPr>
                  <a:spLocks/>
                </p:cNvSpPr>
                <p:nvPr/>
              </p:nvSpPr>
              <p:spPr bwMode="auto">
                <a:xfrm>
                  <a:off x="3124" y="1693"/>
                  <a:ext cx="14" cy="12"/>
                </a:xfrm>
                <a:custGeom>
                  <a:avLst/>
                  <a:gdLst>
                    <a:gd name="T0" fmla="*/ 10 w 14"/>
                    <a:gd name="T1" fmla="*/ 0 h 12"/>
                    <a:gd name="T2" fmla="*/ 0 w 14"/>
                    <a:gd name="T3" fmla="*/ 12 h 12"/>
                    <a:gd name="T4" fmla="*/ 14 w 14"/>
                    <a:gd name="T5" fmla="*/ 6 h 12"/>
                  </a:gdLst>
                  <a:ahLst/>
                  <a:cxnLst>
                    <a:cxn ang="0">
                      <a:pos x="T0" y="T1"/>
                    </a:cxn>
                    <a:cxn ang="0">
                      <a:pos x="T2" y="T3"/>
                    </a:cxn>
                    <a:cxn ang="0">
                      <a:pos x="T4" y="T5"/>
                    </a:cxn>
                  </a:cxnLst>
                  <a:rect l="0" t="0" r="r" b="b"/>
                  <a:pathLst>
                    <a:path w="14" h="12">
                      <a:moveTo>
                        <a:pt x="10" y="0"/>
                      </a:moveTo>
                      <a:lnTo>
                        <a:pt x="0" y="12"/>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1" name="Freeform 234">
                  <a:extLst>
                    <a:ext uri="{FF2B5EF4-FFF2-40B4-BE49-F238E27FC236}">
                      <a16:creationId xmlns:a16="http://schemas.microsoft.com/office/drawing/2014/main" id="{60D5FD5C-5691-471A-9AE5-E78F7C72A403}"/>
                    </a:ext>
                  </a:extLst>
                </p:cNvPr>
                <p:cNvSpPr>
                  <a:spLocks/>
                </p:cNvSpPr>
                <p:nvPr/>
              </p:nvSpPr>
              <p:spPr bwMode="auto">
                <a:xfrm>
                  <a:off x="3124" y="1722"/>
                  <a:ext cx="11" cy="11"/>
                </a:xfrm>
                <a:custGeom>
                  <a:avLst/>
                  <a:gdLst>
                    <a:gd name="T0" fmla="*/ 7 w 11"/>
                    <a:gd name="T1" fmla="*/ 0 h 11"/>
                    <a:gd name="T2" fmla="*/ 0 w 11"/>
                    <a:gd name="T3" fmla="*/ 11 h 11"/>
                    <a:gd name="T4" fmla="*/ 11 w 11"/>
                    <a:gd name="T5" fmla="*/ 5 h 11"/>
                  </a:gdLst>
                  <a:ahLst/>
                  <a:cxnLst>
                    <a:cxn ang="0">
                      <a:pos x="T0" y="T1"/>
                    </a:cxn>
                    <a:cxn ang="0">
                      <a:pos x="T2" y="T3"/>
                    </a:cxn>
                    <a:cxn ang="0">
                      <a:pos x="T4" y="T5"/>
                    </a:cxn>
                  </a:cxnLst>
                  <a:rect l="0" t="0" r="r" b="b"/>
                  <a:pathLst>
                    <a:path w="11" h="11">
                      <a:moveTo>
                        <a:pt x="7" y="0"/>
                      </a:moveTo>
                      <a:lnTo>
                        <a:pt x="0" y="11"/>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2" name="Freeform 235">
                  <a:extLst>
                    <a:ext uri="{FF2B5EF4-FFF2-40B4-BE49-F238E27FC236}">
                      <a16:creationId xmlns:a16="http://schemas.microsoft.com/office/drawing/2014/main" id="{CDB8BD0C-5980-4E56-9E9C-F22BA5273E3C}"/>
                    </a:ext>
                  </a:extLst>
                </p:cNvPr>
                <p:cNvSpPr>
                  <a:spLocks/>
                </p:cNvSpPr>
                <p:nvPr/>
              </p:nvSpPr>
              <p:spPr bwMode="auto">
                <a:xfrm>
                  <a:off x="3124" y="1751"/>
                  <a:ext cx="10" cy="11"/>
                </a:xfrm>
                <a:custGeom>
                  <a:avLst/>
                  <a:gdLst>
                    <a:gd name="T0" fmla="*/ 6 w 10"/>
                    <a:gd name="T1" fmla="*/ 0 h 11"/>
                    <a:gd name="T2" fmla="*/ 0 w 10"/>
                    <a:gd name="T3" fmla="*/ 11 h 11"/>
                    <a:gd name="T4" fmla="*/ 10 w 10"/>
                    <a:gd name="T5" fmla="*/ 4 h 11"/>
                  </a:gdLst>
                  <a:ahLst/>
                  <a:cxnLst>
                    <a:cxn ang="0">
                      <a:pos x="T0" y="T1"/>
                    </a:cxn>
                    <a:cxn ang="0">
                      <a:pos x="T2" y="T3"/>
                    </a:cxn>
                    <a:cxn ang="0">
                      <a:pos x="T4" y="T5"/>
                    </a:cxn>
                  </a:cxnLst>
                  <a:rect l="0" t="0" r="r" b="b"/>
                  <a:pathLst>
                    <a:path w="10" h="11">
                      <a:moveTo>
                        <a:pt x="6" y="0"/>
                      </a:moveTo>
                      <a:lnTo>
                        <a:pt x="0" y="11"/>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3" name="Freeform 236">
                  <a:extLst>
                    <a:ext uri="{FF2B5EF4-FFF2-40B4-BE49-F238E27FC236}">
                      <a16:creationId xmlns:a16="http://schemas.microsoft.com/office/drawing/2014/main" id="{364C7B04-3F3D-48BE-89FC-F6B1FB1E8AC0}"/>
                    </a:ext>
                  </a:extLst>
                </p:cNvPr>
                <p:cNvSpPr>
                  <a:spLocks/>
                </p:cNvSpPr>
                <p:nvPr/>
              </p:nvSpPr>
              <p:spPr bwMode="auto">
                <a:xfrm>
                  <a:off x="3124" y="1779"/>
                  <a:ext cx="10" cy="12"/>
                </a:xfrm>
                <a:custGeom>
                  <a:avLst/>
                  <a:gdLst>
                    <a:gd name="T0" fmla="*/ 6 w 10"/>
                    <a:gd name="T1" fmla="*/ 0 h 12"/>
                    <a:gd name="T2" fmla="*/ 0 w 10"/>
                    <a:gd name="T3" fmla="*/ 12 h 12"/>
                    <a:gd name="T4" fmla="*/ 10 w 10"/>
                    <a:gd name="T5" fmla="*/ 5 h 12"/>
                  </a:gdLst>
                  <a:ahLst/>
                  <a:cxnLst>
                    <a:cxn ang="0">
                      <a:pos x="T0" y="T1"/>
                    </a:cxn>
                    <a:cxn ang="0">
                      <a:pos x="T2" y="T3"/>
                    </a:cxn>
                    <a:cxn ang="0">
                      <a:pos x="T4" y="T5"/>
                    </a:cxn>
                  </a:cxnLst>
                  <a:rect l="0" t="0" r="r" b="b"/>
                  <a:pathLst>
                    <a:path w="10" h="12">
                      <a:moveTo>
                        <a:pt x="6" y="0"/>
                      </a:moveTo>
                      <a:lnTo>
                        <a:pt x="0" y="12"/>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4" name="Freeform 237">
                  <a:extLst>
                    <a:ext uri="{FF2B5EF4-FFF2-40B4-BE49-F238E27FC236}">
                      <a16:creationId xmlns:a16="http://schemas.microsoft.com/office/drawing/2014/main" id="{270C462A-75B2-4798-96E8-B559BF51F9C3}"/>
                    </a:ext>
                  </a:extLst>
                </p:cNvPr>
                <p:cNvSpPr>
                  <a:spLocks/>
                </p:cNvSpPr>
                <p:nvPr/>
              </p:nvSpPr>
              <p:spPr bwMode="auto">
                <a:xfrm>
                  <a:off x="3124" y="1809"/>
                  <a:ext cx="11" cy="11"/>
                </a:xfrm>
                <a:custGeom>
                  <a:avLst/>
                  <a:gdLst>
                    <a:gd name="T0" fmla="*/ 6 w 11"/>
                    <a:gd name="T1" fmla="*/ 0 h 11"/>
                    <a:gd name="T2" fmla="*/ 0 w 11"/>
                    <a:gd name="T3" fmla="*/ 11 h 11"/>
                    <a:gd name="T4" fmla="*/ 11 w 11"/>
                    <a:gd name="T5" fmla="*/ 4 h 11"/>
                  </a:gdLst>
                  <a:ahLst/>
                  <a:cxnLst>
                    <a:cxn ang="0">
                      <a:pos x="T0" y="T1"/>
                    </a:cxn>
                    <a:cxn ang="0">
                      <a:pos x="T2" y="T3"/>
                    </a:cxn>
                    <a:cxn ang="0">
                      <a:pos x="T4" y="T5"/>
                    </a:cxn>
                  </a:cxnLst>
                  <a:rect l="0" t="0" r="r" b="b"/>
                  <a:pathLst>
                    <a:path w="11" h="11">
                      <a:moveTo>
                        <a:pt x="6" y="0"/>
                      </a:moveTo>
                      <a:lnTo>
                        <a:pt x="0" y="11"/>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5" name="Freeform 238">
                  <a:extLst>
                    <a:ext uri="{FF2B5EF4-FFF2-40B4-BE49-F238E27FC236}">
                      <a16:creationId xmlns:a16="http://schemas.microsoft.com/office/drawing/2014/main" id="{AF096BAB-7E91-4B02-9412-C775D7A635BA}"/>
                    </a:ext>
                  </a:extLst>
                </p:cNvPr>
                <p:cNvSpPr>
                  <a:spLocks/>
                </p:cNvSpPr>
                <p:nvPr/>
              </p:nvSpPr>
              <p:spPr bwMode="auto">
                <a:xfrm>
                  <a:off x="3124" y="1839"/>
                  <a:ext cx="10" cy="9"/>
                </a:xfrm>
                <a:custGeom>
                  <a:avLst/>
                  <a:gdLst>
                    <a:gd name="T0" fmla="*/ 6 w 10"/>
                    <a:gd name="T1" fmla="*/ 0 h 9"/>
                    <a:gd name="T2" fmla="*/ 0 w 10"/>
                    <a:gd name="T3" fmla="*/ 9 h 9"/>
                    <a:gd name="T4" fmla="*/ 10 w 10"/>
                    <a:gd name="T5" fmla="*/ 4 h 9"/>
                  </a:gdLst>
                  <a:ahLst/>
                  <a:cxnLst>
                    <a:cxn ang="0">
                      <a:pos x="T0" y="T1"/>
                    </a:cxn>
                    <a:cxn ang="0">
                      <a:pos x="T2" y="T3"/>
                    </a:cxn>
                    <a:cxn ang="0">
                      <a:pos x="T4" y="T5"/>
                    </a:cxn>
                  </a:cxnLst>
                  <a:rect l="0" t="0" r="r" b="b"/>
                  <a:pathLst>
                    <a:path w="10" h="9">
                      <a:moveTo>
                        <a:pt x="6" y="0"/>
                      </a:moveTo>
                      <a:lnTo>
                        <a:pt x="0" y="9"/>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6" name="Freeform 239">
                  <a:extLst>
                    <a:ext uri="{FF2B5EF4-FFF2-40B4-BE49-F238E27FC236}">
                      <a16:creationId xmlns:a16="http://schemas.microsoft.com/office/drawing/2014/main" id="{9885DAA2-C4BF-4609-B0AF-43DAC3B02F0B}"/>
                    </a:ext>
                  </a:extLst>
                </p:cNvPr>
                <p:cNvSpPr>
                  <a:spLocks/>
                </p:cNvSpPr>
                <p:nvPr/>
              </p:nvSpPr>
              <p:spPr bwMode="auto">
                <a:xfrm>
                  <a:off x="3124" y="1869"/>
                  <a:ext cx="8" cy="8"/>
                </a:xfrm>
                <a:custGeom>
                  <a:avLst/>
                  <a:gdLst>
                    <a:gd name="T0" fmla="*/ 4 w 8"/>
                    <a:gd name="T1" fmla="*/ 0 h 8"/>
                    <a:gd name="T2" fmla="*/ 0 w 8"/>
                    <a:gd name="T3" fmla="*/ 8 h 8"/>
                    <a:gd name="T4" fmla="*/ 8 w 8"/>
                    <a:gd name="T5" fmla="*/ 3 h 8"/>
                  </a:gdLst>
                  <a:ahLst/>
                  <a:cxnLst>
                    <a:cxn ang="0">
                      <a:pos x="T0" y="T1"/>
                    </a:cxn>
                    <a:cxn ang="0">
                      <a:pos x="T2" y="T3"/>
                    </a:cxn>
                    <a:cxn ang="0">
                      <a:pos x="T4" y="T5"/>
                    </a:cxn>
                  </a:cxnLst>
                  <a:rect l="0" t="0" r="r" b="b"/>
                  <a:pathLst>
                    <a:path w="8" h="8">
                      <a:moveTo>
                        <a:pt x="4" y="0"/>
                      </a:moveTo>
                      <a:lnTo>
                        <a:pt x="0" y="8"/>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7" name="Freeform 240">
                  <a:extLst>
                    <a:ext uri="{FF2B5EF4-FFF2-40B4-BE49-F238E27FC236}">
                      <a16:creationId xmlns:a16="http://schemas.microsoft.com/office/drawing/2014/main" id="{3861ACFB-666B-4780-B860-953C4F0527EB}"/>
                    </a:ext>
                  </a:extLst>
                </p:cNvPr>
                <p:cNvSpPr>
                  <a:spLocks/>
                </p:cNvSpPr>
                <p:nvPr/>
              </p:nvSpPr>
              <p:spPr bwMode="auto">
                <a:xfrm>
                  <a:off x="3124" y="1899"/>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8" name="Freeform 241">
                  <a:extLst>
                    <a:ext uri="{FF2B5EF4-FFF2-40B4-BE49-F238E27FC236}">
                      <a16:creationId xmlns:a16="http://schemas.microsoft.com/office/drawing/2014/main" id="{6DB9456A-662A-433F-8F7F-FB02DB263A0D}"/>
                    </a:ext>
                  </a:extLst>
                </p:cNvPr>
                <p:cNvSpPr>
                  <a:spLocks/>
                </p:cNvSpPr>
                <p:nvPr/>
              </p:nvSpPr>
              <p:spPr bwMode="auto">
                <a:xfrm>
                  <a:off x="3124" y="1928"/>
                  <a:ext cx="4" cy="7"/>
                </a:xfrm>
                <a:custGeom>
                  <a:avLst/>
                  <a:gdLst>
                    <a:gd name="T0" fmla="*/ 0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0"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9" name="Freeform 242">
                  <a:extLst>
                    <a:ext uri="{FF2B5EF4-FFF2-40B4-BE49-F238E27FC236}">
                      <a16:creationId xmlns:a16="http://schemas.microsoft.com/office/drawing/2014/main" id="{EE0F905C-DB40-4680-9C6F-070B181BA846}"/>
                    </a:ext>
                  </a:extLst>
                </p:cNvPr>
                <p:cNvSpPr>
                  <a:spLocks/>
                </p:cNvSpPr>
                <p:nvPr/>
              </p:nvSpPr>
              <p:spPr bwMode="auto">
                <a:xfrm>
                  <a:off x="3124" y="1957"/>
                  <a:ext cx="4" cy="6"/>
                </a:xfrm>
                <a:custGeom>
                  <a:avLst/>
                  <a:gdLst>
                    <a:gd name="T0" fmla="*/ 1 w 4"/>
                    <a:gd name="T1" fmla="*/ 0 h 6"/>
                    <a:gd name="T2" fmla="*/ 0 w 4"/>
                    <a:gd name="T3" fmla="*/ 6 h 6"/>
                    <a:gd name="T4" fmla="*/ 4 w 4"/>
                    <a:gd name="T5" fmla="*/ 2 h 6"/>
                  </a:gdLst>
                  <a:ahLst/>
                  <a:cxnLst>
                    <a:cxn ang="0">
                      <a:pos x="T0" y="T1"/>
                    </a:cxn>
                    <a:cxn ang="0">
                      <a:pos x="T2" y="T3"/>
                    </a:cxn>
                    <a:cxn ang="0">
                      <a:pos x="T4" y="T5"/>
                    </a:cxn>
                  </a:cxnLst>
                  <a:rect l="0" t="0" r="r" b="b"/>
                  <a:pathLst>
                    <a:path w="4" h="6">
                      <a:moveTo>
                        <a:pt x="1" y="0"/>
                      </a:moveTo>
                      <a:lnTo>
                        <a:pt x="0" y="6"/>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0" name="Freeform 243">
                  <a:extLst>
                    <a:ext uri="{FF2B5EF4-FFF2-40B4-BE49-F238E27FC236}">
                      <a16:creationId xmlns:a16="http://schemas.microsoft.com/office/drawing/2014/main" id="{A71F87EA-EB2C-441F-8624-3885C04DA6BC}"/>
                    </a:ext>
                  </a:extLst>
                </p:cNvPr>
                <p:cNvSpPr>
                  <a:spLocks/>
                </p:cNvSpPr>
                <p:nvPr/>
              </p:nvSpPr>
              <p:spPr bwMode="auto">
                <a:xfrm>
                  <a:off x="3124" y="1987"/>
                  <a:ext cx="5" cy="5"/>
                </a:xfrm>
                <a:custGeom>
                  <a:avLst/>
                  <a:gdLst>
                    <a:gd name="T0" fmla="*/ 4 w 5"/>
                    <a:gd name="T1" fmla="*/ 0 h 5"/>
                    <a:gd name="T2" fmla="*/ 0 w 5"/>
                    <a:gd name="T3" fmla="*/ 5 h 5"/>
                    <a:gd name="T4" fmla="*/ 5 w 5"/>
                    <a:gd name="T5" fmla="*/ 3 h 5"/>
                  </a:gdLst>
                  <a:ahLst/>
                  <a:cxnLst>
                    <a:cxn ang="0">
                      <a:pos x="T0" y="T1"/>
                    </a:cxn>
                    <a:cxn ang="0">
                      <a:pos x="T2" y="T3"/>
                    </a:cxn>
                    <a:cxn ang="0">
                      <a:pos x="T4" y="T5"/>
                    </a:cxn>
                  </a:cxnLst>
                  <a:rect l="0" t="0" r="r" b="b"/>
                  <a:pathLst>
                    <a:path w="5" h="5">
                      <a:moveTo>
                        <a:pt x="4" y="0"/>
                      </a:moveTo>
                      <a:lnTo>
                        <a:pt x="0" y="5"/>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1" name="Freeform 244">
                  <a:extLst>
                    <a:ext uri="{FF2B5EF4-FFF2-40B4-BE49-F238E27FC236}">
                      <a16:creationId xmlns:a16="http://schemas.microsoft.com/office/drawing/2014/main" id="{0BAE58D4-1E7A-4D31-8CDE-807478DAD69E}"/>
                    </a:ext>
                  </a:extLst>
                </p:cNvPr>
                <p:cNvSpPr>
                  <a:spLocks/>
                </p:cNvSpPr>
                <p:nvPr/>
              </p:nvSpPr>
              <p:spPr bwMode="auto">
                <a:xfrm>
                  <a:off x="3124" y="2017"/>
                  <a:ext cx="8" cy="4"/>
                </a:xfrm>
                <a:custGeom>
                  <a:avLst/>
                  <a:gdLst>
                    <a:gd name="T0" fmla="*/ 7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7"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2" name="Freeform 245">
                  <a:extLst>
                    <a:ext uri="{FF2B5EF4-FFF2-40B4-BE49-F238E27FC236}">
                      <a16:creationId xmlns:a16="http://schemas.microsoft.com/office/drawing/2014/main" id="{319F8036-834C-47E0-A905-9944A1756D93}"/>
                    </a:ext>
                  </a:extLst>
                </p:cNvPr>
                <p:cNvSpPr>
                  <a:spLocks/>
                </p:cNvSpPr>
                <p:nvPr/>
              </p:nvSpPr>
              <p:spPr bwMode="auto">
                <a:xfrm>
                  <a:off x="3124" y="2046"/>
                  <a:ext cx="11" cy="6"/>
                </a:xfrm>
                <a:custGeom>
                  <a:avLst/>
                  <a:gdLst>
                    <a:gd name="T0" fmla="*/ 11 w 11"/>
                    <a:gd name="T1" fmla="*/ 0 h 6"/>
                    <a:gd name="T2" fmla="*/ 0 w 11"/>
                    <a:gd name="T3" fmla="*/ 4 h 6"/>
                    <a:gd name="T4" fmla="*/ 11 w 11"/>
                    <a:gd name="T5" fmla="*/ 6 h 6"/>
                  </a:gdLst>
                  <a:ahLst/>
                  <a:cxnLst>
                    <a:cxn ang="0">
                      <a:pos x="T0" y="T1"/>
                    </a:cxn>
                    <a:cxn ang="0">
                      <a:pos x="T2" y="T3"/>
                    </a:cxn>
                    <a:cxn ang="0">
                      <a:pos x="T4" y="T5"/>
                    </a:cxn>
                  </a:cxnLst>
                  <a:rect l="0" t="0" r="r" b="b"/>
                  <a:pathLst>
                    <a:path w="11" h="6">
                      <a:moveTo>
                        <a:pt x="11" y="0"/>
                      </a:moveTo>
                      <a:lnTo>
                        <a:pt x="0" y="4"/>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3" name="Freeform 246">
                  <a:extLst>
                    <a:ext uri="{FF2B5EF4-FFF2-40B4-BE49-F238E27FC236}">
                      <a16:creationId xmlns:a16="http://schemas.microsoft.com/office/drawing/2014/main" id="{1F8B22C9-A05A-4F39-A7DD-3150E9B1C6CF}"/>
                    </a:ext>
                  </a:extLst>
                </p:cNvPr>
                <p:cNvSpPr>
                  <a:spLocks/>
                </p:cNvSpPr>
                <p:nvPr/>
              </p:nvSpPr>
              <p:spPr bwMode="auto">
                <a:xfrm>
                  <a:off x="3124" y="2075"/>
                  <a:ext cx="13" cy="7"/>
                </a:xfrm>
                <a:custGeom>
                  <a:avLst/>
                  <a:gdLst>
                    <a:gd name="T0" fmla="*/ 13 w 13"/>
                    <a:gd name="T1" fmla="*/ 0 h 7"/>
                    <a:gd name="T2" fmla="*/ 0 w 13"/>
                    <a:gd name="T3" fmla="*/ 3 h 7"/>
                    <a:gd name="T4" fmla="*/ 13 w 13"/>
                    <a:gd name="T5" fmla="*/ 7 h 7"/>
                  </a:gdLst>
                  <a:ahLst/>
                  <a:cxnLst>
                    <a:cxn ang="0">
                      <a:pos x="T0" y="T1"/>
                    </a:cxn>
                    <a:cxn ang="0">
                      <a:pos x="T2" y="T3"/>
                    </a:cxn>
                    <a:cxn ang="0">
                      <a:pos x="T4" y="T5"/>
                    </a:cxn>
                  </a:cxnLst>
                  <a:rect l="0" t="0" r="r" b="b"/>
                  <a:pathLst>
                    <a:path w="13" h="7">
                      <a:moveTo>
                        <a:pt x="13" y="0"/>
                      </a:moveTo>
                      <a:lnTo>
                        <a:pt x="0" y="3"/>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4" name="Freeform 247">
                  <a:extLst>
                    <a:ext uri="{FF2B5EF4-FFF2-40B4-BE49-F238E27FC236}">
                      <a16:creationId xmlns:a16="http://schemas.microsoft.com/office/drawing/2014/main" id="{3FAC56B2-7236-4BBF-819B-D6B64EF51509}"/>
                    </a:ext>
                  </a:extLst>
                </p:cNvPr>
                <p:cNvSpPr>
                  <a:spLocks/>
                </p:cNvSpPr>
                <p:nvPr/>
              </p:nvSpPr>
              <p:spPr bwMode="auto">
                <a:xfrm>
                  <a:off x="3124" y="2104"/>
                  <a:ext cx="13" cy="6"/>
                </a:xfrm>
                <a:custGeom>
                  <a:avLst/>
                  <a:gdLst>
                    <a:gd name="T0" fmla="*/ 13 w 13"/>
                    <a:gd name="T1" fmla="*/ 0 h 6"/>
                    <a:gd name="T2" fmla="*/ 0 w 13"/>
                    <a:gd name="T3" fmla="*/ 3 h 6"/>
                    <a:gd name="T4" fmla="*/ 13 w 13"/>
                    <a:gd name="T5" fmla="*/ 6 h 6"/>
                  </a:gdLst>
                  <a:ahLst/>
                  <a:cxnLst>
                    <a:cxn ang="0">
                      <a:pos x="T0" y="T1"/>
                    </a:cxn>
                    <a:cxn ang="0">
                      <a:pos x="T2" y="T3"/>
                    </a:cxn>
                    <a:cxn ang="0">
                      <a:pos x="T4" y="T5"/>
                    </a:cxn>
                  </a:cxnLst>
                  <a:rect l="0" t="0" r="r" b="b"/>
                  <a:pathLst>
                    <a:path w="13" h="6">
                      <a:moveTo>
                        <a:pt x="13" y="0"/>
                      </a:moveTo>
                      <a:lnTo>
                        <a:pt x="0" y="3"/>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5" name="Freeform 248">
                  <a:extLst>
                    <a:ext uri="{FF2B5EF4-FFF2-40B4-BE49-F238E27FC236}">
                      <a16:creationId xmlns:a16="http://schemas.microsoft.com/office/drawing/2014/main" id="{4AEE6533-944B-40FF-81F3-5761673295FF}"/>
                    </a:ext>
                  </a:extLst>
                </p:cNvPr>
                <p:cNvSpPr>
                  <a:spLocks/>
                </p:cNvSpPr>
                <p:nvPr/>
              </p:nvSpPr>
              <p:spPr bwMode="auto">
                <a:xfrm>
                  <a:off x="3124" y="2134"/>
                  <a:ext cx="11" cy="5"/>
                </a:xfrm>
                <a:custGeom>
                  <a:avLst/>
                  <a:gdLst>
                    <a:gd name="T0" fmla="*/ 11 w 11"/>
                    <a:gd name="T1" fmla="*/ 0 h 5"/>
                    <a:gd name="T2" fmla="*/ 0 w 11"/>
                    <a:gd name="T3" fmla="*/ 2 h 5"/>
                    <a:gd name="T4" fmla="*/ 10 w 11"/>
                    <a:gd name="T5" fmla="*/ 5 h 5"/>
                  </a:gdLst>
                  <a:ahLst/>
                  <a:cxnLst>
                    <a:cxn ang="0">
                      <a:pos x="T0" y="T1"/>
                    </a:cxn>
                    <a:cxn ang="0">
                      <a:pos x="T2" y="T3"/>
                    </a:cxn>
                    <a:cxn ang="0">
                      <a:pos x="T4" y="T5"/>
                    </a:cxn>
                  </a:cxnLst>
                  <a:rect l="0" t="0" r="r" b="b"/>
                  <a:pathLst>
                    <a:path w="11" h="5">
                      <a:moveTo>
                        <a:pt x="11" y="0"/>
                      </a:moveTo>
                      <a:lnTo>
                        <a:pt x="0" y="2"/>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6" name="Freeform 249">
                  <a:extLst>
                    <a:ext uri="{FF2B5EF4-FFF2-40B4-BE49-F238E27FC236}">
                      <a16:creationId xmlns:a16="http://schemas.microsoft.com/office/drawing/2014/main" id="{AB0BB9B8-545A-45EE-BDED-415D866141AC}"/>
                    </a:ext>
                  </a:extLst>
                </p:cNvPr>
                <p:cNvSpPr>
                  <a:spLocks/>
                </p:cNvSpPr>
                <p:nvPr/>
              </p:nvSpPr>
              <p:spPr bwMode="auto">
                <a:xfrm>
                  <a:off x="3124" y="2164"/>
                  <a:ext cx="7" cy="5"/>
                </a:xfrm>
                <a:custGeom>
                  <a:avLst/>
                  <a:gdLst>
                    <a:gd name="T0" fmla="*/ 7 w 7"/>
                    <a:gd name="T1" fmla="*/ 2 h 5"/>
                    <a:gd name="T2" fmla="*/ 0 w 7"/>
                    <a:gd name="T3" fmla="*/ 0 h 5"/>
                    <a:gd name="T4" fmla="*/ 6 w 7"/>
                    <a:gd name="T5" fmla="*/ 5 h 5"/>
                  </a:gdLst>
                  <a:ahLst/>
                  <a:cxnLst>
                    <a:cxn ang="0">
                      <a:pos x="T0" y="T1"/>
                    </a:cxn>
                    <a:cxn ang="0">
                      <a:pos x="T2" y="T3"/>
                    </a:cxn>
                    <a:cxn ang="0">
                      <a:pos x="T4" y="T5"/>
                    </a:cxn>
                  </a:cxnLst>
                  <a:rect l="0" t="0" r="r" b="b"/>
                  <a:pathLst>
                    <a:path w="7" h="5">
                      <a:moveTo>
                        <a:pt x="7" y="2"/>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7" name="Freeform 250">
                  <a:extLst>
                    <a:ext uri="{FF2B5EF4-FFF2-40B4-BE49-F238E27FC236}">
                      <a16:creationId xmlns:a16="http://schemas.microsoft.com/office/drawing/2014/main" id="{99438395-B2C9-4E75-B5FD-673814FDD813}"/>
                    </a:ext>
                  </a:extLst>
                </p:cNvPr>
                <p:cNvSpPr>
                  <a:spLocks/>
                </p:cNvSpPr>
                <p:nvPr/>
              </p:nvSpPr>
              <p:spPr bwMode="auto">
                <a:xfrm>
                  <a:off x="3124" y="2193"/>
                  <a:ext cx="4" cy="8"/>
                </a:xfrm>
                <a:custGeom>
                  <a:avLst/>
                  <a:gdLst>
                    <a:gd name="T0" fmla="*/ 4 w 4"/>
                    <a:gd name="T1" fmla="*/ 7 h 8"/>
                    <a:gd name="T2" fmla="*/ 0 w 4"/>
                    <a:gd name="T3" fmla="*/ 0 h 8"/>
                    <a:gd name="T4" fmla="*/ 1 w 4"/>
                    <a:gd name="T5" fmla="*/ 8 h 8"/>
                  </a:gdLst>
                  <a:ahLst/>
                  <a:cxnLst>
                    <a:cxn ang="0">
                      <a:pos x="T0" y="T1"/>
                    </a:cxn>
                    <a:cxn ang="0">
                      <a:pos x="T2" y="T3"/>
                    </a:cxn>
                    <a:cxn ang="0">
                      <a:pos x="T4" y="T5"/>
                    </a:cxn>
                  </a:cxnLst>
                  <a:rect l="0" t="0" r="r" b="b"/>
                  <a:pathLst>
                    <a:path w="4" h="8">
                      <a:moveTo>
                        <a:pt x="4" y="7"/>
                      </a:moveTo>
                      <a:lnTo>
                        <a:pt x="0" y="0"/>
                      </a:lnTo>
                      <a:lnTo>
                        <a:pt x="1"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8" name="Freeform 251">
                  <a:extLst>
                    <a:ext uri="{FF2B5EF4-FFF2-40B4-BE49-F238E27FC236}">
                      <a16:creationId xmlns:a16="http://schemas.microsoft.com/office/drawing/2014/main" id="{2CB8206D-F9F5-442E-9222-0D52F380AD0F}"/>
                    </a:ext>
                  </a:extLst>
                </p:cNvPr>
                <p:cNvSpPr>
                  <a:spLocks/>
                </p:cNvSpPr>
                <p:nvPr/>
              </p:nvSpPr>
              <p:spPr bwMode="auto">
                <a:xfrm>
                  <a:off x="3121" y="2222"/>
                  <a:ext cx="5" cy="11"/>
                </a:xfrm>
                <a:custGeom>
                  <a:avLst/>
                  <a:gdLst>
                    <a:gd name="T0" fmla="*/ 5 w 5"/>
                    <a:gd name="T1" fmla="*/ 11 h 11"/>
                    <a:gd name="T2" fmla="*/ 3 w 5"/>
                    <a:gd name="T3" fmla="*/ 0 h 11"/>
                    <a:gd name="T4" fmla="*/ 0 w 5"/>
                    <a:gd name="T5" fmla="*/ 11 h 11"/>
                  </a:gdLst>
                  <a:ahLst/>
                  <a:cxnLst>
                    <a:cxn ang="0">
                      <a:pos x="T0" y="T1"/>
                    </a:cxn>
                    <a:cxn ang="0">
                      <a:pos x="T2" y="T3"/>
                    </a:cxn>
                    <a:cxn ang="0">
                      <a:pos x="T4" y="T5"/>
                    </a:cxn>
                  </a:cxnLst>
                  <a:rect l="0" t="0" r="r" b="b"/>
                  <a:pathLst>
                    <a:path w="5" h="11">
                      <a:moveTo>
                        <a:pt x="5" y="11"/>
                      </a:moveTo>
                      <a:lnTo>
                        <a:pt x="3"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9" name="Freeform 252">
                  <a:extLst>
                    <a:ext uri="{FF2B5EF4-FFF2-40B4-BE49-F238E27FC236}">
                      <a16:creationId xmlns:a16="http://schemas.microsoft.com/office/drawing/2014/main" id="{69373855-5061-472B-AAD9-FB5E06AB7C41}"/>
                    </a:ext>
                  </a:extLst>
                </p:cNvPr>
                <p:cNvSpPr>
                  <a:spLocks/>
                </p:cNvSpPr>
                <p:nvPr/>
              </p:nvSpPr>
              <p:spPr bwMode="auto">
                <a:xfrm>
                  <a:off x="3118" y="2250"/>
                  <a:ext cx="7" cy="14"/>
                </a:xfrm>
                <a:custGeom>
                  <a:avLst/>
                  <a:gdLst>
                    <a:gd name="T0" fmla="*/ 7 w 7"/>
                    <a:gd name="T1" fmla="*/ 14 h 14"/>
                    <a:gd name="T2" fmla="*/ 6 w 7"/>
                    <a:gd name="T3" fmla="*/ 0 h 14"/>
                    <a:gd name="T4" fmla="*/ 0 w 7"/>
                    <a:gd name="T5" fmla="*/ 14 h 14"/>
                  </a:gdLst>
                  <a:ahLst/>
                  <a:cxnLst>
                    <a:cxn ang="0">
                      <a:pos x="T0" y="T1"/>
                    </a:cxn>
                    <a:cxn ang="0">
                      <a:pos x="T2" y="T3"/>
                    </a:cxn>
                    <a:cxn ang="0">
                      <a:pos x="T4" y="T5"/>
                    </a:cxn>
                  </a:cxnLst>
                  <a:rect l="0" t="0" r="r" b="b"/>
                  <a:pathLst>
                    <a:path w="7" h="14">
                      <a:moveTo>
                        <a:pt x="7" y="14"/>
                      </a:moveTo>
                      <a:lnTo>
                        <a:pt x="6"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0" name="Freeform 253">
                  <a:extLst>
                    <a:ext uri="{FF2B5EF4-FFF2-40B4-BE49-F238E27FC236}">
                      <a16:creationId xmlns:a16="http://schemas.microsoft.com/office/drawing/2014/main" id="{A38B7BAA-D433-40A6-B2AC-0E88F02A3055}"/>
                    </a:ext>
                  </a:extLst>
                </p:cNvPr>
                <p:cNvSpPr>
                  <a:spLocks/>
                </p:cNvSpPr>
                <p:nvPr/>
              </p:nvSpPr>
              <p:spPr bwMode="auto">
                <a:xfrm>
                  <a:off x="3118" y="2279"/>
                  <a:ext cx="7" cy="14"/>
                </a:xfrm>
                <a:custGeom>
                  <a:avLst/>
                  <a:gdLst>
                    <a:gd name="T0" fmla="*/ 7 w 7"/>
                    <a:gd name="T1" fmla="*/ 14 h 14"/>
                    <a:gd name="T2" fmla="*/ 6 w 7"/>
                    <a:gd name="T3" fmla="*/ 0 h 14"/>
                    <a:gd name="T4" fmla="*/ 0 w 7"/>
                    <a:gd name="T5" fmla="*/ 14 h 14"/>
                  </a:gdLst>
                  <a:ahLst/>
                  <a:cxnLst>
                    <a:cxn ang="0">
                      <a:pos x="T0" y="T1"/>
                    </a:cxn>
                    <a:cxn ang="0">
                      <a:pos x="T2" y="T3"/>
                    </a:cxn>
                    <a:cxn ang="0">
                      <a:pos x="T4" y="T5"/>
                    </a:cxn>
                  </a:cxnLst>
                  <a:rect l="0" t="0" r="r" b="b"/>
                  <a:pathLst>
                    <a:path w="7" h="14">
                      <a:moveTo>
                        <a:pt x="7" y="14"/>
                      </a:moveTo>
                      <a:lnTo>
                        <a:pt x="6"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1" name="Freeform 254">
                  <a:extLst>
                    <a:ext uri="{FF2B5EF4-FFF2-40B4-BE49-F238E27FC236}">
                      <a16:creationId xmlns:a16="http://schemas.microsoft.com/office/drawing/2014/main" id="{E7416D4C-285F-408B-B168-BEEAB7C351FC}"/>
                    </a:ext>
                  </a:extLst>
                </p:cNvPr>
                <p:cNvSpPr>
                  <a:spLocks/>
                </p:cNvSpPr>
                <p:nvPr/>
              </p:nvSpPr>
              <p:spPr bwMode="auto">
                <a:xfrm>
                  <a:off x="3120" y="2308"/>
                  <a:ext cx="6" cy="12"/>
                </a:xfrm>
                <a:custGeom>
                  <a:avLst/>
                  <a:gdLst>
                    <a:gd name="T0" fmla="*/ 6 w 6"/>
                    <a:gd name="T1" fmla="*/ 12 h 12"/>
                    <a:gd name="T2" fmla="*/ 4 w 6"/>
                    <a:gd name="T3" fmla="*/ 0 h 12"/>
                    <a:gd name="T4" fmla="*/ 0 w 6"/>
                    <a:gd name="T5" fmla="*/ 12 h 12"/>
                  </a:gdLst>
                  <a:ahLst/>
                  <a:cxnLst>
                    <a:cxn ang="0">
                      <a:pos x="T0" y="T1"/>
                    </a:cxn>
                    <a:cxn ang="0">
                      <a:pos x="T2" y="T3"/>
                    </a:cxn>
                    <a:cxn ang="0">
                      <a:pos x="T4" y="T5"/>
                    </a:cxn>
                  </a:cxnLst>
                  <a:rect l="0" t="0" r="r" b="b"/>
                  <a:pathLst>
                    <a:path w="6" h="12">
                      <a:moveTo>
                        <a:pt x="6" y="12"/>
                      </a:moveTo>
                      <a:lnTo>
                        <a:pt x="4"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2" name="Freeform 255">
                  <a:extLst>
                    <a:ext uri="{FF2B5EF4-FFF2-40B4-BE49-F238E27FC236}">
                      <a16:creationId xmlns:a16="http://schemas.microsoft.com/office/drawing/2014/main" id="{AFE58F53-CE67-4254-8420-55C083CFB426}"/>
                    </a:ext>
                  </a:extLst>
                </p:cNvPr>
                <p:cNvSpPr>
                  <a:spLocks/>
                </p:cNvSpPr>
                <p:nvPr/>
              </p:nvSpPr>
              <p:spPr bwMode="auto">
                <a:xfrm>
                  <a:off x="3122" y="2337"/>
                  <a:ext cx="5" cy="10"/>
                </a:xfrm>
                <a:custGeom>
                  <a:avLst/>
                  <a:gdLst>
                    <a:gd name="T0" fmla="*/ 5 w 5"/>
                    <a:gd name="T1" fmla="*/ 9 h 10"/>
                    <a:gd name="T2" fmla="*/ 2 w 5"/>
                    <a:gd name="T3" fmla="*/ 0 h 10"/>
                    <a:gd name="T4" fmla="*/ 0 w 5"/>
                    <a:gd name="T5" fmla="*/ 10 h 10"/>
                  </a:gdLst>
                  <a:ahLst/>
                  <a:cxnLst>
                    <a:cxn ang="0">
                      <a:pos x="T0" y="T1"/>
                    </a:cxn>
                    <a:cxn ang="0">
                      <a:pos x="T2" y="T3"/>
                    </a:cxn>
                    <a:cxn ang="0">
                      <a:pos x="T4" y="T5"/>
                    </a:cxn>
                  </a:cxnLst>
                  <a:rect l="0" t="0" r="r" b="b"/>
                  <a:pathLst>
                    <a:path w="5" h="10">
                      <a:moveTo>
                        <a:pt x="5" y="9"/>
                      </a:moveTo>
                      <a:lnTo>
                        <a:pt x="2"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3" name="Freeform 256">
                  <a:extLst>
                    <a:ext uri="{FF2B5EF4-FFF2-40B4-BE49-F238E27FC236}">
                      <a16:creationId xmlns:a16="http://schemas.microsoft.com/office/drawing/2014/main" id="{6E776806-4376-4A9C-B621-FAD10CEF73E9}"/>
                    </a:ext>
                  </a:extLst>
                </p:cNvPr>
                <p:cNvSpPr>
                  <a:spLocks/>
                </p:cNvSpPr>
                <p:nvPr/>
              </p:nvSpPr>
              <p:spPr bwMode="auto">
                <a:xfrm>
                  <a:off x="3124" y="2365"/>
                  <a:ext cx="3" cy="8"/>
                </a:xfrm>
                <a:custGeom>
                  <a:avLst/>
                  <a:gdLst>
                    <a:gd name="T0" fmla="*/ 3 w 3"/>
                    <a:gd name="T1" fmla="*/ 7 h 8"/>
                    <a:gd name="T2" fmla="*/ 0 w 3"/>
                    <a:gd name="T3" fmla="*/ 0 h 8"/>
                    <a:gd name="T4" fmla="*/ 0 w 3"/>
                    <a:gd name="T5" fmla="*/ 8 h 8"/>
                  </a:gdLst>
                  <a:ahLst/>
                  <a:cxnLst>
                    <a:cxn ang="0">
                      <a:pos x="T0" y="T1"/>
                    </a:cxn>
                    <a:cxn ang="0">
                      <a:pos x="T2" y="T3"/>
                    </a:cxn>
                    <a:cxn ang="0">
                      <a:pos x="T4" y="T5"/>
                    </a:cxn>
                  </a:cxnLst>
                  <a:rect l="0" t="0" r="r" b="b"/>
                  <a:pathLst>
                    <a:path w="3" h="8">
                      <a:moveTo>
                        <a:pt x="3" y="7"/>
                      </a:moveTo>
                      <a:lnTo>
                        <a:pt x="0"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4" name="Freeform 257">
                  <a:extLst>
                    <a:ext uri="{FF2B5EF4-FFF2-40B4-BE49-F238E27FC236}">
                      <a16:creationId xmlns:a16="http://schemas.microsoft.com/office/drawing/2014/main" id="{3B40A613-ED2D-4719-AA54-A72FAF8A3524}"/>
                    </a:ext>
                  </a:extLst>
                </p:cNvPr>
                <p:cNvSpPr>
                  <a:spLocks/>
                </p:cNvSpPr>
                <p:nvPr/>
              </p:nvSpPr>
              <p:spPr bwMode="auto">
                <a:xfrm>
                  <a:off x="3124" y="2394"/>
                  <a:ext cx="4" cy="5"/>
                </a:xfrm>
                <a:custGeom>
                  <a:avLst/>
                  <a:gdLst>
                    <a:gd name="T0" fmla="*/ 4 w 4"/>
                    <a:gd name="T1" fmla="*/ 4 h 5"/>
                    <a:gd name="T2" fmla="*/ 0 w 4"/>
                    <a:gd name="T3" fmla="*/ 0 h 5"/>
                    <a:gd name="T4" fmla="*/ 2 w 4"/>
                    <a:gd name="T5" fmla="*/ 5 h 5"/>
                  </a:gdLst>
                  <a:ahLst/>
                  <a:cxnLst>
                    <a:cxn ang="0">
                      <a:pos x="T0" y="T1"/>
                    </a:cxn>
                    <a:cxn ang="0">
                      <a:pos x="T2" y="T3"/>
                    </a:cxn>
                    <a:cxn ang="0">
                      <a:pos x="T4" y="T5"/>
                    </a:cxn>
                  </a:cxnLst>
                  <a:rect l="0" t="0" r="r" b="b"/>
                  <a:pathLst>
                    <a:path w="4" h="5">
                      <a:moveTo>
                        <a:pt x="4" y="4"/>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5" name="Freeform 258">
                  <a:extLst>
                    <a:ext uri="{FF2B5EF4-FFF2-40B4-BE49-F238E27FC236}">
                      <a16:creationId xmlns:a16="http://schemas.microsoft.com/office/drawing/2014/main" id="{04C903D4-1EB6-4059-B60B-940C71FF6CEC}"/>
                    </a:ext>
                  </a:extLst>
                </p:cNvPr>
                <p:cNvSpPr>
                  <a:spLocks/>
                </p:cNvSpPr>
                <p:nvPr/>
              </p:nvSpPr>
              <p:spPr bwMode="auto">
                <a:xfrm>
                  <a:off x="3124" y="2422"/>
                  <a:ext cx="5" cy="3"/>
                </a:xfrm>
                <a:custGeom>
                  <a:avLst/>
                  <a:gdLst>
                    <a:gd name="T0" fmla="*/ 5 w 5"/>
                    <a:gd name="T1" fmla="*/ 0 h 3"/>
                    <a:gd name="T2" fmla="*/ 0 w 5"/>
                    <a:gd name="T3" fmla="*/ 1 h 3"/>
                    <a:gd name="T4" fmla="*/ 4 w 5"/>
                    <a:gd name="T5" fmla="*/ 3 h 3"/>
                  </a:gdLst>
                  <a:ahLst/>
                  <a:cxnLst>
                    <a:cxn ang="0">
                      <a:pos x="T0" y="T1"/>
                    </a:cxn>
                    <a:cxn ang="0">
                      <a:pos x="T2" y="T3"/>
                    </a:cxn>
                    <a:cxn ang="0">
                      <a:pos x="T4" y="T5"/>
                    </a:cxn>
                  </a:cxnLst>
                  <a:rect l="0" t="0" r="r" b="b"/>
                  <a:pathLst>
                    <a:path w="5" h="3">
                      <a:moveTo>
                        <a:pt x="5" y="0"/>
                      </a:moveTo>
                      <a:lnTo>
                        <a:pt x="0" y="1"/>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6" name="Freeform 259">
                  <a:extLst>
                    <a:ext uri="{FF2B5EF4-FFF2-40B4-BE49-F238E27FC236}">
                      <a16:creationId xmlns:a16="http://schemas.microsoft.com/office/drawing/2014/main" id="{8BC0FCEC-41F3-4C61-B5EF-85E70B17FB8D}"/>
                    </a:ext>
                  </a:extLst>
                </p:cNvPr>
                <p:cNvSpPr>
                  <a:spLocks/>
                </p:cNvSpPr>
                <p:nvPr/>
              </p:nvSpPr>
              <p:spPr bwMode="auto">
                <a:xfrm>
                  <a:off x="3124" y="2446"/>
                  <a:ext cx="8" cy="6"/>
                </a:xfrm>
                <a:custGeom>
                  <a:avLst/>
                  <a:gdLst>
                    <a:gd name="T0" fmla="*/ 6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6"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7" name="Freeform 260">
                  <a:extLst>
                    <a:ext uri="{FF2B5EF4-FFF2-40B4-BE49-F238E27FC236}">
                      <a16:creationId xmlns:a16="http://schemas.microsoft.com/office/drawing/2014/main" id="{68D0AEDE-161A-446B-BCA4-2D699D533D0B}"/>
                    </a:ext>
                  </a:extLst>
                </p:cNvPr>
                <p:cNvSpPr>
                  <a:spLocks/>
                </p:cNvSpPr>
                <p:nvPr/>
              </p:nvSpPr>
              <p:spPr bwMode="auto">
                <a:xfrm>
                  <a:off x="3124" y="2469"/>
                  <a:ext cx="13" cy="11"/>
                </a:xfrm>
                <a:custGeom>
                  <a:avLst/>
                  <a:gdLst>
                    <a:gd name="T0" fmla="*/ 9 w 13"/>
                    <a:gd name="T1" fmla="*/ 0 h 11"/>
                    <a:gd name="T2" fmla="*/ 0 w 13"/>
                    <a:gd name="T3" fmla="*/ 11 h 11"/>
                    <a:gd name="T4" fmla="*/ 13 w 13"/>
                    <a:gd name="T5" fmla="*/ 6 h 11"/>
                  </a:gdLst>
                  <a:ahLst/>
                  <a:cxnLst>
                    <a:cxn ang="0">
                      <a:pos x="T0" y="T1"/>
                    </a:cxn>
                    <a:cxn ang="0">
                      <a:pos x="T2" y="T3"/>
                    </a:cxn>
                    <a:cxn ang="0">
                      <a:pos x="T4" y="T5"/>
                    </a:cxn>
                  </a:cxnLst>
                  <a:rect l="0" t="0" r="r" b="b"/>
                  <a:pathLst>
                    <a:path w="13" h="11">
                      <a:moveTo>
                        <a:pt x="9" y="0"/>
                      </a:moveTo>
                      <a:lnTo>
                        <a:pt x="0" y="11"/>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8" name="Freeform 261">
                  <a:extLst>
                    <a:ext uri="{FF2B5EF4-FFF2-40B4-BE49-F238E27FC236}">
                      <a16:creationId xmlns:a16="http://schemas.microsoft.com/office/drawing/2014/main" id="{361A8BAC-DB13-4860-A068-1A6CA7DB4DB1}"/>
                    </a:ext>
                  </a:extLst>
                </p:cNvPr>
                <p:cNvSpPr>
                  <a:spLocks/>
                </p:cNvSpPr>
                <p:nvPr/>
              </p:nvSpPr>
              <p:spPr bwMode="auto">
                <a:xfrm>
                  <a:off x="3124" y="2494"/>
                  <a:ext cx="18" cy="15"/>
                </a:xfrm>
                <a:custGeom>
                  <a:avLst/>
                  <a:gdLst>
                    <a:gd name="T0" fmla="*/ 12 w 18"/>
                    <a:gd name="T1" fmla="*/ 0 h 15"/>
                    <a:gd name="T2" fmla="*/ 0 w 18"/>
                    <a:gd name="T3" fmla="*/ 15 h 15"/>
                    <a:gd name="T4" fmla="*/ 18 w 18"/>
                    <a:gd name="T5" fmla="*/ 8 h 15"/>
                  </a:gdLst>
                  <a:ahLst/>
                  <a:cxnLst>
                    <a:cxn ang="0">
                      <a:pos x="T0" y="T1"/>
                    </a:cxn>
                    <a:cxn ang="0">
                      <a:pos x="T2" y="T3"/>
                    </a:cxn>
                    <a:cxn ang="0">
                      <a:pos x="T4" y="T5"/>
                    </a:cxn>
                  </a:cxnLst>
                  <a:rect l="0" t="0" r="r" b="b"/>
                  <a:pathLst>
                    <a:path w="18" h="15">
                      <a:moveTo>
                        <a:pt x="12" y="0"/>
                      </a:moveTo>
                      <a:lnTo>
                        <a:pt x="0" y="15"/>
                      </a:lnTo>
                      <a:lnTo>
                        <a:pt x="1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9" name="Freeform 262">
                  <a:extLst>
                    <a:ext uri="{FF2B5EF4-FFF2-40B4-BE49-F238E27FC236}">
                      <a16:creationId xmlns:a16="http://schemas.microsoft.com/office/drawing/2014/main" id="{6F24E361-82AD-4D8C-930B-A8AB0F611F5C}"/>
                    </a:ext>
                  </a:extLst>
                </p:cNvPr>
                <p:cNvSpPr>
                  <a:spLocks/>
                </p:cNvSpPr>
                <p:nvPr/>
              </p:nvSpPr>
              <p:spPr bwMode="auto">
                <a:xfrm>
                  <a:off x="3124" y="2521"/>
                  <a:ext cx="20" cy="17"/>
                </a:xfrm>
                <a:custGeom>
                  <a:avLst/>
                  <a:gdLst>
                    <a:gd name="T0" fmla="*/ 14 w 20"/>
                    <a:gd name="T1" fmla="*/ 0 h 17"/>
                    <a:gd name="T2" fmla="*/ 0 w 20"/>
                    <a:gd name="T3" fmla="*/ 17 h 17"/>
                    <a:gd name="T4" fmla="*/ 20 w 20"/>
                    <a:gd name="T5" fmla="*/ 9 h 17"/>
                  </a:gdLst>
                  <a:ahLst/>
                  <a:cxnLst>
                    <a:cxn ang="0">
                      <a:pos x="T0" y="T1"/>
                    </a:cxn>
                    <a:cxn ang="0">
                      <a:pos x="T2" y="T3"/>
                    </a:cxn>
                    <a:cxn ang="0">
                      <a:pos x="T4" y="T5"/>
                    </a:cxn>
                  </a:cxnLst>
                  <a:rect l="0" t="0" r="r" b="b"/>
                  <a:pathLst>
                    <a:path w="20" h="17">
                      <a:moveTo>
                        <a:pt x="14" y="0"/>
                      </a:moveTo>
                      <a:lnTo>
                        <a:pt x="0" y="17"/>
                      </a:lnTo>
                      <a:lnTo>
                        <a:pt x="2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0" name="Freeform 263">
                  <a:extLst>
                    <a:ext uri="{FF2B5EF4-FFF2-40B4-BE49-F238E27FC236}">
                      <a16:creationId xmlns:a16="http://schemas.microsoft.com/office/drawing/2014/main" id="{D2B834D3-2AF8-45AD-96EA-97B4559A3F63}"/>
                    </a:ext>
                  </a:extLst>
                </p:cNvPr>
                <p:cNvSpPr>
                  <a:spLocks/>
                </p:cNvSpPr>
                <p:nvPr/>
              </p:nvSpPr>
              <p:spPr bwMode="auto">
                <a:xfrm>
                  <a:off x="3124" y="2551"/>
                  <a:ext cx="20" cy="16"/>
                </a:xfrm>
                <a:custGeom>
                  <a:avLst/>
                  <a:gdLst>
                    <a:gd name="T0" fmla="*/ 15 w 20"/>
                    <a:gd name="T1" fmla="*/ 0 h 16"/>
                    <a:gd name="T2" fmla="*/ 0 w 20"/>
                    <a:gd name="T3" fmla="*/ 16 h 16"/>
                    <a:gd name="T4" fmla="*/ 20 w 20"/>
                    <a:gd name="T5" fmla="*/ 9 h 16"/>
                  </a:gdLst>
                  <a:ahLst/>
                  <a:cxnLst>
                    <a:cxn ang="0">
                      <a:pos x="T0" y="T1"/>
                    </a:cxn>
                    <a:cxn ang="0">
                      <a:pos x="T2" y="T3"/>
                    </a:cxn>
                    <a:cxn ang="0">
                      <a:pos x="T4" y="T5"/>
                    </a:cxn>
                  </a:cxnLst>
                  <a:rect l="0" t="0" r="r" b="b"/>
                  <a:pathLst>
                    <a:path w="20" h="16">
                      <a:moveTo>
                        <a:pt x="15" y="0"/>
                      </a:moveTo>
                      <a:lnTo>
                        <a:pt x="0" y="16"/>
                      </a:lnTo>
                      <a:lnTo>
                        <a:pt x="2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1" name="Freeform 264">
                  <a:extLst>
                    <a:ext uri="{FF2B5EF4-FFF2-40B4-BE49-F238E27FC236}">
                      <a16:creationId xmlns:a16="http://schemas.microsoft.com/office/drawing/2014/main" id="{DA42F1CF-074C-4FF9-93CB-5FCCD4F5010E}"/>
                    </a:ext>
                  </a:extLst>
                </p:cNvPr>
                <p:cNvSpPr>
                  <a:spLocks/>
                </p:cNvSpPr>
                <p:nvPr/>
              </p:nvSpPr>
              <p:spPr bwMode="auto">
                <a:xfrm>
                  <a:off x="3124" y="2582"/>
                  <a:ext cx="17" cy="13"/>
                </a:xfrm>
                <a:custGeom>
                  <a:avLst/>
                  <a:gdLst>
                    <a:gd name="T0" fmla="*/ 13 w 17"/>
                    <a:gd name="T1" fmla="*/ 0 h 13"/>
                    <a:gd name="T2" fmla="*/ 0 w 17"/>
                    <a:gd name="T3" fmla="*/ 13 h 13"/>
                    <a:gd name="T4" fmla="*/ 17 w 17"/>
                    <a:gd name="T5" fmla="*/ 8 h 13"/>
                  </a:gdLst>
                  <a:ahLst/>
                  <a:cxnLst>
                    <a:cxn ang="0">
                      <a:pos x="T0" y="T1"/>
                    </a:cxn>
                    <a:cxn ang="0">
                      <a:pos x="T2" y="T3"/>
                    </a:cxn>
                    <a:cxn ang="0">
                      <a:pos x="T4" y="T5"/>
                    </a:cxn>
                  </a:cxnLst>
                  <a:rect l="0" t="0" r="r" b="b"/>
                  <a:pathLst>
                    <a:path w="17" h="13">
                      <a:moveTo>
                        <a:pt x="13" y="0"/>
                      </a:moveTo>
                      <a:lnTo>
                        <a:pt x="0" y="13"/>
                      </a:lnTo>
                      <a:lnTo>
                        <a:pt x="17"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2" name="Freeform 265">
                  <a:extLst>
                    <a:ext uri="{FF2B5EF4-FFF2-40B4-BE49-F238E27FC236}">
                      <a16:creationId xmlns:a16="http://schemas.microsoft.com/office/drawing/2014/main" id="{A774093E-61F9-4330-A306-1A4FAC5FC72F}"/>
                    </a:ext>
                  </a:extLst>
                </p:cNvPr>
                <p:cNvSpPr>
                  <a:spLocks/>
                </p:cNvSpPr>
                <p:nvPr/>
              </p:nvSpPr>
              <p:spPr bwMode="auto">
                <a:xfrm>
                  <a:off x="3152" y="1694"/>
                  <a:ext cx="12" cy="11"/>
                </a:xfrm>
                <a:custGeom>
                  <a:avLst/>
                  <a:gdLst>
                    <a:gd name="T0" fmla="*/ 8 w 12"/>
                    <a:gd name="T1" fmla="*/ 0 h 11"/>
                    <a:gd name="T2" fmla="*/ 0 w 12"/>
                    <a:gd name="T3" fmla="*/ 11 h 11"/>
                    <a:gd name="T4" fmla="*/ 12 w 12"/>
                    <a:gd name="T5" fmla="*/ 5 h 11"/>
                  </a:gdLst>
                  <a:ahLst/>
                  <a:cxnLst>
                    <a:cxn ang="0">
                      <a:pos x="T0" y="T1"/>
                    </a:cxn>
                    <a:cxn ang="0">
                      <a:pos x="T2" y="T3"/>
                    </a:cxn>
                    <a:cxn ang="0">
                      <a:pos x="T4" y="T5"/>
                    </a:cxn>
                  </a:cxnLst>
                  <a:rect l="0" t="0" r="r" b="b"/>
                  <a:pathLst>
                    <a:path w="12" h="11">
                      <a:moveTo>
                        <a:pt x="8" y="0"/>
                      </a:moveTo>
                      <a:lnTo>
                        <a:pt x="0" y="11"/>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3" name="Freeform 266">
                  <a:extLst>
                    <a:ext uri="{FF2B5EF4-FFF2-40B4-BE49-F238E27FC236}">
                      <a16:creationId xmlns:a16="http://schemas.microsoft.com/office/drawing/2014/main" id="{49BDBC97-B273-4EEC-A9BC-236156C0AB42}"/>
                    </a:ext>
                  </a:extLst>
                </p:cNvPr>
                <p:cNvSpPr>
                  <a:spLocks/>
                </p:cNvSpPr>
                <p:nvPr/>
              </p:nvSpPr>
              <p:spPr bwMode="auto">
                <a:xfrm>
                  <a:off x="3152" y="1723"/>
                  <a:ext cx="10" cy="10"/>
                </a:xfrm>
                <a:custGeom>
                  <a:avLst/>
                  <a:gdLst>
                    <a:gd name="T0" fmla="*/ 6 w 10"/>
                    <a:gd name="T1" fmla="*/ 0 h 10"/>
                    <a:gd name="T2" fmla="*/ 0 w 10"/>
                    <a:gd name="T3" fmla="*/ 10 h 10"/>
                    <a:gd name="T4" fmla="*/ 10 w 10"/>
                    <a:gd name="T5" fmla="*/ 4 h 10"/>
                  </a:gdLst>
                  <a:ahLst/>
                  <a:cxnLst>
                    <a:cxn ang="0">
                      <a:pos x="T0" y="T1"/>
                    </a:cxn>
                    <a:cxn ang="0">
                      <a:pos x="T2" y="T3"/>
                    </a:cxn>
                    <a:cxn ang="0">
                      <a:pos x="T4" y="T5"/>
                    </a:cxn>
                  </a:cxnLst>
                  <a:rect l="0" t="0" r="r" b="b"/>
                  <a:pathLst>
                    <a:path w="10" h="10">
                      <a:moveTo>
                        <a:pt x="6" y="0"/>
                      </a:moveTo>
                      <a:lnTo>
                        <a:pt x="0" y="10"/>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4" name="Freeform 267">
                  <a:extLst>
                    <a:ext uri="{FF2B5EF4-FFF2-40B4-BE49-F238E27FC236}">
                      <a16:creationId xmlns:a16="http://schemas.microsoft.com/office/drawing/2014/main" id="{9276C9CB-0B9C-40DD-96B0-0371E416383D}"/>
                    </a:ext>
                  </a:extLst>
                </p:cNvPr>
                <p:cNvSpPr>
                  <a:spLocks/>
                </p:cNvSpPr>
                <p:nvPr/>
              </p:nvSpPr>
              <p:spPr bwMode="auto">
                <a:xfrm>
                  <a:off x="3152" y="1751"/>
                  <a:ext cx="9" cy="11"/>
                </a:xfrm>
                <a:custGeom>
                  <a:avLst/>
                  <a:gdLst>
                    <a:gd name="T0" fmla="*/ 4 w 9"/>
                    <a:gd name="T1" fmla="*/ 0 h 11"/>
                    <a:gd name="T2" fmla="*/ 0 w 9"/>
                    <a:gd name="T3" fmla="*/ 11 h 11"/>
                    <a:gd name="T4" fmla="*/ 9 w 9"/>
                    <a:gd name="T5" fmla="*/ 4 h 11"/>
                  </a:gdLst>
                  <a:ahLst/>
                  <a:cxnLst>
                    <a:cxn ang="0">
                      <a:pos x="T0" y="T1"/>
                    </a:cxn>
                    <a:cxn ang="0">
                      <a:pos x="T2" y="T3"/>
                    </a:cxn>
                    <a:cxn ang="0">
                      <a:pos x="T4" y="T5"/>
                    </a:cxn>
                  </a:cxnLst>
                  <a:rect l="0" t="0" r="r" b="b"/>
                  <a:pathLst>
                    <a:path w="9" h="11">
                      <a:moveTo>
                        <a:pt x="4" y="0"/>
                      </a:moveTo>
                      <a:lnTo>
                        <a:pt x="0" y="11"/>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5" name="Freeform 268">
                  <a:extLst>
                    <a:ext uri="{FF2B5EF4-FFF2-40B4-BE49-F238E27FC236}">
                      <a16:creationId xmlns:a16="http://schemas.microsoft.com/office/drawing/2014/main" id="{182D7063-E852-4499-8C50-F4A7EDC398EC}"/>
                    </a:ext>
                  </a:extLst>
                </p:cNvPr>
                <p:cNvSpPr>
                  <a:spLocks/>
                </p:cNvSpPr>
                <p:nvPr/>
              </p:nvSpPr>
              <p:spPr bwMode="auto">
                <a:xfrm>
                  <a:off x="3152" y="1781"/>
                  <a:ext cx="9" cy="10"/>
                </a:xfrm>
                <a:custGeom>
                  <a:avLst/>
                  <a:gdLst>
                    <a:gd name="T0" fmla="*/ 5 w 9"/>
                    <a:gd name="T1" fmla="*/ 0 h 10"/>
                    <a:gd name="T2" fmla="*/ 0 w 9"/>
                    <a:gd name="T3" fmla="*/ 10 h 10"/>
                    <a:gd name="T4" fmla="*/ 9 w 9"/>
                    <a:gd name="T5" fmla="*/ 3 h 10"/>
                  </a:gdLst>
                  <a:ahLst/>
                  <a:cxnLst>
                    <a:cxn ang="0">
                      <a:pos x="T0" y="T1"/>
                    </a:cxn>
                    <a:cxn ang="0">
                      <a:pos x="T2" y="T3"/>
                    </a:cxn>
                    <a:cxn ang="0">
                      <a:pos x="T4" y="T5"/>
                    </a:cxn>
                  </a:cxnLst>
                  <a:rect l="0" t="0" r="r" b="b"/>
                  <a:pathLst>
                    <a:path w="9" h="10">
                      <a:moveTo>
                        <a:pt x="5" y="0"/>
                      </a:moveTo>
                      <a:lnTo>
                        <a:pt x="0" y="10"/>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6" name="Freeform 269">
                  <a:extLst>
                    <a:ext uri="{FF2B5EF4-FFF2-40B4-BE49-F238E27FC236}">
                      <a16:creationId xmlns:a16="http://schemas.microsoft.com/office/drawing/2014/main" id="{97220FB6-E388-4152-9D76-58AFF1223462}"/>
                    </a:ext>
                  </a:extLst>
                </p:cNvPr>
                <p:cNvSpPr>
                  <a:spLocks/>
                </p:cNvSpPr>
                <p:nvPr/>
              </p:nvSpPr>
              <p:spPr bwMode="auto">
                <a:xfrm>
                  <a:off x="3152" y="1811"/>
                  <a:ext cx="10" cy="9"/>
                </a:xfrm>
                <a:custGeom>
                  <a:avLst/>
                  <a:gdLst>
                    <a:gd name="T0" fmla="*/ 6 w 10"/>
                    <a:gd name="T1" fmla="*/ 0 h 9"/>
                    <a:gd name="T2" fmla="*/ 0 w 10"/>
                    <a:gd name="T3" fmla="*/ 9 h 9"/>
                    <a:gd name="T4" fmla="*/ 10 w 10"/>
                    <a:gd name="T5" fmla="*/ 4 h 9"/>
                  </a:gdLst>
                  <a:ahLst/>
                  <a:cxnLst>
                    <a:cxn ang="0">
                      <a:pos x="T0" y="T1"/>
                    </a:cxn>
                    <a:cxn ang="0">
                      <a:pos x="T2" y="T3"/>
                    </a:cxn>
                    <a:cxn ang="0">
                      <a:pos x="T4" y="T5"/>
                    </a:cxn>
                  </a:cxnLst>
                  <a:rect l="0" t="0" r="r" b="b"/>
                  <a:pathLst>
                    <a:path w="10" h="9">
                      <a:moveTo>
                        <a:pt x="6" y="0"/>
                      </a:moveTo>
                      <a:lnTo>
                        <a:pt x="0" y="9"/>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7" name="Freeform 270">
                  <a:extLst>
                    <a:ext uri="{FF2B5EF4-FFF2-40B4-BE49-F238E27FC236}">
                      <a16:creationId xmlns:a16="http://schemas.microsoft.com/office/drawing/2014/main" id="{7E796C35-0AD6-4659-BC6A-4EEBC7DF3177}"/>
                    </a:ext>
                  </a:extLst>
                </p:cNvPr>
                <p:cNvSpPr>
                  <a:spLocks/>
                </p:cNvSpPr>
                <p:nvPr/>
              </p:nvSpPr>
              <p:spPr bwMode="auto">
                <a:xfrm>
                  <a:off x="3152" y="1843"/>
                  <a:ext cx="9" cy="5"/>
                </a:xfrm>
                <a:custGeom>
                  <a:avLst/>
                  <a:gdLst>
                    <a:gd name="T0" fmla="*/ 7 w 9"/>
                    <a:gd name="T1" fmla="*/ 0 h 5"/>
                    <a:gd name="T2" fmla="*/ 0 w 9"/>
                    <a:gd name="T3" fmla="*/ 5 h 5"/>
                    <a:gd name="T4" fmla="*/ 9 w 9"/>
                    <a:gd name="T5" fmla="*/ 3 h 5"/>
                  </a:gdLst>
                  <a:ahLst/>
                  <a:cxnLst>
                    <a:cxn ang="0">
                      <a:pos x="T0" y="T1"/>
                    </a:cxn>
                    <a:cxn ang="0">
                      <a:pos x="T2" y="T3"/>
                    </a:cxn>
                    <a:cxn ang="0">
                      <a:pos x="T4" y="T5"/>
                    </a:cxn>
                  </a:cxnLst>
                  <a:rect l="0" t="0" r="r" b="b"/>
                  <a:pathLst>
                    <a:path w="9" h="5">
                      <a:moveTo>
                        <a:pt x="7" y="0"/>
                      </a:moveTo>
                      <a:lnTo>
                        <a:pt x="0" y="5"/>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8" name="Freeform 271">
                  <a:extLst>
                    <a:ext uri="{FF2B5EF4-FFF2-40B4-BE49-F238E27FC236}">
                      <a16:creationId xmlns:a16="http://schemas.microsoft.com/office/drawing/2014/main" id="{B29AC770-F734-4C6C-BA8F-67A3D69D11BB}"/>
                    </a:ext>
                  </a:extLst>
                </p:cNvPr>
                <p:cNvSpPr>
                  <a:spLocks/>
                </p:cNvSpPr>
                <p:nvPr/>
              </p:nvSpPr>
              <p:spPr bwMode="auto">
                <a:xfrm>
                  <a:off x="3152" y="1873"/>
                  <a:ext cx="7" cy="4"/>
                </a:xfrm>
                <a:custGeom>
                  <a:avLst/>
                  <a:gdLst>
                    <a:gd name="T0" fmla="*/ 6 w 7"/>
                    <a:gd name="T1" fmla="*/ 0 h 4"/>
                    <a:gd name="T2" fmla="*/ 0 w 7"/>
                    <a:gd name="T3" fmla="*/ 4 h 4"/>
                    <a:gd name="T4" fmla="*/ 7 w 7"/>
                    <a:gd name="T5" fmla="*/ 3 h 4"/>
                  </a:gdLst>
                  <a:ahLst/>
                  <a:cxnLst>
                    <a:cxn ang="0">
                      <a:pos x="T0" y="T1"/>
                    </a:cxn>
                    <a:cxn ang="0">
                      <a:pos x="T2" y="T3"/>
                    </a:cxn>
                    <a:cxn ang="0">
                      <a:pos x="T4" y="T5"/>
                    </a:cxn>
                  </a:cxnLst>
                  <a:rect l="0" t="0" r="r" b="b"/>
                  <a:pathLst>
                    <a:path w="7" h="4">
                      <a:moveTo>
                        <a:pt x="6" y="0"/>
                      </a:moveTo>
                      <a:lnTo>
                        <a:pt x="0" y="4"/>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49" name="Freeform 272">
                  <a:extLst>
                    <a:ext uri="{FF2B5EF4-FFF2-40B4-BE49-F238E27FC236}">
                      <a16:creationId xmlns:a16="http://schemas.microsoft.com/office/drawing/2014/main" id="{02BEECC1-F008-4895-8A3D-1A99642166BE}"/>
                    </a:ext>
                  </a:extLst>
                </p:cNvPr>
                <p:cNvSpPr>
                  <a:spLocks/>
                </p:cNvSpPr>
                <p:nvPr/>
              </p:nvSpPr>
              <p:spPr bwMode="auto">
                <a:xfrm>
                  <a:off x="3152" y="1902"/>
                  <a:ext cx="6" cy="4"/>
                </a:xfrm>
                <a:custGeom>
                  <a:avLst/>
                  <a:gdLst>
                    <a:gd name="T0" fmla="*/ 4 w 6"/>
                    <a:gd name="T1" fmla="*/ 0 h 4"/>
                    <a:gd name="T2" fmla="*/ 0 w 6"/>
                    <a:gd name="T3" fmla="*/ 4 h 4"/>
                    <a:gd name="T4" fmla="*/ 6 w 6"/>
                    <a:gd name="T5" fmla="*/ 2 h 4"/>
                  </a:gdLst>
                  <a:ahLst/>
                  <a:cxnLst>
                    <a:cxn ang="0">
                      <a:pos x="T0" y="T1"/>
                    </a:cxn>
                    <a:cxn ang="0">
                      <a:pos x="T2" y="T3"/>
                    </a:cxn>
                    <a:cxn ang="0">
                      <a:pos x="T4" y="T5"/>
                    </a:cxn>
                  </a:cxnLst>
                  <a:rect l="0" t="0" r="r" b="b"/>
                  <a:pathLst>
                    <a:path w="6" h="4">
                      <a:moveTo>
                        <a:pt x="4" y="0"/>
                      </a:moveTo>
                      <a:lnTo>
                        <a:pt x="0" y="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0" name="Freeform 273">
                  <a:extLst>
                    <a:ext uri="{FF2B5EF4-FFF2-40B4-BE49-F238E27FC236}">
                      <a16:creationId xmlns:a16="http://schemas.microsoft.com/office/drawing/2014/main" id="{11919386-383E-45BF-B4CC-60F7B78E86B7}"/>
                    </a:ext>
                  </a:extLst>
                </p:cNvPr>
                <p:cNvSpPr>
                  <a:spLocks/>
                </p:cNvSpPr>
                <p:nvPr/>
              </p:nvSpPr>
              <p:spPr bwMode="auto">
                <a:xfrm>
                  <a:off x="3152" y="1930"/>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1" name="Freeform 274">
                  <a:extLst>
                    <a:ext uri="{FF2B5EF4-FFF2-40B4-BE49-F238E27FC236}">
                      <a16:creationId xmlns:a16="http://schemas.microsoft.com/office/drawing/2014/main" id="{55F17256-1082-4796-B992-A776EE0C2001}"/>
                    </a:ext>
                  </a:extLst>
                </p:cNvPr>
                <p:cNvSpPr>
                  <a:spLocks/>
                </p:cNvSpPr>
                <p:nvPr/>
              </p:nvSpPr>
              <p:spPr bwMode="auto">
                <a:xfrm>
                  <a:off x="3152" y="1958"/>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2" name="Freeform 275">
                  <a:extLst>
                    <a:ext uri="{FF2B5EF4-FFF2-40B4-BE49-F238E27FC236}">
                      <a16:creationId xmlns:a16="http://schemas.microsoft.com/office/drawing/2014/main" id="{9FE7CDC3-5693-402B-B67A-0DBA6C342052}"/>
                    </a:ext>
                  </a:extLst>
                </p:cNvPr>
                <p:cNvSpPr>
                  <a:spLocks/>
                </p:cNvSpPr>
                <p:nvPr/>
              </p:nvSpPr>
              <p:spPr bwMode="auto">
                <a:xfrm>
                  <a:off x="3152" y="1987"/>
                  <a:ext cx="9" cy="5"/>
                </a:xfrm>
                <a:custGeom>
                  <a:avLst/>
                  <a:gdLst>
                    <a:gd name="T0" fmla="*/ 8 w 9"/>
                    <a:gd name="T1" fmla="*/ 0 h 5"/>
                    <a:gd name="T2" fmla="*/ 0 w 9"/>
                    <a:gd name="T3" fmla="*/ 5 h 5"/>
                    <a:gd name="T4" fmla="*/ 9 w 9"/>
                    <a:gd name="T5" fmla="*/ 4 h 5"/>
                  </a:gdLst>
                  <a:ahLst/>
                  <a:cxnLst>
                    <a:cxn ang="0">
                      <a:pos x="T0" y="T1"/>
                    </a:cxn>
                    <a:cxn ang="0">
                      <a:pos x="T2" y="T3"/>
                    </a:cxn>
                    <a:cxn ang="0">
                      <a:pos x="T4" y="T5"/>
                    </a:cxn>
                  </a:cxnLst>
                  <a:rect l="0" t="0" r="r" b="b"/>
                  <a:pathLst>
                    <a:path w="9" h="5">
                      <a:moveTo>
                        <a:pt x="8" y="0"/>
                      </a:moveTo>
                      <a:lnTo>
                        <a:pt x="0" y="5"/>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3" name="Freeform 276">
                  <a:extLst>
                    <a:ext uri="{FF2B5EF4-FFF2-40B4-BE49-F238E27FC236}">
                      <a16:creationId xmlns:a16="http://schemas.microsoft.com/office/drawing/2014/main" id="{2C386E4B-3F7D-4501-970E-EF3DCFF61A0E}"/>
                    </a:ext>
                  </a:extLst>
                </p:cNvPr>
                <p:cNvSpPr>
                  <a:spLocks/>
                </p:cNvSpPr>
                <p:nvPr/>
              </p:nvSpPr>
              <p:spPr bwMode="auto">
                <a:xfrm>
                  <a:off x="3152" y="2016"/>
                  <a:ext cx="12" cy="6"/>
                </a:xfrm>
                <a:custGeom>
                  <a:avLst/>
                  <a:gdLst>
                    <a:gd name="T0" fmla="*/ 11 w 12"/>
                    <a:gd name="T1" fmla="*/ 0 h 6"/>
                    <a:gd name="T2" fmla="*/ 0 w 12"/>
                    <a:gd name="T3" fmla="*/ 5 h 6"/>
                    <a:gd name="T4" fmla="*/ 12 w 12"/>
                    <a:gd name="T5" fmla="*/ 6 h 6"/>
                  </a:gdLst>
                  <a:ahLst/>
                  <a:cxnLst>
                    <a:cxn ang="0">
                      <a:pos x="T0" y="T1"/>
                    </a:cxn>
                    <a:cxn ang="0">
                      <a:pos x="T2" y="T3"/>
                    </a:cxn>
                    <a:cxn ang="0">
                      <a:pos x="T4" y="T5"/>
                    </a:cxn>
                  </a:cxnLst>
                  <a:rect l="0" t="0" r="r" b="b"/>
                  <a:pathLst>
                    <a:path w="12" h="6">
                      <a:moveTo>
                        <a:pt x="11" y="0"/>
                      </a:moveTo>
                      <a:lnTo>
                        <a:pt x="0" y="5"/>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4" name="Freeform 277">
                  <a:extLst>
                    <a:ext uri="{FF2B5EF4-FFF2-40B4-BE49-F238E27FC236}">
                      <a16:creationId xmlns:a16="http://schemas.microsoft.com/office/drawing/2014/main" id="{18E467CD-29D4-4386-9B95-FBBF2F0A0A7E}"/>
                    </a:ext>
                  </a:extLst>
                </p:cNvPr>
                <p:cNvSpPr>
                  <a:spLocks/>
                </p:cNvSpPr>
                <p:nvPr/>
              </p:nvSpPr>
              <p:spPr bwMode="auto">
                <a:xfrm>
                  <a:off x="3152" y="2045"/>
                  <a:ext cx="14" cy="7"/>
                </a:xfrm>
                <a:custGeom>
                  <a:avLst/>
                  <a:gdLst>
                    <a:gd name="T0" fmla="*/ 14 w 14"/>
                    <a:gd name="T1" fmla="*/ 0 h 7"/>
                    <a:gd name="T2" fmla="*/ 0 w 14"/>
                    <a:gd name="T3" fmla="*/ 5 h 7"/>
                    <a:gd name="T4" fmla="*/ 14 w 14"/>
                    <a:gd name="T5" fmla="*/ 7 h 7"/>
                  </a:gdLst>
                  <a:ahLst/>
                  <a:cxnLst>
                    <a:cxn ang="0">
                      <a:pos x="T0" y="T1"/>
                    </a:cxn>
                    <a:cxn ang="0">
                      <a:pos x="T2" y="T3"/>
                    </a:cxn>
                    <a:cxn ang="0">
                      <a:pos x="T4" y="T5"/>
                    </a:cxn>
                  </a:cxnLst>
                  <a:rect l="0" t="0" r="r" b="b"/>
                  <a:pathLst>
                    <a:path w="14" h="7">
                      <a:moveTo>
                        <a:pt x="14" y="0"/>
                      </a:moveTo>
                      <a:lnTo>
                        <a:pt x="0" y="5"/>
                      </a:lnTo>
                      <a:lnTo>
                        <a:pt x="1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5" name="Freeform 278">
                  <a:extLst>
                    <a:ext uri="{FF2B5EF4-FFF2-40B4-BE49-F238E27FC236}">
                      <a16:creationId xmlns:a16="http://schemas.microsoft.com/office/drawing/2014/main" id="{8F27C623-193D-4B79-91CE-EB746C5D80BA}"/>
                    </a:ext>
                  </a:extLst>
                </p:cNvPr>
                <p:cNvSpPr>
                  <a:spLocks/>
                </p:cNvSpPr>
                <p:nvPr/>
              </p:nvSpPr>
              <p:spPr bwMode="auto">
                <a:xfrm>
                  <a:off x="3152" y="2074"/>
                  <a:ext cx="14" cy="7"/>
                </a:xfrm>
                <a:custGeom>
                  <a:avLst/>
                  <a:gdLst>
                    <a:gd name="T0" fmla="*/ 14 w 14"/>
                    <a:gd name="T1" fmla="*/ 0 h 7"/>
                    <a:gd name="T2" fmla="*/ 0 w 14"/>
                    <a:gd name="T3" fmla="*/ 4 h 7"/>
                    <a:gd name="T4" fmla="*/ 14 w 14"/>
                    <a:gd name="T5" fmla="*/ 7 h 7"/>
                  </a:gdLst>
                  <a:ahLst/>
                  <a:cxnLst>
                    <a:cxn ang="0">
                      <a:pos x="T0" y="T1"/>
                    </a:cxn>
                    <a:cxn ang="0">
                      <a:pos x="T2" y="T3"/>
                    </a:cxn>
                    <a:cxn ang="0">
                      <a:pos x="T4" y="T5"/>
                    </a:cxn>
                  </a:cxnLst>
                  <a:rect l="0" t="0" r="r" b="b"/>
                  <a:pathLst>
                    <a:path w="14" h="7">
                      <a:moveTo>
                        <a:pt x="14" y="0"/>
                      </a:moveTo>
                      <a:lnTo>
                        <a:pt x="0" y="4"/>
                      </a:lnTo>
                      <a:lnTo>
                        <a:pt x="1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6" name="Freeform 279">
                  <a:extLst>
                    <a:ext uri="{FF2B5EF4-FFF2-40B4-BE49-F238E27FC236}">
                      <a16:creationId xmlns:a16="http://schemas.microsoft.com/office/drawing/2014/main" id="{C4DACE37-A1AC-4D6E-A556-97A3B3C83256}"/>
                    </a:ext>
                  </a:extLst>
                </p:cNvPr>
                <p:cNvSpPr>
                  <a:spLocks/>
                </p:cNvSpPr>
                <p:nvPr/>
              </p:nvSpPr>
              <p:spPr bwMode="auto">
                <a:xfrm>
                  <a:off x="3152" y="2103"/>
                  <a:ext cx="13" cy="6"/>
                </a:xfrm>
                <a:custGeom>
                  <a:avLst/>
                  <a:gdLst>
                    <a:gd name="T0" fmla="*/ 12 w 13"/>
                    <a:gd name="T1" fmla="*/ 0 h 6"/>
                    <a:gd name="T2" fmla="*/ 0 w 13"/>
                    <a:gd name="T3" fmla="*/ 4 h 6"/>
                    <a:gd name="T4" fmla="*/ 13 w 13"/>
                    <a:gd name="T5" fmla="*/ 6 h 6"/>
                  </a:gdLst>
                  <a:ahLst/>
                  <a:cxnLst>
                    <a:cxn ang="0">
                      <a:pos x="T0" y="T1"/>
                    </a:cxn>
                    <a:cxn ang="0">
                      <a:pos x="T2" y="T3"/>
                    </a:cxn>
                    <a:cxn ang="0">
                      <a:pos x="T4" y="T5"/>
                    </a:cxn>
                  </a:cxnLst>
                  <a:rect l="0" t="0" r="r" b="b"/>
                  <a:pathLst>
                    <a:path w="13" h="6">
                      <a:moveTo>
                        <a:pt x="12" y="0"/>
                      </a:moveTo>
                      <a:lnTo>
                        <a:pt x="0" y="4"/>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7" name="Freeform 280">
                  <a:extLst>
                    <a:ext uri="{FF2B5EF4-FFF2-40B4-BE49-F238E27FC236}">
                      <a16:creationId xmlns:a16="http://schemas.microsoft.com/office/drawing/2014/main" id="{A8F5D032-D565-4239-92B2-117A27EB0FCE}"/>
                    </a:ext>
                  </a:extLst>
                </p:cNvPr>
                <p:cNvSpPr>
                  <a:spLocks/>
                </p:cNvSpPr>
                <p:nvPr/>
              </p:nvSpPr>
              <p:spPr bwMode="auto">
                <a:xfrm>
                  <a:off x="3152" y="2133"/>
                  <a:ext cx="9" cy="4"/>
                </a:xfrm>
                <a:custGeom>
                  <a:avLst/>
                  <a:gdLst>
                    <a:gd name="T0" fmla="*/ 9 w 9"/>
                    <a:gd name="T1" fmla="*/ 0 h 4"/>
                    <a:gd name="T2" fmla="*/ 0 w 9"/>
                    <a:gd name="T3" fmla="*/ 3 h 4"/>
                    <a:gd name="T4" fmla="*/ 9 w 9"/>
                    <a:gd name="T5" fmla="*/ 4 h 4"/>
                  </a:gdLst>
                  <a:ahLst/>
                  <a:cxnLst>
                    <a:cxn ang="0">
                      <a:pos x="T0" y="T1"/>
                    </a:cxn>
                    <a:cxn ang="0">
                      <a:pos x="T2" y="T3"/>
                    </a:cxn>
                    <a:cxn ang="0">
                      <a:pos x="T4" y="T5"/>
                    </a:cxn>
                  </a:cxnLst>
                  <a:rect l="0" t="0" r="r" b="b"/>
                  <a:pathLst>
                    <a:path w="9" h="4">
                      <a:moveTo>
                        <a:pt x="9" y="0"/>
                      </a:moveTo>
                      <a:lnTo>
                        <a:pt x="0" y="3"/>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8" name="Freeform 281">
                  <a:extLst>
                    <a:ext uri="{FF2B5EF4-FFF2-40B4-BE49-F238E27FC236}">
                      <a16:creationId xmlns:a16="http://schemas.microsoft.com/office/drawing/2014/main" id="{BDA2DA5E-C418-4DB9-9564-4F68107A3E23}"/>
                    </a:ext>
                  </a:extLst>
                </p:cNvPr>
                <p:cNvSpPr>
                  <a:spLocks/>
                </p:cNvSpPr>
                <p:nvPr/>
              </p:nvSpPr>
              <p:spPr bwMode="auto">
                <a:xfrm>
                  <a:off x="3152" y="2164"/>
                  <a:ext cx="5" cy="3"/>
                </a:xfrm>
                <a:custGeom>
                  <a:avLst/>
                  <a:gdLst>
                    <a:gd name="T0" fmla="*/ 5 w 5"/>
                    <a:gd name="T1" fmla="*/ 1 h 3"/>
                    <a:gd name="T2" fmla="*/ 0 w 5"/>
                    <a:gd name="T3" fmla="*/ 0 h 3"/>
                    <a:gd name="T4" fmla="*/ 4 w 5"/>
                    <a:gd name="T5" fmla="*/ 3 h 3"/>
                  </a:gdLst>
                  <a:ahLst/>
                  <a:cxnLst>
                    <a:cxn ang="0">
                      <a:pos x="T0" y="T1"/>
                    </a:cxn>
                    <a:cxn ang="0">
                      <a:pos x="T2" y="T3"/>
                    </a:cxn>
                    <a:cxn ang="0">
                      <a:pos x="T4" y="T5"/>
                    </a:cxn>
                  </a:cxnLst>
                  <a:rect l="0" t="0" r="r" b="b"/>
                  <a:pathLst>
                    <a:path w="5" h="3">
                      <a:moveTo>
                        <a:pt x="5" y="1"/>
                      </a:moveTo>
                      <a:lnTo>
                        <a:pt x="0" y="0"/>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9" name="Freeform 282">
                  <a:extLst>
                    <a:ext uri="{FF2B5EF4-FFF2-40B4-BE49-F238E27FC236}">
                      <a16:creationId xmlns:a16="http://schemas.microsoft.com/office/drawing/2014/main" id="{F31F79FA-BF9B-429B-B0D9-5D87C73C87A3}"/>
                    </a:ext>
                  </a:extLst>
                </p:cNvPr>
                <p:cNvSpPr>
                  <a:spLocks/>
                </p:cNvSpPr>
                <p:nvPr/>
              </p:nvSpPr>
              <p:spPr bwMode="auto">
                <a:xfrm>
                  <a:off x="3151" y="2193"/>
                  <a:ext cx="2" cy="5"/>
                </a:xfrm>
                <a:custGeom>
                  <a:avLst/>
                  <a:gdLst>
                    <a:gd name="T0" fmla="*/ 2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2"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0" name="Freeform 283">
                  <a:extLst>
                    <a:ext uri="{FF2B5EF4-FFF2-40B4-BE49-F238E27FC236}">
                      <a16:creationId xmlns:a16="http://schemas.microsoft.com/office/drawing/2014/main" id="{98F21CB6-8412-4E8D-827C-E18EBB4B928E}"/>
                    </a:ext>
                  </a:extLst>
                </p:cNvPr>
                <p:cNvSpPr>
                  <a:spLocks/>
                </p:cNvSpPr>
                <p:nvPr/>
              </p:nvSpPr>
              <p:spPr bwMode="auto">
                <a:xfrm>
                  <a:off x="3147" y="2222"/>
                  <a:ext cx="5" cy="10"/>
                </a:xfrm>
                <a:custGeom>
                  <a:avLst/>
                  <a:gdLst>
                    <a:gd name="T0" fmla="*/ 4 w 5"/>
                    <a:gd name="T1" fmla="*/ 10 h 10"/>
                    <a:gd name="T2" fmla="*/ 5 w 5"/>
                    <a:gd name="T3" fmla="*/ 0 h 10"/>
                    <a:gd name="T4" fmla="*/ 0 w 5"/>
                    <a:gd name="T5" fmla="*/ 8 h 10"/>
                  </a:gdLst>
                  <a:ahLst/>
                  <a:cxnLst>
                    <a:cxn ang="0">
                      <a:pos x="T0" y="T1"/>
                    </a:cxn>
                    <a:cxn ang="0">
                      <a:pos x="T2" y="T3"/>
                    </a:cxn>
                    <a:cxn ang="0">
                      <a:pos x="T4" y="T5"/>
                    </a:cxn>
                  </a:cxnLst>
                  <a:rect l="0" t="0" r="r" b="b"/>
                  <a:pathLst>
                    <a:path w="5" h="10">
                      <a:moveTo>
                        <a:pt x="4" y="10"/>
                      </a:moveTo>
                      <a:lnTo>
                        <a:pt x="5"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1" name="Freeform 284">
                  <a:extLst>
                    <a:ext uri="{FF2B5EF4-FFF2-40B4-BE49-F238E27FC236}">
                      <a16:creationId xmlns:a16="http://schemas.microsoft.com/office/drawing/2014/main" id="{D8BC14B4-6B80-412A-93EA-7D916E06A15E}"/>
                    </a:ext>
                  </a:extLst>
                </p:cNvPr>
                <p:cNvSpPr>
                  <a:spLocks/>
                </p:cNvSpPr>
                <p:nvPr/>
              </p:nvSpPr>
              <p:spPr bwMode="auto">
                <a:xfrm>
                  <a:off x="3145" y="2250"/>
                  <a:ext cx="7" cy="13"/>
                </a:xfrm>
                <a:custGeom>
                  <a:avLst/>
                  <a:gdLst>
                    <a:gd name="T0" fmla="*/ 5 w 7"/>
                    <a:gd name="T1" fmla="*/ 13 h 13"/>
                    <a:gd name="T2" fmla="*/ 7 w 7"/>
                    <a:gd name="T3" fmla="*/ 0 h 13"/>
                    <a:gd name="T4" fmla="*/ 0 w 7"/>
                    <a:gd name="T5" fmla="*/ 11 h 13"/>
                  </a:gdLst>
                  <a:ahLst/>
                  <a:cxnLst>
                    <a:cxn ang="0">
                      <a:pos x="T0" y="T1"/>
                    </a:cxn>
                    <a:cxn ang="0">
                      <a:pos x="T2" y="T3"/>
                    </a:cxn>
                    <a:cxn ang="0">
                      <a:pos x="T4" y="T5"/>
                    </a:cxn>
                  </a:cxnLst>
                  <a:rect l="0" t="0" r="r" b="b"/>
                  <a:pathLst>
                    <a:path w="7" h="13">
                      <a:moveTo>
                        <a:pt x="5" y="13"/>
                      </a:moveTo>
                      <a:lnTo>
                        <a:pt x="7"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2" name="Freeform 285">
                  <a:extLst>
                    <a:ext uri="{FF2B5EF4-FFF2-40B4-BE49-F238E27FC236}">
                      <a16:creationId xmlns:a16="http://schemas.microsoft.com/office/drawing/2014/main" id="{70908A82-1246-440B-9C5E-1C41E1637010}"/>
                    </a:ext>
                  </a:extLst>
                </p:cNvPr>
                <p:cNvSpPr>
                  <a:spLocks/>
                </p:cNvSpPr>
                <p:nvPr/>
              </p:nvSpPr>
              <p:spPr bwMode="auto">
                <a:xfrm>
                  <a:off x="3145" y="2279"/>
                  <a:ext cx="7" cy="13"/>
                </a:xfrm>
                <a:custGeom>
                  <a:avLst/>
                  <a:gdLst>
                    <a:gd name="T0" fmla="*/ 6 w 7"/>
                    <a:gd name="T1" fmla="*/ 13 h 13"/>
                    <a:gd name="T2" fmla="*/ 7 w 7"/>
                    <a:gd name="T3" fmla="*/ 0 h 13"/>
                    <a:gd name="T4" fmla="*/ 0 w 7"/>
                    <a:gd name="T5" fmla="*/ 11 h 13"/>
                  </a:gdLst>
                  <a:ahLst/>
                  <a:cxnLst>
                    <a:cxn ang="0">
                      <a:pos x="T0" y="T1"/>
                    </a:cxn>
                    <a:cxn ang="0">
                      <a:pos x="T2" y="T3"/>
                    </a:cxn>
                    <a:cxn ang="0">
                      <a:pos x="T4" y="T5"/>
                    </a:cxn>
                  </a:cxnLst>
                  <a:rect l="0" t="0" r="r" b="b"/>
                  <a:pathLst>
                    <a:path w="7" h="13">
                      <a:moveTo>
                        <a:pt x="6" y="13"/>
                      </a:moveTo>
                      <a:lnTo>
                        <a:pt x="7"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3" name="Freeform 286">
                  <a:extLst>
                    <a:ext uri="{FF2B5EF4-FFF2-40B4-BE49-F238E27FC236}">
                      <a16:creationId xmlns:a16="http://schemas.microsoft.com/office/drawing/2014/main" id="{2F3B955F-7656-46F3-B076-70A86172E50A}"/>
                    </a:ext>
                  </a:extLst>
                </p:cNvPr>
                <p:cNvSpPr>
                  <a:spLocks/>
                </p:cNvSpPr>
                <p:nvPr/>
              </p:nvSpPr>
              <p:spPr bwMode="auto">
                <a:xfrm>
                  <a:off x="3147" y="2308"/>
                  <a:ext cx="5" cy="11"/>
                </a:xfrm>
                <a:custGeom>
                  <a:avLst/>
                  <a:gdLst>
                    <a:gd name="T0" fmla="*/ 5 w 5"/>
                    <a:gd name="T1" fmla="*/ 11 h 11"/>
                    <a:gd name="T2" fmla="*/ 5 w 5"/>
                    <a:gd name="T3" fmla="*/ 0 h 11"/>
                    <a:gd name="T4" fmla="*/ 0 w 5"/>
                    <a:gd name="T5" fmla="*/ 9 h 11"/>
                  </a:gdLst>
                  <a:ahLst/>
                  <a:cxnLst>
                    <a:cxn ang="0">
                      <a:pos x="T0" y="T1"/>
                    </a:cxn>
                    <a:cxn ang="0">
                      <a:pos x="T2" y="T3"/>
                    </a:cxn>
                    <a:cxn ang="0">
                      <a:pos x="T4" y="T5"/>
                    </a:cxn>
                  </a:cxnLst>
                  <a:rect l="0" t="0" r="r" b="b"/>
                  <a:pathLst>
                    <a:path w="5" h="11">
                      <a:moveTo>
                        <a:pt x="5" y="11"/>
                      </a:moveTo>
                      <a:lnTo>
                        <a:pt x="5"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4" name="Freeform 287">
                  <a:extLst>
                    <a:ext uri="{FF2B5EF4-FFF2-40B4-BE49-F238E27FC236}">
                      <a16:creationId xmlns:a16="http://schemas.microsoft.com/office/drawing/2014/main" id="{56068AA7-476D-41F2-9341-55BECB7AD940}"/>
                    </a:ext>
                  </a:extLst>
                </p:cNvPr>
                <p:cNvSpPr>
                  <a:spLocks/>
                </p:cNvSpPr>
                <p:nvPr/>
              </p:nvSpPr>
              <p:spPr bwMode="auto">
                <a:xfrm>
                  <a:off x="3148" y="2337"/>
                  <a:ext cx="4" cy="8"/>
                </a:xfrm>
                <a:custGeom>
                  <a:avLst/>
                  <a:gdLst>
                    <a:gd name="T0" fmla="*/ 4 w 4"/>
                    <a:gd name="T1" fmla="*/ 8 h 8"/>
                    <a:gd name="T2" fmla="*/ 4 w 4"/>
                    <a:gd name="T3" fmla="*/ 0 h 8"/>
                    <a:gd name="T4" fmla="*/ 0 w 4"/>
                    <a:gd name="T5" fmla="*/ 7 h 8"/>
                  </a:gdLst>
                  <a:ahLst/>
                  <a:cxnLst>
                    <a:cxn ang="0">
                      <a:pos x="T0" y="T1"/>
                    </a:cxn>
                    <a:cxn ang="0">
                      <a:pos x="T2" y="T3"/>
                    </a:cxn>
                    <a:cxn ang="0">
                      <a:pos x="T4" y="T5"/>
                    </a:cxn>
                  </a:cxnLst>
                  <a:rect l="0" t="0" r="r" b="b"/>
                  <a:pathLst>
                    <a:path w="4" h="8">
                      <a:moveTo>
                        <a:pt x="4" y="8"/>
                      </a:moveTo>
                      <a:lnTo>
                        <a:pt x="4"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5" name="Freeform 288">
                  <a:extLst>
                    <a:ext uri="{FF2B5EF4-FFF2-40B4-BE49-F238E27FC236}">
                      <a16:creationId xmlns:a16="http://schemas.microsoft.com/office/drawing/2014/main" id="{6034FD6C-073B-41AF-9361-A6319D1E46CD}"/>
                    </a:ext>
                  </a:extLst>
                </p:cNvPr>
                <p:cNvSpPr>
                  <a:spLocks/>
                </p:cNvSpPr>
                <p:nvPr/>
              </p:nvSpPr>
              <p:spPr bwMode="auto">
                <a:xfrm>
                  <a:off x="3150" y="2365"/>
                  <a:ext cx="2" cy="6"/>
                </a:xfrm>
                <a:custGeom>
                  <a:avLst/>
                  <a:gdLst>
                    <a:gd name="T0" fmla="*/ 2 w 2"/>
                    <a:gd name="T1" fmla="*/ 6 h 6"/>
                    <a:gd name="T2" fmla="*/ 2 w 2"/>
                    <a:gd name="T3" fmla="*/ 0 h 6"/>
                    <a:gd name="T4" fmla="*/ 0 w 2"/>
                    <a:gd name="T5" fmla="*/ 5 h 6"/>
                  </a:gdLst>
                  <a:ahLst/>
                  <a:cxnLst>
                    <a:cxn ang="0">
                      <a:pos x="T0" y="T1"/>
                    </a:cxn>
                    <a:cxn ang="0">
                      <a:pos x="T2" y="T3"/>
                    </a:cxn>
                    <a:cxn ang="0">
                      <a:pos x="T4" y="T5"/>
                    </a:cxn>
                  </a:cxnLst>
                  <a:rect l="0" t="0" r="r" b="b"/>
                  <a:pathLst>
                    <a:path w="2" h="6">
                      <a:moveTo>
                        <a:pt x="2" y="6"/>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6" name="Freeform 289">
                  <a:extLst>
                    <a:ext uri="{FF2B5EF4-FFF2-40B4-BE49-F238E27FC236}">
                      <a16:creationId xmlns:a16="http://schemas.microsoft.com/office/drawing/2014/main" id="{FD9807DE-6AAE-4A56-8C98-E2D231DA79C2}"/>
                    </a:ext>
                  </a:extLst>
                </p:cNvPr>
                <p:cNvSpPr>
                  <a:spLocks/>
                </p:cNvSpPr>
                <p:nvPr/>
              </p:nvSpPr>
              <p:spPr bwMode="auto">
                <a:xfrm>
                  <a:off x="3152" y="2394"/>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7" name="Freeform 290">
                  <a:extLst>
                    <a:ext uri="{FF2B5EF4-FFF2-40B4-BE49-F238E27FC236}">
                      <a16:creationId xmlns:a16="http://schemas.microsoft.com/office/drawing/2014/main" id="{CC604E83-6BD2-44D0-A2E7-8B809D95839B}"/>
                    </a:ext>
                  </a:extLst>
                </p:cNvPr>
                <p:cNvSpPr>
                  <a:spLocks/>
                </p:cNvSpPr>
                <p:nvPr/>
              </p:nvSpPr>
              <p:spPr bwMode="auto">
                <a:xfrm>
                  <a:off x="3152" y="2421"/>
                  <a:ext cx="2" cy="2"/>
                </a:xfrm>
                <a:custGeom>
                  <a:avLst/>
                  <a:gdLst>
                    <a:gd name="T0" fmla="*/ 2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2"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8" name="Freeform 291">
                  <a:extLst>
                    <a:ext uri="{FF2B5EF4-FFF2-40B4-BE49-F238E27FC236}">
                      <a16:creationId xmlns:a16="http://schemas.microsoft.com/office/drawing/2014/main" id="{FE10A56A-8D3C-45E4-8655-9C0A5CC3AF4A}"/>
                    </a:ext>
                  </a:extLst>
                </p:cNvPr>
                <p:cNvSpPr>
                  <a:spLocks/>
                </p:cNvSpPr>
                <p:nvPr/>
              </p:nvSpPr>
              <p:spPr bwMode="auto">
                <a:xfrm>
                  <a:off x="3152" y="2445"/>
                  <a:ext cx="7" cy="7"/>
                </a:xfrm>
                <a:custGeom>
                  <a:avLst/>
                  <a:gdLst>
                    <a:gd name="T0" fmla="*/ 4 w 7"/>
                    <a:gd name="T1" fmla="*/ 0 h 7"/>
                    <a:gd name="T2" fmla="*/ 0 w 7"/>
                    <a:gd name="T3" fmla="*/ 7 h 7"/>
                    <a:gd name="T4" fmla="*/ 7 w 7"/>
                    <a:gd name="T5" fmla="*/ 3 h 7"/>
                  </a:gdLst>
                  <a:ahLst/>
                  <a:cxnLst>
                    <a:cxn ang="0">
                      <a:pos x="T0" y="T1"/>
                    </a:cxn>
                    <a:cxn ang="0">
                      <a:pos x="T2" y="T3"/>
                    </a:cxn>
                    <a:cxn ang="0">
                      <a:pos x="T4" y="T5"/>
                    </a:cxn>
                  </a:cxnLst>
                  <a:rect l="0" t="0" r="r" b="b"/>
                  <a:pathLst>
                    <a:path w="7" h="7">
                      <a:moveTo>
                        <a:pt x="4" y="0"/>
                      </a:moveTo>
                      <a:lnTo>
                        <a:pt x="0" y="7"/>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9" name="Freeform 292">
                  <a:extLst>
                    <a:ext uri="{FF2B5EF4-FFF2-40B4-BE49-F238E27FC236}">
                      <a16:creationId xmlns:a16="http://schemas.microsoft.com/office/drawing/2014/main" id="{0317C3B3-DF5E-438D-891C-58AC6FE7B2D6}"/>
                    </a:ext>
                  </a:extLst>
                </p:cNvPr>
                <p:cNvSpPr>
                  <a:spLocks/>
                </p:cNvSpPr>
                <p:nvPr/>
              </p:nvSpPr>
              <p:spPr bwMode="auto">
                <a:xfrm>
                  <a:off x="3152" y="2469"/>
                  <a:ext cx="12" cy="11"/>
                </a:xfrm>
                <a:custGeom>
                  <a:avLst/>
                  <a:gdLst>
                    <a:gd name="T0" fmla="*/ 8 w 12"/>
                    <a:gd name="T1" fmla="*/ 0 h 11"/>
                    <a:gd name="T2" fmla="*/ 0 w 12"/>
                    <a:gd name="T3" fmla="*/ 11 h 11"/>
                    <a:gd name="T4" fmla="*/ 12 w 12"/>
                    <a:gd name="T5" fmla="*/ 5 h 11"/>
                  </a:gdLst>
                  <a:ahLst/>
                  <a:cxnLst>
                    <a:cxn ang="0">
                      <a:pos x="T0" y="T1"/>
                    </a:cxn>
                    <a:cxn ang="0">
                      <a:pos x="T2" y="T3"/>
                    </a:cxn>
                    <a:cxn ang="0">
                      <a:pos x="T4" y="T5"/>
                    </a:cxn>
                  </a:cxnLst>
                  <a:rect l="0" t="0" r="r" b="b"/>
                  <a:pathLst>
                    <a:path w="12" h="11">
                      <a:moveTo>
                        <a:pt x="8" y="0"/>
                      </a:moveTo>
                      <a:lnTo>
                        <a:pt x="0" y="11"/>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0" name="Freeform 293">
                  <a:extLst>
                    <a:ext uri="{FF2B5EF4-FFF2-40B4-BE49-F238E27FC236}">
                      <a16:creationId xmlns:a16="http://schemas.microsoft.com/office/drawing/2014/main" id="{77E3CB27-66EC-4BB7-BDEB-5B5489200CBE}"/>
                    </a:ext>
                  </a:extLst>
                </p:cNvPr>
                <p:cNvSpPr>
                  <a:spLocks/>
                </p:cNvSpPr>
                <p:nvPr/>
              </p:nvSpPr>
              <p:spPr bwMode="auto">
                <a:xfrm>
                  <a:off x="3152" y="2495"/>
                  <a:ext cx="17" cy="14"/>
                </a:xfrm>
                <a:custGeom>
                  <a:avLst/>
                  <a:gdLst>
                    <a:gd name="T0" fmla="*/ 12 w 17"/>
                    <a:gd name="T1" fmla="*/ 0 h 14"/>
                    <a:gd name="T2" fmla="*/ 0 w 17"/>
                    <a:gd name="T3" fmla="*/ 14 h 14"/>
                    <a:gd name="T4" fmla="*/ 17 w 17"/>
                    <a:gd name="T5" fmla="*/ 7 h 14"/>
                  </a:gdLst>
                  <a:ahLst/>
                  <a:cxnLst>
                    <a:cxn ang="0">
                      <a:pos x="T0" y="T1"/>
                    </a:cxn>
                    <a:cxn ang="0">
                      <a:pos x="T2" y="T3"/>
                    </a:cxn>
                    <a:cxn ang="0">
                      <a:pos x="T4" y="T5"/>
                    </a:cxn>
                  </a:cxnLst>
                  <a:rect l="0" t="0" r="r" b="b"/>
                  <a:pathLst>
                    <a:path w="17" h="14">
                      <a:moveTo>
                        <a:pt x="12" y="0"/>
                      </a:moveTo>
                      <a:lnTo>
                        <a:pt x="0" y="14"/>
                      </a:lnTo>
                      <a:lnTo>
                        <a:pt x="1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1" name="Freeform 294">
                  <a:extLst>
                    <a:ext uri="{FF2B5EF4-FFF2-40B4-BE49-F238E27FC236}">
                      <a16:creationId xmlns:a16="http://schemas.microsoft.com/office/drawing/2014/main" id="{9D5DBDA1-7240-4FDE-AC0C-161E48948CB5}"/>
                    </a:ext>
                  </a:extLst>
                </p:cNvPr>
                <p:cNvSpPr>
                  <a:spLocks/>
                </p:cNvSpPr>
                <p:nvPr/>
              </p:nvSpPr>
              <p:spPr bwMode="auto">
                <a:xfrm>
                  <a:off x="3152" y="2523"/>
                  <a:ext cx="20" cy="15"/>
                </a:xfrm>
                <a:custGeom>
                  <a:avLst/>
                  <a:gdLst>
                    <a:gd name="T0" fmla="*/ 14 w 20"/>
                    <a:gd name="T1" fmla="*/ 0 h 15"/>
                    <a:gd name="T2" fmla="*/ 0 w 20"/>
                    <a:gd name="T3" fmla="*/ 15 h 15"/>
                    <a:gd name="T4" fmla="*/ 20 w 20"/>
                    <a:gd name="T5" fmla="*/ 8 h 15"/>
                  </a:gdLst>
                  <a:ahLst/>
                  <a:cxnLst>
                    <a:cxn ang="0">
                      <a:pos x="T0" y="T1"/>
                    </a:cxn>
                    <a:cxn ang="0">
                      <a:pos x="T2" y="T3"/>
                    </a:cxn>
                    <a:cxn ang="0">
                      <a:pos x="T4" y="T5"/>
                    </a:cxn>
                  </a:cxnLst>
                  <a:rect l="0" t="0" r="r" b="b"/>
                  <a:pathLst>
                    <a:path w="20" h="15">
                      <a:moveTo>
                        <a:pt x="14" y="0"/>
                      </a:moveTo>
                      <a:lnTo>
                        <a:pt x="0" y="15"/>
                      </a:lnTo>
                      <a:lnTo>
                        <a:pt x="2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2" name="Freeform 295">
                  <a:extLst>
                    <a:ext uri="{FF2B5EF4-FFF2-40B4-BE49-F238E27FC236}">
                      <a16:creationId xmlns:a16="http://schemas.microsoft.com/office/drawing/2014/main" id="{7613070A-FC4F-497A-8E45-532623C94F79}"/>
                    </a:ext>
                  </a:extLst>
                </p:cNvPr>
                <p:cNvSpPr>
                  <a:spLocks/>
                </p:cNvSpPr>
                <p:nvPr/>
              </p:nvSpPr>
              <p:spPr bwMode="auto">
                <a:xfrm>
                  <a:off x="3152" y="2553"/>
                  <a:ext cx="19" cy="14"/>
                </a:xfrm>
                <a:custGeom>
                  <a:avLst/>
                  <a:gdLst>
                    <a:gd name="T0" fmla="*/ 14 w 19"/>
                    <a:gd name="T1" fmla="*/ 0 h 14"/>
                    <a:gd name="T2" fmla="*/ 0 w 19"/>
                    <a:gd name="T3" fmla="*/ 14 h 14"/>
                    <a:gd name="T4" fmla="*/ 19 w 19"/>
                    <a:gd name="T5" fmla="*/ 8 h 14"/>
                  </a:gdLst>
                  <a:ahLst/>
                  <a:cxnLst>
                    <a:cxn ang="0">
                      <a:pos x="T0" y="T1"/>
                    </a:cxn>
                    <a:cxn ang="0">
                      <a:pos x="T2" y="T3"/>
                    </a:cxn>
                    <a:cxn ang="0">
                      <a:pos x="T4" y="T5"/>
                    </a:cxn>
                  </a:cxnLst>
                  <a:rect l="0" t="0" r="r" b="b"/>
                  <a:pathLst>
                    <a:path w="19" h="14">
                      <a:moveTo>
                        <a:pt x="14" y="0"/>
                      </a:moveTo>
                      <a:lnTo>
                        <a:pt x="0" y="14"/>
                      </a:lnTo>
                      <a:lnTo>
                        <a:pt x="1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3" name="Freeform 296">
                  <a:extLst>
                    <a:ext uri="{FF2B5EF4-FFF2-40B4-BE49-F238E27FC236}">
                      <a16:creationId xmlns:a16="http://schemas.microsoft.com/office/drawing/2014/main" id="{4890F668-577A-412F-B871-39BC0AABBC15}"/>
                    </a:ext>
                  </a:extLst>
                </p:cNvPr>
                <p:cNvSpPr>
                  <a:spLocks/>
                </p:cNvSpPr>
                <p:nvPr/>
              </p:nvSpPr>
              <p:spPr bwMode="auto">
                <a:xfrm>
                  <a:off x="3152" y="2583"/>
                  <a:ext cx="16" cy="12"/>
                </a:xfrm>
                <a:custGeom>
                  <a:avLst/>
                  <a:gdLst>
                    <a:gd name="T0" fmla="*/ 12 w 16"/>
                    <a:gd name="T1" fmla="*/ 0 h 12"/>
                    <a:gd name="T2" fmla="*/ 0 w 16"/>
                    <a:gd name="T3" fmla="*/ 12 h 12"/>
                    <a:gd name="T4" fmla="*/ 16 w 16"/>
                    <a:gd name="T5" fmla="*/ 7 h 12"/>
                  </a:gdLst>
                  <a:ahLst/>
                  <a:cxnLst>
                    <a:cxn ang="0">
                      <a:pos x="T0" y="T1"/>
                    </a:cxn>
                    <a:cxn ang="0">
                      <a:pos x="T2" y="T3"/>
                    </a:cxn>
                    <a:cxn ang="0">
                      <a:pos x="T4" y="T5"/>
                    </a:cxn>
                  </a:cxnLst>
                  <a:rect l="0" t="0" r="r" b="b"/>
                  <a:pathLst>
                    <a:path w="16" h="12">
                      <a:moveTo>
                        <a:pt x="12" y="0"/>
                      </a:moveTo>
                      <a:lnTo>
                        <a:pt x="0" y="12"/>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4" name="Freeform 297">
                  <a:extLst>
                    <a:ext uri="{FF2B5EF4-FFF2-40B4-BE49-F238E27FC236}">
                      <a16:creationId xmlns:a16="http://schemas.microsoft.com/office/drawing/2014/main" id="{B5A61CBE-675F-4424-9193-12CAE5BFCA85}"/>
                    </a:ext>
                  </a:extLst>
                </p:cNvPr>
                <p:cNvSpPr>
                  <a:spLocks/>
                </p:cNvSpPr>
                <p:nvPr/>
              </p:nvSpPr>
              <p:spPr bwMode="auto">
                <a:xfrm>
                  <a:off x="3181" y="1697"/>
                  <a:ext cx="7" cy="8"/>
                </a:xfrm>
                <a:custGeom>
                  <a:avLst/>
                  <a:gdLst>
                    <a:gd name="T0" fmla="*/ 4 w 7"/>
                    <a:gd name="T1" fmla="*/ 0 h 8"/>
                    <a:gd name="T2" fmla="*/ 0 w 7"/>
                    <a:gd name="T3" fmla="*/ 8 h 8"/>
                    <a:gd name="T4" fmla="*/ 7 w 7"/>
                    <a:gd name="T5" fmla="*/ 3 h 8"/>
                  </a:gdLst>
                  <a:ahLst/>
                  <a:cxnLst>
                    <a:cxn ang="0">
                      <a:pos x="T0" y="T1"/>
                    </a:cxn>
                    <a:cxn ang="0">
                      <a:pos x="T2" y="T3"/>
                    </a:cxn>
                    <a:cxn ang="0">
                      <a:pos x="T4" y="T5"/>
                    </a:cxn>
                  </a:cxnLst>
                  <a:rect l="0" t="0" r="r" b="b"/>
                  <a:pathLst>
                    <a:path w="7" h="8">
                      <a:moveTo>
                        <a:pt x="4" y="0"/>
                      </a:moveTo>
                      <a:lnTo>
                        <a:pt x="0" y="8"/>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5" name="Freeform 298">
                  <a:extLst>
                    <a:ext uri="{FF2B5EF4-FFF2-40B4-BE49-F238E27FC236}">
                      <a16:creationId xmlns:a16="http://schemas.microsoft.com/office/drawing/2014/main" id="{458EA764-B32E-415A-B636-E00EA5955AD7}"/>
                    </a:ext>
                  </a:extLst>
                </p:cNvPr>
                <p:cNvSpPr>
                  <a:spLocks/>
                </p:cNvSpPr>
                <p:nvPr/>
              </p:nvSpPr>
              <p:spPr bwMode="auto">
                <a:xfrm>
                  <a:off x="3181" y="1726"/>
                  <a:ext cx="5" cy="7"/>
                </a:xfrm>
                <a:custGeom>
                  <a:avLst/>
                  <a:gdLst>
                    <a:gd name="T0" fmla="*/ 1 w 5"/>
                    <a:gd name="T1" fmla="*/ 0 h 7"/>
                    <a:gd name="T2" fmla="*/ 0 w 5"/>
                    <a:gd name="T3" fmla="*/ 7 h 7"/>
                    <a:gd name="T4" fmla="*/ 5 w 5"/>
                    <a:gd name="T5" fmla="*/ 1 h 7"/>
                  </a:gdLst>
                  <a:ahLst/>
                  <a:cxnLst>
                    <a:cxn ang="0">
                      <a:pos x="T0" y="T1"/>
                    </a:cxn>
                    <a:cxn ang="0">
                      <a:pos x="T2" y="T3"/>
                    </a:cxn>
                    <a:cxn ang="0">
                      <a:pos x="T4" y="T5"/>
                    </a:cxn>
                  </a:cxnLst>
                  <a:rect l="0" t="0" r="r" b="b"/>
                  <a:pathLst>
                    <a:path w="5" h="7">
                      <a:moveTo>
                        <a:pt x="1" y="0"/>
                      </a:moveTo>
                      <a:lnTo>
                        <a:pt x="0" y="7"/>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6" name="Freeform 299">
                  <a:extLst>
                    <a:ext uri="{FF2B5EF4-FFF2-40B4-BE49-F238E27FC236}">
                      <a16:creationId xmlns:a16="http://schemas.microsoft.com/office/drawing/2014/main" id="{BCC76646-F85A-497C-8111-A84F37AE5444}"/>
                    </a:ext>
                  </a:extLst>
                </p:cNvPr>
                <p:cNvSpPr>
                  <a:spLocks/>
                </p:cNvSpPr>
                <p:nvPr/>
              </p:nvSpPr>
              <p:spPr bwMode="auto">
                <a:xfrm>
                  <a:off x="3181" y="1755"/>
                  <a:ext cx="4" cy="7"/>
                </a:xfrm>
                <a:custGeom>
                  <a:avLst/>
                  <a:gdLst>
                    <a:gd name="T0" fmla="*/ 1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1"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7" name="Freeform 300">
                  <a:extLst>
                    <a:ext uri="{FF2B5EF4-FFF2-40B4-BE49-F238E27FC236}">
                      <a16:creationId xmlns:a16="http://schemas.microsoft.com/office/drawing/2014/main" id="{8A116823-B98E-4667-83FA-DB5D13421F1C}"/>
                    </a:ext>
                  </a:extLst>
                </p:cNvPr>
                <p:cNvSpPr>
                  <a:spLocks/>
                </p:cNvSpPr>
                <p:nvPr/>
              </p:nvSpPr>
              <p:spPr bwMode="auto">
                <a:xfrm>
                  <a:off x="3181" y="1785"/>
                  <a:ext cx="4" cy="6"/>
                </a:xfrm>
                <a:custGeom>
                  <a:avLst/>
                  <a:gdLst>
                    <a:gd name="T0" fmla="*/ 2 w 4"/>
                    <a:gd name="T1" fmla="*/ 0 h 6"/>
                    <a:gd name="T2" fmla="*/ 0 w 4"/>
                    <a:gd name="T3" fmla="*/ 6 h 6"/>
                    <a:gd name="T4" fmla="*/ 4 w 4"/>
                    <a:gd name="T5" fmla="*/ 2 h 6"/>
                  </a:gdLst>
                  <a:ahLst/>
                  <a:cxnLst>
                    <a:cxn ang="0">
                      <a:pos x="T0" y="T1"/>
                    </a:cxn>
                    <a:cxn ang="0">
                      <a:pos x="T2" y="T3"/>
                    </a:cxn>
                    <a:cxn ang="0">
                      <a:pos x="T4" y="T5"/>
                    </a:cxn>
                  </a:cxnLst>
                  <a:rect l="0" t="0" r="r" b="b"/>
                  <a:pathLst>
                    <a:path w="4" h="6">
                      <a:moveTo>
                        <a:pt x="2" y="0"/>
                      </a:moveTo>
                      <a:lnTo>
                        <a:pt x="0" y="6"/>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8" name="Freeform 301">
                  <a:extLst>
                    <a:ext uri="{FF2B5EF4-FFF2-40B4-BE49-F238E27FC236}">
                      <a16:creationId xmlns:a16="http://schemas.microsoft.com/office/drawing/2014/main" id="{118651C7-BF17-4327-AFE2-FF2E2398F9D9}"/>
                    </a:ext>
                  </a:extLst>
                </p:cNvPr>
                <p:cNvSpPr>
                  <a:spLocks/>
                </p:cNvSpPr>
                <p:nvPr/>
              </p:nvSpPr>
              <p:spPr bwMode="auto">
                <a:xfrm>
                  <a:off x="3181" y="1817"/>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9" name="Freeform 302">
                  <a:extLst>
                    <a:ext uri="{FF2B5EF4-FFF2-40B4-BE49-F238E27FC236}">
                      <a16:creationId xmlns:a16="http://schemas.microsoft.com/office/drawing/2014/main" id="{BC399864-A7DC-437B-8D83-6B457CEDF15E}"/>
                    </a:ext>
                  </a:extLst>
                </p:cNvPr>
                <p:cNvSpPr>
                  <a:spLocks/>
                </p:cNvSpPr>
                <p:nvPr/>
              </p:nvSpPr>
              <p:spPr bwMode="auto">
                <a:xfrm>
                  <a:off x="3181" y="1848"/>
                  <a:ext cx="5" cy="3"/>
                </a:xfrm>
                <a:custGeom>
                  <a:avLst/>
                  <a:gdLst>
                    <a:gd name="T0" fmla="*/ 5 w 5"/>
                    <a:gd name="T1" fmla="*/ 1 h 3"/>
                    <a:gd name="T2" fmla="*/ 0 w 5"/>
                    <a:gd name="T3" fmla="*/ 0 h 3"/>
                    <a:gd name="T4" fmla="*/ 4 w 5"/>
                    <a:gd name="T5" fmla="*/ 3 h 3"/>
                  </a:gdLst>
                  <a:ahLst/>
                  <a:cxnLst>
                    <a:cxn ang="0">
                      <a:pos x="T0" y="T1"/>
                    </a:cxn>
                    <a:cxn ang="0">
                      <a:pos x="T2" y="T3"/>
                    </a:cxn>
                    <a:cxn ang="0">
                      <a:pos x="T4" y="T5"/>
                    </a:cxn>
                  </a:cxnLst>
                  <a:rect l="0" t="0" r="r" b="b"/>
                  <a:pathLst>
                    <a:path w="5" h="3">
                      <a:moveTo>
                        <a:pt x="5" y="1"/>
                      </a:moveTo>
                      <a:lnTo>
                        <a:pt x="0" y="0"/>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0" name="Freeform 303">
                  <a:extLst>
                    <a:ext uri="{FF2B5EF4-FFF2-40B4-BE49-F238E27FC236}">
                      <a16:creationId xmlns:a16="http://schemas.microsoft.com/office/drawing/2014/main" id="{7DACE613-E0F0-4C7F-8C96-B0DF0F36A43F}"/>
                    </a:ext>
                  </a:extLst>
                </p:cNvPr>
                <p:cNvSpPr>
                  <a:spLocks/>
                </p:cNvSpPr>
                <p:nvPr/>
              </p:nvSpPr>
              <p:spPr bwMode="auto">
                <a:xfrm>
                  <a:off x="3181" y="1877"/>
                  <a:ext cx="5" cy="4"/>
                </a:xfrm>
                <a:custGeom>
                  <a:avLst/>
                  <a:gdLst>
                    <a:gd name="T0" fmla="*/ 5 w 5"/>
                    <a:gd name="T1" fmla="*/ 2 h 4"/>
                    <a:gd name="T2" fmla="*/ 0 w 5"/>
                    <a:gd name="T3" fmla="*/ 0 h 4"/>
                    <a:gd name="T4" fmla="*/ 4 w 5"/>
                    <a:gd name="T5" fmla="*/ 4 h 4"/>
                  </a:gdLst>
                  <a:ahLst/>
                  <a:cxnLst>
                    <a:cxn ang="0">
                      <a:pos x="T0" y="T1"/>
                    </a:cxn>
                    <a:cxn ang="0">
                      <a:pos x="T2" y="T3"/>
                    </a:cxn>
                    <a:cxn ang="0">
                      <a:pos x="T4" y="T5"/>
                    </a:cxn>
                  </a:cxnLst>
                  <a:rect l="0" t="0" r="r" b="b"/>
                  <a:pathLst>
                    <a:path w="5" h="4">
                      <a:moveTo>
                        <a:pt x="5"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1" name="Freeform 304">
                  <a:extLst>
                    <a:ext uri="{FF2B5EF4-FFF2-40B4-BE49-F238E27FC236}">
                      <a16:creationId xmlns:a16="http://schemas.microsoft.com/office/drawing/2014/main" id="{5C895965-C37C-4460-B27A-9CCC7B17A8E2}"/>
                    </a:ext>
                  </a:extLst>
                </p:cNvPr>
                <p:cNvSpPr>
                  <a:spLocks/>
                </p:cNvSpPr>
                <p:nvPr/>
              </p:nvSpPr>
              <p:spPr bwMode="auto">
                <a:xfrm>
                  <a:off x="3181" y="1906"/>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2" name="Freeform 305">
                  <a:extLst>
                    <a:ext uri="{FF2B5EF4-FFF2-40B4-BE49-F238E27FC236}">
                      <a16:creationId xmlns:a16="http://schemas.microsoft.com/office/drawing/2014/main" id="{3FD791F3-DECC-453A-A157-F19C4CA0447F}"/>
                    </a:ext>
                  </a:extLst>
                </p:cNvPr>
                <p:cNvSpPr>
                  <a:spLocks/>
                </p:cNvSpPr>
                <p:nvPr/>
              </p:nvSpPr>
              <p:spPr bwMode="auto">
                <a:xfrm>
                  <a:off x="3181" y="1933"/>
                  <a:ext cx="5" cy="3"/>
                </a:xfrm>
                <a:custGeom>
                  <a:avLst/>
                  <a:gdLst>
                    <a:gd name="T0" fmla="*/ 4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4"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3" name="Freeform 306">
                  <a:extLst>
                    <a:ext uri="{FF2B5EF4-FFF2-40B4-BE49-F238E27FC236}">
                      <a16:creationId xmlns:a16="http://schemas.microsoft.com/office/drawing/2014/main" id="{CF256D79-B5EE-4C5A-8451-34168F3A629C}"/>
                    </a:ext>
                  </a:extLst>
                </p:cNvPr>
                <p:cNvSpPr>
                  <a:spLocks/>
                </p:cNvSpPr>
                <p:nvPr/>
              </p:nvSpPr>
              <p:spPr bwMode="auto">
                <a:xfrm>
                  <a:off x="3181" y="1960"/>
                  <a:ext cx="7" cy="3"/>
                </a:xfrm>
                <a:custGeom>
                  <a:avLst/>
                  <a:gdLst>
                    <a:gd name="T0" fmla="*/ 6 w 7"/>
                    <a:gd name="T1" fmla="*/ 0 h 3"/>
                    <a:gd name="T2" fmla="*/ 0 w 7"/>
                    <a:gd name="T3" fmla="*/ 3 h 3"/>
                    <a:gd name="T4" fmla="*/ 7 w 7"/>
                    <a:gd name="T5" fmla="*/ 3 h 3"/>
                  </a:gdLst>
                  <a:ahLst/>
                  <a:cxnLst>
                    <a:cxn ang="0">
                      <a:pos x="T0" y="T1"/>
                    </a:cxn>
                    <a:cxn ang="0">
                      <a:pos x="T2" y="T3"/>
                    </a:cxn>
                    <a:cxn ang="0">
                      <a:pos x="T4" y="T5"/>
                    </a:cxn>
                  </a:cxnLst>
                  <a:rect l="0" t="0" r="r" b="b"/>
                  <a:pathLst>
                    <a:path w="7" h="3">
                      <a:moveTo>
                        <a:pt x="6" y="0"/>
                      </a:moveTo>
                      <a:lnTo>
                        <a:pt x="0" y="3"/>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4" name="Freeform 307">
                  <a:extLst>
                    <a:ext uri="{FF2B5EF4-FFF2-40B4-BE49-F238E27FC236}">
                      <a16:creationId xmlns:a16="http://schemas.microsoft.com/office/drawing/2014/main" id="{8CCFE504-AF8C-4AC2-B3F5-770164B63807}"/>
                    </a:ext>
                  </a:extLst>
                </p:cNvPr>
                <p:cNvSpPr>
                  <a:spLocks/>
                </p:cNvSpPr>
                <p:nvPr/>
              </p:nvSpPr>
              <p:spPr bwMode="auto">
                <a:xfrm>
                  <a:off x="3181" y="1987"/>
                  <a:ext cx="10" cy="5"/>
                </a:xfrm>
                <a:custGeom>
                  <a:avLst/>
                  <a:gdLst>
                    <a:gd name="T0" fmla="*/ 9 w 10"/>
                    <a:gd name="T1" fmla="*/ 0 h 5"/>
                    <a:gd name="T2" fmla="*/ 0 w 10"/>
                    <a:gd name="T3" fmla="*/ 5 h 5"/>
                    <a:gd name="T4" fmla="*/ 10 w 10"/>
                    <a:gd name="T5" fmla="*/ 5 h 5"/>
                  </a:gdLst>
                  <a:ahLst/>
                  <a:cxnLst>
                    <a:cxn ang="0">
                      <a:pos x="T0" y="T1"/>
                    </a:cxn>
                    <a:cxn ang="0">
                      <a:pos x="T2" y="T3"/>
                    </a:cxn>
                    <a:cxn ang="0">
                      <a:pos x="T4" y="T5"/>
                    </a:cxn>
                  </a:cxnLst>
                  <a:rect l="0" t="0" r="r" b="b"/>
                  <a:pathLst>
                    <a:path w="10" h="5">
                      <a:moveTo>
                        <a:pt x="9" y="0"/>
                      </a:moveTo>
                      <a:lnTo>
                        <a:pt x="0" y="5"/>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5" name="Freeform 308">
                  <a:extLst>
                    <a:ext uri="{FF2B5EF4-FFF2-40B4-BE49-F238E27FC236}">
                      <a16:creationId xmlns:a16="http://schemas.microsoft.com/office/drawing/2014/main" id="{C513EE0F-62BC-4DC0-B35B-9F643B880C10}"/>
                    </a:ext>
                  </a:extLst>
                </p:cNvPr>
                <p:cNvSpPr>
                  <a:spLocks/>
                </p:cNvSpPr>
                <p:nvPr/>
              </p:nvSpPr>
              <p:spPr bwMode="auto">
                <a:xfrm>
                  <a:off x="3181" y="2016"/>
                  <a:ext cx="12" cy="6"/>
                </a:xfrm>
                <a:custGeom>
                  <a:avLst/>
                  <a:gdLst>
                    <a:gd name="T0" fmla="*/ 12 w 12"/>
                    <a:gd name="T1" fmla="*/ 0 h 6"/>
                    <a:gd name="T2" fmla="*/ 0 w 12"/>
                    <a:gd name="T3" fmla="*/ 5 h 6"/>
                    <a:gd name="T4" fmla="*/ 12 w 12"/>
                    <a:gd name="T5" fmla="*/ 6 h 6"/>
                  </a:gdLst>
                  <a:ahLst/>
                  <a:cxnLst>
                    <a:cxn ang="0">
                      <a:pos x="T0" y="T1"/>
                    </a:cxn>
                    <a:cxn ang="0">
                      <a:pos x="T2" y="T3"/>
                    </a:cxn>
                    <a:cxn ang="0">
                      <a:pos x="T4" y="T5"/>
                    </a:cxn>
                  </a:cxnLst>
                  <a:rect l="0" t="0" r="r" b="b"/>
                  <a:pathLst>
                    <a:path w="12" h="6">
                      <a:moveTo>
                        <a:pt x="12" y="0"/>
                      </a:moveTo>
                      <a:lnTo>
                        <a:pt x="0" y="5"/>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6" name="Freeform 309">
                  <a:extLst>
                    <a:ext uri="{FF2B5EF4-FFF2-40B4-BE49-F238E27FC236}">
                      <a16:creationId xmlns:a16="http://schemas.microsoft.com/office/drawing/2014/main" id="{345691FE-64C7-4138-BD48-A919358F0FD2}"/>
                    </a:ext>
                  </a:extLst>
                </p:cNvPr>
                <p:cNvSpPr>
                  <a:spLocks/>
                </p:cNvSpPr>
                <p:nvPr/>
              </p:nvSpPr>
              <p:spPr bwMode="auto">
                <a:xfrm>
                  <a:off x="3181" y="2045"/>
                  <a:ext cx="13" cy="7"/>
                </a:xfrm>
                <a:custGeom>
                  <a:avLst/>
                  <a:gdLst>
                    <a:gd name="T0" fmla="*/ 13 w 13"/>
                    <a:gd name="T1" fmla="*/ 0 h 7"/>
                    <a:gd name="T2" fmla="*/ 0 w 13"/>
                    <a:gd name="T3" fmla="*/ 5 h 7"/>
                    <a:gd name="T4" fmla="*/ 13 w 13"/>
                    <a:gd name="T5" fmla="*/ 7 h 7"/>
                  </a:gdLst>
                  <a:ahLst/>
                  <a:cxnLst>
                    <a:cxn ang="0">
                      <a:pos x="T0" y="T1"/>
                    </a:cxn>
                    <a:cxn ang="0">
                      <a:pos x="T2" y="T3"/>
                    </a:cxn>
                    <a:cxn ang="0">
                      <a:pos x="T4" y="T5"/>
                    </a:cxn>
                  </a:cxnLst>
                  <a:rect l="0" t="0" r="r" b="b"/>
                  <a:pathLst>
                    <a:path w="13" h="7">
                      <a:moveTo>
                        <a:pt x="13" y="0"/>
                      </a:moveTo>
                      <a:lnTo>
                        <a:pt x="0" y="5"/>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7" name="Freeform 310">
                  <a:extLst>
                    <a:ext uri="{FF2B5EF4-FFF2-40B4-BE49-F238E27FC236}">
                      <a16:creationId xmlns:a16="http://schemas.microsoft.com/office/drawing/2014/main" id="{60F12427-D06B-410B-BED7-73905A7A103B}"/>
                    </a:ext>
                  </a:extLst>
                </p:cNvPr>
                <p:cNvSpPr>
                  <a:spLocks/>
                </p:cNvSpPr>
                <p:nvPr/>
              </p:nvSpPr>
              <p:spPr bwMode="auto">
                <a:xfrm>
                  <a:off x="3181" y="2074"/>
                  <a:ext cx="13" cy="6"/>
                </a:xfrm>
                <a:custGeom>
                  <a:avLst/>
                  <a:gdLst>
                    <a:gd name="T0" fmla="*/ 12 w 13"/>
                    <a:gd name="T1" fmla="*/ 0 h 6"/>
                    <a:gd name="T2" fmla="*/ 0 w 13"/>
                    <a:gd name="T3" fmla="*/ 4 h 6"/>
                    <a:gd name="T4" fmla="*/ 13 w 13"/>
                    <a:gd name="T5" fmla="*/ 6 h 6"/>
                  </a:gdLst>
                  <a:ahLst/>
                  <a:cxnLst>
                    <a:cxn ang="0">
                      <a:pos x="T0" y="T1"/>
                    </a:cxn>
                    <a:cxn ang="0">
                      <a:pos x="T2" y="T3"/>
                    </a:cxn>
                    <a:cxn ang="0">
                      <a:pos x="T4" y="T5"/>
                    </a:cxn>
                  </a:cxnLst>
                  <a:rect l="0" t="0" r="r" b="b"/>
                  <a:pathLst>
                    <a:path w="13" h="6">
                      <a:moveTo>
                        <a:pt x="12" y="0"/>
                      </a:moveTo>
                      <a:lnTo>
                        <a:pt x="0" y="4"/>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8" name="Freeform 311">
                  <a:extLst>
                    <a:ext uri="{FF2B5EF4-FFF2-40B4-BE49-F238E27FC236}">
                      <a16:creationId xmlns:a16="http://schemas.microsoft.com/office/drawing/2014/main" id="{D430D23F-F86A-461A-93B7-97BC852CDEE9}"/>
                    </a:ext>
                  </a:extLst>
                </p:cNvPr>
                <p:cNvSpPr>
                  <a:spLocks/>
                </p:cNvSpPr>
                <p:nvPr/>
              </p:nvSpPr>
              <p:spPr bwMode="auto">
                <a:xfrm>
                  <a:off x="3181" y="2102"/>
                  <a:ext cx="10" cy="5"/>
                </a:xfrm>
                <a:custGeom>
                  <a:avLst/>
                  <a:gdLst>
                    <a:gd name="T0" fmla="*/ 9 w 10"/>
                    <a:gd name="T1" fmla="*/ 0 h 5"/>
                    <a:gd name="T2" fmla="*/ 0 w 10"/>
                    <a:gd name="T3" fmla="*/ 5 h 5"/>
                    <a:gd name="T4" fmla="*/ 10 w 10"/>
                    <a:gd name="T5" fmla="*/ 5 h 5"/>
                  </a:gdLst>
                  <a:ahLst/>
                  <a:cxnLst>
                    <a:cxn ang="0">
                      <a:pos x="T0" y="T1"/>
                    </a:cxn>
                    <a:cxn ang="0">
                      <a:pos x="T2" y="T3"/>
                    </a:cxn>
                    <a:cxn ang="0">
                      <a:pos x="T4" y="T5"/>
                    </a:cxn>
                  </a:cxnLst>
                  <a:rect l="0" t="0" r="r" b="b"/>
                  <a:pathLst>
                    <a:path w="10" h="5">
                      <a:moveTo>
                        <a:pt x="9" y="0"/>
                      </a:moveTo>
                      <a:lnTo>
                        <a:pt x="0" y="5"/>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9" name="Freeform 312">
                  <a:extLst>
                    <a:ext uri="{FF2B5EF4-FFF2-40B4-BE49-F238E27FC236}">
                      <a16:creationId xmlns:a16="http://schemas.microsoft.com/office/drawing/2014/main" id="{4804375E-AAB9-4248-8948-34B72FC79291}"/>
                    </a:ext>
                  </a:extLst>
                </p:cNvPr>
                <p:cNvSpPr>
                  <a:spLocks/>
                </p:cNvSpPr>
                <p:nvPr/>
              </p:nvSpPr>
              <p:spPr bwMode="auto">
                <a:xfrm>
                  <a:off x="3181" y="2133"/>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0" name="Freeform 313">
                  <a:extLst>
                    <a:ext uri="{FF2B5EF4-FFF2-40B4-BE49-F238E27FC236}">
                      <a16:creationId xmlns:a16="http://schemas.microsoft.com/office/drawing/2014/main" id="{F523AEF9-024C-4633-94E7-DFC31455C0E2}"/>
                    </a:ext>
                  </a:extLst>
                </p:cNvPr>
                <p:cNvSpPr>
                  <a:spLocks/>
                </p:cNvSpPr>
                <p:nvPr/>
              </p:nvSpPr>
              <p:spPr bwMode="auto">
                <a:xfrm>
                  <a:off x="3181" y="216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1" name="Freeform 314">
                  <a:extLst>
                    <a:ext uri="{FF2B5EF4-FFF2-40B4-BE49-F238E27FC236}">
                      <a16:creationId xmlns:a16="http://schemas.microsoft.com/office/drawing/2014/main" id="{78621510-B160-4CB7-A0FD-1F8A48EAA128}"/>
                    </a:ext>
                  </a:extLst>
                </p:cNvPr>
                <p:cNvSpPr>
                  <a:spLocks/>
                </p:cNvSpPr>
                <p:nvPr/>
              </p:nvSpPr>
              <p:spPr bwMode="auto">
                <a:xfrm>
                  <a:off x="3176" y="2193"/>
                  <a:ext cx="5" cy="5"/>
                </a:xfrm>
                <a:custGeom>
                  <a:avLst/>
                  <a:gdLst>
                    <a:gd name="T0" fmla="*/ 1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1"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2" name="Freeform 315">
                  <a:extLst>
                    <a:ext uri="{FF2B5EF4-FFF2-40B4-BE49-F238E27FC236}">
                      <a16:creationId xmlns:a16="http://schemas.microsoft.com/office/drawing/2014/main" id="{7CF345BC-F56E-40DD-9533-605E6C57829E}"/>
                    </a:ext>
                  </a:extLst>
                </p:cNvPr>
                <p:cNvSpPr>
                  <a:spLocks/>
                </p:cNvSpPr>
                <p:nvPr/>
              </p:nvSpPr>
              <p:spPr bwMode="auto">
                <a:xfrm>
                  <a:off x="3172" y="2222"/>
                  <a:ext cx="9" cy="9"/>
                </a:xfrm>
                <a:custGeom>
                  <a:avLst/>
                  <a:gdLst>
                    <a:gd name="T0" fmla="*/ 3 w 9"/>
                    <a:gd name="T1" fmla="*/ 9 h 9"/>
                    <a:gd name="T2" fmla="*/ 9 w 9"/>
                    <a:gd name="T3" fmla="*/ 0 h 9"/>
                    <a:gd name="T4" fmla="*/ 0 w 9"/>
                    <a:gd name="T5" fmla="*/ 6 h 9"/>
                  </a:gdLst>
                  <a:ahLst/>
                  <a:cxnLst>
                    <a:cxn ang="0">
                      <a:pos x="T0" y="T1"/>
                    </a:cxn>
                    <a:cxn ang="0">
                      <a:pos x="T2" y="T3"/>
                    </a:cxn>
                    <a:cxn ang="0">
                      <a:pos x="T4" y="T5"/>
                    </a:cxn>
                  </a:cxnLst>
                  <a:rect l="0" t="0" r="r" b="b"/>
                  <a:pathLst>
                    <a:path w="9" h="9">
                      <a:moveTo>
                        <a:pt x="3" y="9"/>
                      </a:moveTo>
                      <a:lnTo>
                        <a:pt x="9"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3" name="Freeform 316">
                  <a:extLst>
                    <a:ext uri="{FF2B5EF4-FFF2-40B4-BE49-F238E27FC236}">
                      <a16:creationId xmlns:a16="http://schemas.microsoft.com/office/drawing/2014/main" id="{455993CF-1BA7-45F7-B1D9-52E671B3AE78}"/>
                    </a:ext>
                  </a:extLst>
                </p:cNvPr>
                <p:cNvSpPr>
                  <a:spLocks/>
                </p:cNvSpPr>
                <p:nvPr/>
              </p:nvSpPr>
              <p:spPr bwMode="auto">
                <a:xfrm>
                  <a:off x="3170" y="2250"/>
                  <a:ext cx="11" cy="13"/>
                </a:xfrm>
                <a:custGeom>
                  <a:avLst/>
                  <a:gdLst>
                    <a:gd name="T0" fmla="*/ 5 w 11"/>
                    <a:gd name="T1" fmla="*/ 13 h 13"/>
                    <a:gd name="T2" fmla="*/ 11 w 11"/>
                    <a:gd name="T3" fmla="*/ 0 h 13"/>
                    <a:gd name="T4" fmla="*/ 0 w 11"/>
                    <a:gd name="T5" fmla="*/ 9 h 13"/>
                  </a:gdLst>
                  <a:ahLst/>
                  <a:cxnLst>
                    <a:cxn ang="0">
                      <a:pos x="T0" y="T1"/>
                    </a:cxn>
                    <a:cxn ang="0">
                      <a:pos x="T2" y="T3"/>
                    </a:cxn>
                    <a:cxn ang="0">
                      <a:pos x="T4" y="T5"/>
                    </a:cxn>
                  </a:cxnLst>
                  <a:rect l="0" t="0" r="r" b="b"/>
                  <a:pathLst>
                    <a:path w="11" h="13">
                      <a:moveTo>
                        <a:pt x="5" y="13"/>
                      </a:moveTo>
                      <a:lnTo>
                        <a:pt x="1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4" name="Freeform 317">
                  <a:extLst>
                    <a:ext uri="{FF2B5EF4-FFF2-40B4-BE49-F238E27FC236}">
                      <a16:creationId xmlns:a16="http://schemas.microsoft.com/office/drawing/2014/main" id="{97797C47-9A96-4590-AD4F-A65716A1A6AC}"/>
                    </a:ext>
                  </a:extLst>
                </p:cNvPr>
                <p:cNvSpPr>
                  <a:spLocks/>
                </p:cNvSpPr>
                <p:nvPr/>
              </p:nvSpPr>
              <p:spPr bwMode="auto">
                <a:xfrm>
                  <a:off x="3171" y="2279"/>
                  <a:ext cx="10" cy="12"/>
                </a:xfrm>
                <a:custGeom>
                  <a:avLst/>
                  <a:gdLst>
                    <a:gd name="T0" fmla="*/ 5 w 10"/>
                    <a:gd name="T1" fmla="*/ 12 h 12"/>
                    <a:gd name="T2" fmla="*/ 10 w 10"/>
                    <a:gd name="T3" fmla="*/ 0 h 12"/>
                    <a:gd name="T4" fmla="*/ 0 w 10"/>
                    <a:gd name="T5" fmla="*/ 9 h 12"/>
                  </a:gdLst>
                  <a:ahLst/>
                  <a:cxnLst>
                    <a:cxn ang="0">
                      <a:pos x="T0" y="T1"/>
                    </a:cxn>
                    <a:cxn ang="0">
                      <a:pos x="T2" y="T3"/>
                    </a:cxn>
                    <a:cxn ang="0">
                      <a:pos x="T4" y="T5"/>
                    </a:cxn>
                  </a:cxnLst>
                  <a:rect l="0" t="0" r="r" b="b"/>
                  <a:pathLst>
                    <a:path w="10" h="12">
                      <a:moveTo>
                        <a:pt x="5" y="12"/>
                      </a:moveTo>
                      <a:lnTo>
                        <a:pt x="10"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5" name="Freeform 318">
                  <a:extLst>
                    <a:ext uri="{FF2B5EF4-FFF2-40B4-BE49-F238E27FC236}">
                      <a16:creationId xmlns:a16="http://schemas.microsoft.com/office/drawing/2014/main" id="{39459AA9-6917-40A9-B564-4CA7B3EBA17B}"/>
                    </a:ext>
                  </a:extLst>
                </p:cNvPr>
                <p:cNvSpPr>
                  <a:spLocks/>
                </p:cNvSpPr>
                <p:nvPr/>
              </p:nvSpPr>
              <p:spPr bwMode="auto">
                <a:xfrm>
                  <a:off x="3172" y="2308"/>
                  <a:ext cx="9" cy="10"/>
                </a:xfrm>
                <a:custGeom>
                  <a:avLst/>
                  <a:gdLst>
                    <a:gd name="T0" fmla="*/ 5 w 9"/>
                    <a:gd name="T1" fmla="*/ 10 h 10"/>
                    <a:gd name="T2" fmla="*/ 9 w 9"/>
                    <a:gd name="T3" fmla="*/ 0 h 10"/>
                    <a:gd name="T4" fmla="*/ 0 w 9"/>
                    <a:gd name="T5" fmla="*/ 7 h 10"/>
                  </a:gdLst>
                  <a:ahLst/>
                  <a:cxnLst>
                    <a:cxn ang="0">
                      <a:pos x="T0" y="T1"/>
                    </a:cxn>
                    <a:cxn ang="0">
                      <a:pos x="T2" y="T3"/>
                    </a:cxn>
                    <a:cxn ang="0">
                      <a:pos x="T4" y="T5"/>
                    </a:cxn>
                  </a:cxnLst>
                  <a:rect l="0" t="0" r="r" b="b"/>
                  <a:pathLst>
                    <a:path w="9" h="10">
                      <a:moveTo>
                        <a:pt x="5" y="10"/>
                      </a:moveTo>
                      <a:lnTo>
                        <a:pt x="9"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6" name="Freeform 319">
                  <a:extLst>
                    <a:ext uri="{FF2B5EF4-FFF2-40B4-BE49-F238E27FC236}">
                      <a16:creationId xmlns:a16="http://schemas.microsoft.com/office/drawing/2014/main" id="{643B0245-F728-4FF5-8955-59B3EF3D0123}"/>
                    </a:ext>
                  </a:extLst>
                </p:cNvPr>
                <p:cNvSpPr>
                  <a:spLocks/>
                </p:cNvSpPr>
                <p:nvPr/>
              </p:nvSpPr>
              <p:spPr bwMode="auto">
                <a:xfrm>
                  <a:off x="3174" y="2337"/>
                  <a:ext cx="7" cy="7"/>
                </a:xfrm>
                <a:custGeom>
                  <a:avLst/>
                  <a:gdLst>
                    <a:gd name="T0" fmla="*/ 3 w 7"/>
                    <a:gd name="T1" fmla="*/ 7 h 7"/>
                    <a:gd name="T2" fmla="*/ 7 w 7"/>
                    <a:gd name="T3" fmla="*/ 0 h 7"/>
                    <a:gd name="T4" fmla="*/ 0 w 7"/>
                    <a:gd name="T5" fmla="*/ 5 h 7"/>
                  </a:gdLst>
                  <a:ahLst/>
                  <a:cxnLst>
                    <a:cxn ang="0">
                      <a:pos x="T0" y="T1"/>
                    </a:cxn>
                    <a:cxn ang="0">
                      <a:pos x="T2" y="T3"/>
                    </a:cxn>
                    <a:cxn ang="0">
                      <a:pos x="T4" y="T5"/>
                    </a:cxn>
                  </a:cxnLst>
                  <a:rect l="0" t="0" r="r" b="b"/>
                  <a:pathLst>
                    <a:path w="7" h="7">
                      <a:moveTo>
                        <a:pt x="3" y="7"/>
                      </a:moveTo>
                      <a:lnTo>
                        <a:pt x="7"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7" name="Freeform 320">
                  <a:extLst>
                    <a:ext uri="{FF2B5EF4-FFF2-40B4-BE49-F238E27FC236}">
                      <a16:creationId xmlns:a16="http://schemas.microsoft.com/office/drawing/2014/main" id="{4612F6BA-EF0A-443C-B357-622AFC7EA9A0}"/>
                    </a:ext>
                  </a:extLst>
                </p:cNvPr>
                <p:cNvSpPr>
                  <a:spLocks/>
                </p:cNvSpPr>
                <p:nvPr/>
              </p:nvSpPr>
              <p:spPr bwMode="auto">
                <a:xfrm>
                  <a:off x="3176" y="2365"/>
                  <a:ext cx="5" cy="5"/>
                </a:xfrm>
                <a:custGeom>
                  <a:avLst/>
                  <a:gdLst>
                    <a:gd name="T0" fmla="*/ 1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1"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8" name="Freeform 321">
                  <a:extLst>
                    <a:ext uri="{FF2B5EF4-FFF2-40B4-BE49-F238E27FC236}">
                      <a16:creationId xmlns:a16="http://schemas.microsoft.com/office/drawing/2014/main" id="{78D8FC87-9D4C-49A5-98A2-29691444ECAC}"/>
                    </a:ext>
                  </a:extLst>
                </p:cNvPr>
                <p:cNvSpPr>
                  <a:spLocks/>
                </p:cNvSpPr>
                <p:nvPr/>
              </p:nvSpPr>
              <p:spPr bwMode="auto">
                <a:xfrm>
                  <a:off x="3177" y="2394"/>
                  <a:ext cx="4" cy="2"/>
                </a:xfrm>
                <a:custGeom>
                  <a:avLst/>
                  <a:gdLst>
                    <a:gd name="T0" fmla="*/ 1 w 4"/>
                    <a:gd name="T1" fmla="*/ 2 h 2"/>
                    <a:gd name="T2" fmla="*/ 4 w 4"/>
                    <a:gd name="T3" fmla="*/ 0 h 2"/>
                    <a:gd name="T4" fmla="*/ 0 w 4"/>
                    <a:gd name="T5" fmla="*/ 1 h 2"/>
                  </a:gdLst>
                  <a:ahLst/>
                  <a:cxnLst>
                    <a:cxn ang="0">
                      <a:pos x="T0" y="T1"/>
                    </a:cxn>
                    <a:cxn ang="0">
                      <a:pos x="T2" y="T3"/>
                    </a:cxn>
                    <a:cxn ang="0">
                      <a:pos x="T4" y="T5"/>
                    </a:cxn>
                  </a:cxnLst>
                  <a:rect l="0" t="0" r="r" b="b"/>
                  <a:pathLst>
                    <a:path w="4" h="2">
                      <a:moveTo>
                        <a:pt x="1" y="2"/>
                      </a:moveTo>
                      <a:lnTo>
                        <a:pt x="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9" name="Freeform 322">
                  <a:extLst>
                    <a:ext uri="{FF2B5EF4-FFF2-40B4-BE49-F238E27FC236}">
                      <a16:creationId xmlns:a16="http://schemas.microsoft.com/office/drawing/2014/main" id="{FD5CB91E-F666-4F60-A47F-4F6E151B4553}"/>
                    </a:ext>
                  </a:extLst>
                </p:cNvPr>
                <p:cNvSpPr>
                  <a:spLocks/>
                </p:cNvSpPr>
                <p:nvPr/>
              </p:nvSpPr>
              <p:spPr bwMode="auto">
                <a:xfrm>
                  <a:off x="3179" y="2421"/>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0" name="Freeform 323">
                  <a:extLst>
                    <a:ext uri="{FF2B5EF4-FFF2-40B4-BE49-F238E27FC236}">
                      <a16:creationId xmlns:a16="http://schemas.microsoft.com/office/drawing/2014/main" id="{6EC5D23A-1E76-4563-B13B-1AD49F74601C}"/>
                    </a:ext>
                  </a:extLst>
                </p:cNvPr>
                <p:cNvSpPr>
                  <a:spLocks/>
                </p:cNvSpPr>
                <p:nvPr/>
              </p:nvSpPr>
              <p:spPr bwMode="auto">
                <a:xfrm>
                  <a:off x="3181" y="2447"/>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1" name="Freeform 324">
                  <a:extLst>
                    <a:ext uri="{FF2B5EF4-FFF2-40B4-BE49-F238E27FC236}">
                      <a16:creationId xmlns:a16="http://schemas.microsoft.com/office/drawing/2014/main" id="{92BF4BC4-3592-40C6-A3A8-76F82530D0C9}"/>
                    </a:ext>
                  </a:extLst>
                </p:cNvPr>
                <p:cNvSpPr>
                  <a:spLocks/>
                </p:cNvSpPr>
                <p:nvPr/>
              </p:nvSpPr>
              <p:spPr bwMode="auto">
                <a:xfrm>
                  <a:off x="3181" y="2472"/>
                  <a:ext cx="9" cy="8"/>
                </a:xfrm>
                <a:custGeom>
                  <a:avLst/>
                  <a:gdLst>
                    <a:gd name="T0" fmla="*/ 6 w 9"/>
                    <a:gd name="T1" fmla="*/ 0 h 8"/>
                    <a:gd name="T2" fmla="*/ 0 w 9"/>
                    <a:gd name="T3" fmla="*/ 8 h 8"/>
                    <a:gd name="T4" fmla="*/ 9 w 9"/>
                    <a:gd name="T5" fmla="*/ 4 h 8"/>
                  </a:gdLst>
                  <a:ahLst/>
                  <a:cxnLst>
                    <a:cxn ang="0">
                      <a:pos x="T0" y="T1"/>
                    </a:cxn>
                    <a:cxn ang="0">
                      <a:pos x="T2" y="T3"/>
                    </a:cxn>
                    <a:cxn ang="0">
                      <a:pos x="T4" y="T5"/>
                    </a:cxn>
                  </a:cxnLst>
                  <a:rect l="0" t="0" r="r" b="b"/>
                  <a:pathLst>
                    <a:path w="9" h="8">
                      <a:moveTo>
                        <a:pt x="6" y="0"/>
                      </a:moveTo>
                      <a:lnTo>
                        <a:pt x="0" y="8"/>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2" name="Freeform 325">
                  <a:extLst>
                    <a:ext uri="{FF2B5EF4-FFF2-40B4-BE49-F238E27FC236}">
                      <a16:creationId xmlns:a16="http://schemas.microsoft.com/office/drawing/2014/main" id="{52617D95-B595-4F02-BEC1-7A483871D2E6}"/>
                    </a:ext>
                  </a:extLst>
                </p:cNvPr>
                <p:cNvSpPr>
                  <a:spLocks/>
                </p:cNvSpPr>
                <p:nvPr/>
              </p:nvSpPr>
              <p:spPr bwMode="auto">
                <a:xfrm>
                  <a:off x="3181" y="2498"/>
                  <a:ext cx="14" cy="11"/>
                </a:xfrm>
                <a:custGeom>
                  <a:avLst/>
                  <a:gdLst>
                    <a:gd name="T0" fmla="*/ 10 w 14"/>
                    <a:gd name="T1" fmla="*/ 0 h 11"/>
                    <a:gd name="T2" fmla="*/ 0 w 14"/>
                    <a:gd name="T3" fmla="*/ 11 h 11"/>
                    <a:gd name="T4" fmla="*/ 14 w 14"/>
                    <a:gd name="T5" fmla="*/ 6 h 11"/>
                  </a:gdLst>
                  <a:ahLst/>
                  <a:cxnLst>
                    <a:cxn ang="0">
                      <a:pos x="T0" y="T1"/>
                    </a:cxn>
                    <a:cxn ang="0">
                      <a:pos x="T2" y="T3"/>
                    </a:cxn>
                    <a:cxn ang="0">
                      <a:pos x="T4" y="T5"/>
                    </a:cxn>
                  </a:cxnLst>
                  <a:rect l="0" t="0" r="r" b="b"/>
                  <a:pathLst>
                    <a:path w="14" h="11">
                      <a:moveTo>
                        <a:pt x="10" y="0"/>
                      </a:moveTo>
                      <a:lnTo>
                        <a:pt x="0" y="11"/>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3" name="Freeform 326">
                  <a:extLst>
                    <a:ext uri="{FF2B5EF4-FFF2-40B4-BE49-F238E27FC236}">
                      <a16:creationId xmlns:a16="http://schemas.microsoft.com/office/drawing/2014/main" id="{0B093AB2-C26F-4DDE-8184-3DAE08102D12}"/>
                    </a:ext>
                  </a:extLst>
                </p:cNvPr>
                <p:cNvSpPr>
                  <a:spLocks/>
                </p:cNvSpPr>
                <p:nvPr/>
              </p:nvSpPr>
              <p:spPr bwMode="auto">
                <a:xfrm>
                  <a:off x="3181" y="2527"/>
                  <a:ext cx="16" cy="11"/>
                </a:xfrm>
                <a:custGeom>
                  <a:avLst/>
                  <a:gdLst>
                    <a:gd name="T0" fmla="*/ 12 w 16"/>
                    <a:gd name="T1" fmla="*/ 0 h 11"/>
                    <a:gd name="T2" fmla="*/ 0 w 16"/>
                    <a:gd name="T3" fmla="*/ 11 h 11"/>
                    <a:gd name="T4" fmla="*/ 16 w 16"/>
                    <a:gd name="T5" fmla="*/ 7 h 11"/>
                  </a:gdLst>
                  <a:ahLst/>
                  <a:cxnLst>
                    <a:cxn ang="0">
                      <a:pos x="T0" y="T1"/>
                    </a:cxn>
                    <a:cxn ang="0">
                      <a:pos x="T2" y="T3"/>
                    </a:cxn>
                    <a:cxn ang="0">
                      <a:pos x="T4" y="T5"/>
                    </a:cxn>
                  </a:cxnLst>
                  <a:rect l="0" t="0" r="r" b="b"/>
                  <a:pathLst>
                    <a:path w="16" h="11">
                      <a:moveTo>
                        <a:pt x="12" y="0"/>
                      </a:moveTo>
                      <a:lnTo>
                        <a:pt x="0" y="11"/>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4" name="Freeform 327">
                  <a:extLst>
                    <a:ext uri="{FF2B5EF4-FFF2-40B4-BE49-F238E27FC236}">
                      <a16:creationId xmlns:a16="http://schemas.microsoft.com/office/drawing/2014/main" id="{E6D79B35-B282-447E-8CA0-6CDB5182B3B6}"/>
                    </a:ext>
                  </a:extLst>
                </p:cNvPr>
                <p:cNvSpPr>
                  <a:spLocks/>
                </p:cNvSpPr>
                <p:nvPr/>
              </p:nvSpPr>
              <p:spPr bwMode="auto">
                <a:xfrm>
                  <a:off x="3181" y="2557"/>
                  <a:ext cx="15" cy="10"/>
                </a:xfrm>
                <a:custGeom>
                  <a:avLst/>
                  <a:gdLst>
                    <a:gd name="T0" fmla="*/ 11 w 15"/>
                    <a:gd name="T1" fmla="*/ 0 h 10"/>
                    <a:gd name="T2" fmla="*/ 0 w 15"/>
                    <a:gd name="T3" fmla="*/ 10 h 10"/>
                    <a:gd name="T4" fmla="*/ 15 w 15"/>
                    <a:gd name="T5" fmla="*/ 6 h 10"/>
                  </a:gdLst>
                  <a:ahLst/>
                  <a:cxnLst>
                    <a:cxn ang="0">
                      <a:pos x="T0" y="T1"/>
                    </a:cxn>
                    <a:cxn ang="0">
                      <a:pos x="T2" y="T3"/>
                    </a:cxn>
                    <a:cxn ang="0">
                      <a:pos x="T4" y="T5"/>
                    </a:cxn>
                  </a:cxnLst>
                  <a:rect l="0" t="0" r="r" b="b"/>
                  <a:pathLst>
                    <a:path w="15" h="10">
                      <a:moveTo>
                        <a:pt x="11" y="0"/>
                      </a:moveTo>
                      <a:lnTo>
                        <a:pt x="0" y="10"/>
                      </a:lnTo>
                      <a:lnTo>
                        <a:pt x="1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5" name="Freeform 328">
                  <a:extLst>
                    <a:ext uri="{FF2B5EF4-FFF2-40B4-BE49-F238E27FC236}">
                      <a16:creationId xmlns:a16="http://schemas.microsoft.com/office/drawing/2014/main" id="{0EEA99C2-3AE9-4EE5-B9D3-020ED1D82EA8}"/>
                    </a:ext>
                  </a:extLst>
                </p:cNvPr>
                <p:cNvSpPr>
                  <a:spLocks/>
                </p:cNvSpPr>
                <p:nvPr/>
              </p:nvSpPr>
              <p:spPr bwMode="auto">
                <a:xfrm>
                  <a:off x="3181" y="2587"/>
                  <a:ext cx="11" cy="8"/>
                </a:xfrm>
                <a:custGeom>
                  <a:avLst/>
                  <a:gdLst>
                    <a:gd name="T0" fmla="*/ 8 w 11"/>
                    <a:gd name="T1" fmla="*/ 0 h 8"/>
                    <a:gd name="T2" fmla="*/ 0 w 11"/>
                    <a:gd name="T3" fmla="*/ 8 h 8"/>
                    <a:gd name="T4" fmla="*/ 11 w 11"/>
                    <a:gd name="T5" fmla="*/ 5 h 8"/>
                  </a:gdLst>
                  <a:ahLst/>
                  <a:cxnLst>
                    <a:cxn ang="0">
                      <a:pos x="T0" y="T1"/>
                    </a:cxn>
                    <a:cxn ang="0">
                      <a:pos x="T2" y="T3"/>
                    </a:cxn>
                    <a:cxn ang="0">
                      <a:pos x="T4" y="T5"/>
                    </a:cxn>
                  </a:cxnLst>
                  <a:rect l="0" t="0" r="r" b="b"/>
                  <a:pathLst>
                    <a:path w="11" h="8">
                      <a:moveTo>
                        <a:pt x="8" y="0"/>
                      </a:moveTo>
                      <a:lnTo>
                        <a:pt x="0" y="8"/>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6" name="Freeform 329">
                  <a:extLst>
                    <a:ext uri="{FF2B5EF4-FFF2-40B4-BE49-F238E27FC236}">
                      <a16:creationId xmlns:a16="http://schemas.microsoft.com/office/drawing/2014/main" id="{693024CD-EE10-48F2-903E-03F264457E3A}"/>
                    </a:ext>
                  </a:extLst>
                </p:cNvPr>
                <p:cNvSpPr>
                  <a:spLocks/>
                </p:cNvSpPr>
                <p:nvPr/>
              </p:nvSpPr>
              <p:spPr bwMode="auto">
                <a:xfrm>
                  <a:off x="3209" y="1702"/>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7" name="Freeform 330">
                  <a:extLst>
                    <a:ext uri="{FF2B5EF4-FFF2-40B4-BE49-F238E27FC236}">
                      <a16:creationId xmlns:a16="http://schemas.microsoft.com/office/drawing/2014/main" id="{238647AC-9AC8-4CA6-A669-21F81EA9CA65}"/>
                    </a:ext>
                  </a:extLst>
                </p:cNvPr>
                <p:cNvSpPr>
                  <a:spLocks/>
                </p:cNvSpPr>
                <p:nvPr/>
              </p:nvSpPr>
              <p:spPr bwMode="auto">
                <a:xfrm>
                  <a:off x="3206" y="1730"/>
                  <a:ext cx="3" cy="3"/>
                </a:xfrm>
                <a:custGeom>
                  <a:avLst/>
                  <a:gdLst>
                    <a:gd name="T0" fmla="*/ 0 w 3"/>
                    <a:gd name="T1" fmla="*/ 1 h 3"/>
                    <a:gd name="T2" fmla="*/ 3 w 3"/>
                    <a:gd name="T3" fmla="*/ 3 h 3"/>
                    <a:gd name="T4" fmla="*/ 2 w 3"/>
                    <a:gd name="T5" fmla="*/ 0 h 3"/>
                  </a:gdLst>
                  <a:ahLst/>
                  <a:cxnLst>
                    <a:cxn ang="0">
                      <a:pos x="T0" y="T1"/>
                    </a:cxn>
                    <a:cxn ang="0">
                      <a:pos x="T2" y="T3"/>
                    </a:cxn>
                    <a:cxn ang="0">
                      <a:pos x="T4" y="T5"/>
                    </a:cxn>
                  </a:cxnLst>
                  <a:rect l="0" t="0" r="r" b="b"/>
                  <a:pathLst>
                    <a:path w="3" h="3">
                      <a:moveTo>
                        <a:pt x="0" y="1"/>
                      </a:moveTo>
                      <a:lnTo>
                        <a:pt x="3"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8" name="Freeform 331">
                  <a:extLst>
                    <a:ext uri="{FF2B5EF4-FFF2-40B4-BE49-F238E27FC236}">
                      <a16:creationId xmlns:a16="http://schemas.microsoft.com/office/drawing/2014/main" id="{8ABF0F3E-6BB0-4AC2-8FCC-C948E52290EF}"/>
                    </a:ext>
                  </a:extLst>
                </p:cNvPr>
                <p:cNvSpPr>
                  <a:spLocks/>
                </p:cNvSpPr>
                <p:nvPr/>
              </p:nvSpPr>
              <p:spPr bwMode="auto">
                <a:xfrm>
                  <a:off x="3206" y="1759"/>
                  <a:ext cx="3" cy="3"/>
                </a:xfrm>
                <a:custGeom>
                  <a:avLst/>
                  <a:gdLst>
                    <a:gd name="T0" fmla="*/ 0 w 3"/>
                    <a:gd name="T1" fmla="*/ 1 h 3"/>
                    <a:gd name="T2" fmla="*/ 3 w 3"/>
                    <a:gd name="T3" fmla="*/ 3 h 3"/>
                    <a:gd name="T4" fmla="*/ 1 w 3"/>
                    <a:gd name="T5" fmla="*/ 0 h 3"/>
                  </a:gdLst>
                  <a:ahLst/>
                  <a:cxnLst>
                    <a:cxn ang="0">
                      <a:pos x="T0" y="T1"/>
                    </a:cxn>
                    <a:cxn ang="0">
                      <a:pos x="T2" y="T3"/>
                    </a:cxn>
                    <a:cxn ang="0">
                      <a:pos x="T4" y="T5"/>
                    </a:cxn>
                  </a:cxnLst>
                  <a:rect l="0" t="0" r="r" b="b"/>
                  <a:pathLst>
                    <a:path w="3" h="3">
                      <a:moveTo>
                        <a:pt x="0" y="1"/>
                      </a:moveTo>
                      <a:lnTo>
                        <a:pt x="3"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9" name="Freeform 332">
                  <a:extLst>
                    <a:ext uri="{FF2B5EF4-FFF2-40B4-BE49-F238E27FC236}">
                      <a16:creationId xmlns:a16="http://schemas.microsoft.com/office/drawing/2014/main" id="{72B44215-379C-4298-98BA-E5569E705510}"/>
                    </a:ext>
                  </a:extLst>
                </p:cNvPr>
                <p:cNvSpPr>
                  <a:spLocks/>
                </p:cNvSpPr>
                <p:nvPr/>
              </p:nvSpPr>
              <p:spPr bwMode="auto">
                <a:xfrm>
                  <a:off x="3208" y="179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0" name="Freeform 333">
                  <a:extLst>
                    <a:ext uri="{FF2B5EF4-FFF2-40B4-BE49-F238E27FC236}">
                      <a16:creationId xmlns:a16="http://schemas.microsoft.com/office/drawing/2014/main" id="{6365F431-F171-4502-898B-CB7796846CC9}"/>
                    </a:ext>
                  </a:extLst>
                </p:cNvPr>
                <p:cNvSpPr>
                  <a:spLocks/>
                </p:cNvSpPr>
                <p:nvPr/>
              </p:nvSpPr>
              <p:spPr bwMode="auto">
                <a:xfrm>
                  <a:off x="3209" y="1820"/>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1" name="Freeform 334">
                  <a:extLst>
                    <a:ext uri="{FF2B5EF4-FFF2-40B4-BE49-F238E27FC236}">
                      <a16:creationId xmlns:a16="http://schemas.microsoft.com/office/drawing/2014/main" id="{B25F0141-64B8-4474-A23F-27D1BB28C3DC}"/>
                    </a:ext>
                  </a:extLst>
                </p:cNvPr>
                <p:cNvSpPr>
                  <a:spLocks/>
                </p:cNvSpPr>
                <p:nvPr/>
              </p:nvSpPr>
              <p:spPr bwMode="auto">
                <a:xfrm>
                  <a:off x="3209" y="1848"/>
                  <a:ext cx="4" cy="8"/>
                </a:xfrm>
                <a:custGeom>
                  <a:avLst/>
                  <a:gdLst>
                    <a:gd name="T0" fmla="*/ 4 w 4"/>
                    <a:gd name="T1" fmla="*/ 7 h 8"/>
                    <a:gd name="T2" fmla="*/ 0 w 4"/>
                    <a:gd name="T3" fmla="*/ 0 h 8"/>
                    <a:gd name="T4" fmla="*/ 0 w 4"/>
                    <a:gd name="T5" fmla="*/ 8 h 8"/>
                  </a:gdLst>
                  <a:ahLst/>
                  <a:cxnLst>
                    <a:cxn ang="0">
                      <a:pos x="T0" y="T1"/>
                    </a:cxn>
                    <a:cxn ang="0">
                      <a:pos x="T2" y="T3"/>
                    </a:cxn>
                    <a:cxn ang="0">
                      <a:pos x="T4" y="T5"/>
                    </a:cxn>
                  </a:cxnLst>
                  <a:rect l="0" t="0" r="r" b="b"/>
                  <a:pathLst>
                    <a:path w="4" h="8">
                      <a:moveTo>
                        <a:pt x="4" y="7"/>
                      </a:moveTo>
                      <a:lnTo>
                        <a:pt x="0"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2" name="Freeform 335">
                  <a:extLst>
                    <a:ext uri="{FF2B5EF4-FFF2-40B4-BE49-F238E27FC236}">
                      <a16:creationId xmlns:a16="http://schemas.microsoft.com/office/drawing/2014/main" id="{7B4E8813-A201-4D2D-A2BA-8FCC0F10FEFC}"/>
                    </a:ext>
                  </a:extLst>
                </p:cNvPr>
                <p:cNvSpPr>
                  <a:spLocks/>
                </p:cNvSpPr>
                <p:nvPr/>
              </p:nvSpPr>
              <p:spPr bwMode="auto">
                <a:xfrm>
                  <a:off x="3209" y="1877"/>
                  <a:ext cx="4" cy="9"/>
                </a:xfrm>
                <a:custGeom>
                  <a:avLst/>
                  <a:gdLst>
                    <a:gd name="T0" fmla="*/ 4 w 4"/>
                    <a:gd name="T1" fmla="*/ 8 h 9"/>
                    <a:gd name="T2" fmla="*/ 0 w 4"/>
                    <a:gd name="T3" fmla="*/ 0 h 9"/>
                    <a:gd name="T4" fmla="*/ 0 w 4"/>
                    <a:gd name="T5" fmla="*/ 9 h 9"/>
                  </a:gdLst>
                  <a:ahLst/>
                  <a:cxnLst>
                    <a:cxn ang="0">
                      <a:pos x="T0" y="T1"/>
                    </a:cxn>
                    <a:cxn ang="0">
                      <a:pos x="T2" y="T3"/>
                    </a:cxn>
                    <a:cxn ang="0">
                      <a:pos x="T4" y="T5"/>
                    </a:cxn>
                  </a:cxnLst>
                  <a:rect l="0" t="0" r="r" b="b"/>
                  <a:pathLst>
                    <a:path w="4" h="9">
                      <a:moveTo>
                        <a:pt x="4" y="8"/>
                      </a:moveTo>
                      <a:lnTo>
                        <a:pt x="0"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3" name="Freeform 336">
                  <a:extLst>
                    <a:ext uri="{FF2B5EF4-FFF2-40B4-BE49-F238E27FC236}">
                      <a16:creationId xmlns:a16="http://schemas.microsoft.com/office/drawing/2014/main" id="{B1819F78-4325-4A2A-8D08-6C7FBACE1FCC}"/>
                    </a:ext>
                  </a:extLst>
                </p:cNvPr>
                <p:cNvSpPr>
                  <a:spLocks/>
                </p:cNvSpPr>
                <p:nvPr/>
              </p:nvSpPr>
              <p:spPr bwMode="auto">
                <a:xfrm>
                  <a:off x="3209" y="1906"/>
                  <a:ext cx="5" cy="7"/>
                </a:xfrm>
                <a:custGeom>
                  <a:avLst/>
                  <a:gdLst>
                    <a:gd name="T0" fmla="*/ 5 w 5"/>
                    <a:gd name="T1" fmla="*/ 6 h 7"/>
                    <a:gd name="T2" fmla="*/ 0 w 5"/>
                    <a:gd name="T3" fmla="*/ 0 h 7"/>
                    <a:gd name="T4" fmla="*/ 2 w 5"/>
                    <a:gd name="T5" fmla="*/ 7 h 7"/>
                  </a:gdLst>
                  <a:ahLst/>
                  <a:cxnLst>
                    <a:cxn ang="0">
                      <a:pos x="T0" y="T1"/>
                    </a:cxn>
                    <a:cxn ang="0">
                      <a:pos x="T2" y="T3"/>
                    </a:cxn>
                    <a:cxn ang="0">
                      <a:pos x="T4" y="T5"/>
                    </a:cxn>
                  </a:cxnLst>
                  <a:rect l="0" t="0" r="r" b="b"/>
                  <a:pathLst>
                    <a:path w="5" h="7">
                      <a:moveTo>
                        <a:pt x="5" y="6"/>
                      </a:moveTo>
                      <a:lnTo>
                        <a:pt x="0" y="0"/>
                      </a:lnTo>
                      <a:lnTo>
                        <a:pt x="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4" name="Freeform 337">
                  <a:extLst>
                    <a:ext uri="{FF2B5EF4-FFF2-40B4-BE49-F238E27FC236}">
                      <a16:creationId xmlns:a16="http://schemas.microsoft.com/office/drawing/2014/main" id="{474863E3-C2D9-43F6-8C71-9D0133265C33}"/>
                    </a:ext>
                  </a:extLst>
                </p:cNvPr>
                <p:cNvSpPr>
                  <a:spLocks/>
                </p:cNvSpPr>
                <p:nvPr/>
              </p:nvSpPr>
              <p:spPr bwMode="auto">
                <a:xfrm>
                  <a:off x="3209" y="1935"/>
                  <a:ext cx="5" cy="4"/>
                </a:xfrm>
                <a:custGeom>
                  <a:avLst/>
                  <a:gdLst>
                    <a:gd name="T0" fmla="*/ 5 w 5"/>
                    <a:gd name="T1" fmla="*/ 2 h 4"/>
                    <a:gd name="T2" fmla="*/ 0 w 5"/>
                    <a:gd name="T3" fmla="*/ 0 h 4"/>
                    <a:gd name="T4" fmla="*/ 4 w 5"/>
                    <a:gd name="T5" fmla="*/ 4 h 4"/>
                  </a:gdLst>
                  <a:ahLst/>
                  <a:cxnLst>
                    <a:cxn ang="0">
                      <a:pos x="T0" y="T1"/>
                    </a:cxn>
                    <a:cxn ang="0">
                      <a:pos x="T2" y="T3"/>
                    </a:cxn>
                    <a:cxn ang="0">
                      <a:pos x="T4" y="T5"/>
                    </a:cxn>
                  </a:cxnLst>
                  <a:rect l="0" t="0" r="r" b="b"/>
                  <a:pathLst>
                    <a:path w="5" h="4">
                      <a:moveTo>
                        <a:pt x="5"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5" name="Freeform 338">
                  <a:extLst>
                    <a:ext uri="{FF2B5EF4-FFF2-40B4-BE49-F238E27FC236}">
                      <a16:creationId xmlns:a16="http://schemas.microsoft.com/office/drawing/2014/main" id="{21FA5A9F-EE8A-4876-BEE0-7C48B727FE77}"/>
                    </a:ext>
                  </a:extLst>
                </p:cNvPr>
                <p:cNvSpPr>
                  <a:spLocks/>
                </p:cNvSpPr>
                <p:nvPr/>
              </p:nvSpPr>
              <p:spPr bwMode="auto">
                <a:xfrm>
                  <a:off x="3209" y="1962"/>
                  <a:ext cx="7" cy="3"/>
                </a:xfrm>
                <a:custGeom>
                  <a:avLst/>
                  <a:gdLst>
                    <a:gd name="T0" fmla="*/ 7 w 7"/>
                    <a:gd name="T1" fmla="*/ 0 h 3"/>
                    <a:gd name="T2" fmla="*/ 0 w 7"/>
                    <a:gd name="T3" fmla="*/ 1 h 3"/>
                    <a:gd name="T4" fmla="*/ 7 w 7"/>
                    <a:gd name="T5" fmla="*/ 3 h 3"/>
                  </a:gdLst>
                  <a:ahLst/>
                  <a:cxnLst>
                    <a:cxn ang="0">
                      <a:pos x="T0" y="T1"/>
                    </a:cxn>
                    <a:cxn ang="0">
                      <a:pos x="T2" y="T3"/>
                    </a:cxn>
                    <a:cxn ang="0">
                      <a:pos x="T4" y="T5"/>
                    </a:cxn>
                  </a:cxnLst>
                  <a:rect l="0" t="0" r="r" b="b"/>
                  <a:pathLst>
                    <a:path w="7" h="3">
                      <a:moveTo>
                        <a:pt x="7" y="0"/>
                      </a:moveTo>
                      <a:lnTo>
                        <a:pt x="0" y="1"/>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6" name="Freeform 339">
                  <a:extLst>
                    <a:ext uri="{FF2B5EF4-FFF2-40B4-BE49-F238E27FC236}">
                      <a16:creationId xmlns:a16="http://schemas.microsoft.com/office/drawing/2014/main" id="{82E84233-ECD4-4C5E-976A-90F2ECA96DBA}"/>
                    </a:ext>
                  </a:extLst>
                </p:cNvPr>
                <p:cNvSpPr>
                  <a:spLocks/>
                </p:cNvSpPr>
                <p:nvPr/>
              </p:nvSpPr>
              <p:spPr bwMode="auto">
                <a:xfrm>
                  <a:off x="3209" y="1989"/>
                  <a:ext cx="9" cy="4"/>
                </a:xfrm>
                <a:custGeom>
                  <a:avLst/>
                  <a:gdLst>
                    <a:gd name="T0" fmla="*/ 9 w 9"/>
                    <a:gd name="T1" fmla="*/ 0 h 4"/>
                    <a:gd name="T2" fmla="*/ 0 w 9"/>
                    <a:gd name="T3" fmla="*/ 3 h 4"/>
                    <a:gd name="T4" fmla="*/ 9 w 9"/>
                    <a:gd name="T5" fmla="*/ 4 h 4"/>
                  </a:gdLst>
                  <a:ahLst/>
                  <a:cxnLst>
                    <a:cxn ang="0">
                      <a:pos x="T0" y="T1"/>
                    </a:cxn>
                    <a:cxn ang="0">
                      <a:pos x="T2" y="T3"/>
                    </a:cxn>
                    <a:cxn ang="0">
                      <a:pos x="T4" y="T5"/>
                    </a:cxn>
                  </a:cxnLst>
                  <a:rect l="0" t="0" r="r" b="b"/>
                  <a:pathLst>
                    <a:path w="9" h="4">
                      <a:moveTo>
                        <a:pt x="9" y="0"/>
                      </a:moveTo>
                      <a:lnTo>
                        <a:pt x="0" y="3"/>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7" name="Freeform 340">
                  <a:extLst>
                    <a:ext uri="{FF2B5EF4-FFF2-40B4-BE49-F238E27FC236}">
                      <a16:creationId xmlns:a16="http://schemas.microsoft.com/office/drawing/2014/main" id="{576D5601-72D8-4822-9A5D-7362AA68635D}"/>
                    </a:ext>
                  </a:extLst>
                </p:cNvPr>
                <p:cNvSpPr>
                  <a:spLocks/>
                </p:cNvSpPr>
                <p:nvPr/>
              </p:nvSpPr>
              <p:spPr bwMode="auto">
                <a:xfrm>
                  <a:off x="3209" y="2017"/>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8" name="Freeform 341">
                  <a:extLst>
                    <a:ext uri="{FF2B5EF4-FFF2-40B4-BE49-F238E27FC236}">
                      <a16:creationId xmlns:a16="http://schemas.microsoft.com/office/drawing/2014/main" id="{F5F49CAB-8101-424D-AFA7-DA1C45D2E66C}"/>
                    </a:ext>
                  </a:extLst>
                </p:cNvPr>
                <p:cNvSpPr>
                  <a:spLocks/>
                </p:cNvSpPr>
                <p:nvPr/>
              </p:nvSpPr>
              <p:spPr bwMode="auto">
                <a:xfrm>
                  <a:off x="3209" y="2046"/>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9" name="Freeform 342">
                  <a:extLst>
                    <a:ext uri="{FF2B5EF4-FFF2-40B4-BE49-F238E27FC236}">
                      <a16:creationId xmlns:a16="http://schemas.microsoft.com/office/drawing/2014/main" id="{1AB6FADE-2435-41FC-B39A-4D7D95471691}"/>
                    </a:ext>
                  </a:extLst>
                </p:cNvPr>
                <p:cNvSpPr>
                  <a:spLocks/>
                </p:cNvSpPr>
                <p:nvPr/>
              </p:nvSpPr>
              <p:spPr bwMode="auto">
                <a:xfrm>
                  <a:off x="3209" y="2074"/>
                  <a:ext cx="9" cy="4"/>
                </a:xfrm>
                <a:custGeom>
                  <a:avLst/>
                  <a:gdLst>
                    <a:gd name="T0" fmla="*/ 8 w 9"/>
                    <a:gd name="T1" fmla="*/ 0 h 4"/>
                    <a:gd name="T2" fmla="*/ 0 w 9"/>
                    <a:gd name="T3" fmla="*/ 4 h 4"/>
                    <a:gd name="T4" fmla="*/ 9 w 9"/>
                    <a:gd name="T5" fmla="*/ 4 h 4"/>
                  </a:gdLst>
                  <a:ahLst/>
                  <a:cxnLst>
                    <a:cxn ang="0">
                      <a:pos x="T0" y="T1"/>
                    </a:cxn>
                    <a:cxn ang="0">
                      <a:pos x="T2" y="T3"/>
                    </a:cxn>
                    <a:cxn ang="0">
                      <a:pos x="T4" y="T5"/>
                    </a:cxn>
                  </a:cxnLst>
                  <a:rect l="0" t="0" r="r" b="b"/>
                  <a:pathLst>
                    <a:path w="9" h="4">
                      <a:moveTo>
                        <a:pt x="8" y="0"/>
                      </a:moveTo>
                      <a:lnTo>
                        <a:pt x="0" y="4"/>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0" name="Freeform 343">
                  <a:extLst>
                    <a:ext uri="{FF2B5EF4-FFF2-40B4-BE49-F238E27FC236}">
                      <a16:creationId xmlns:a16="http://schemas.microsoft.com/office/drawing/2014/main" id="{6246BBAA-2208-4AEE-8A72-F1BBC3CFFC96}"/>
                    </a:ext>
                  </a:extLst>
                </p:cNvPr>
                <p:cNvSpPr>
                  <a:spLocks/>
                </p:cNvSpPr>
                <p:nvPr/>
              </p:nvSpPr>
              <p:spPr bwMode="auto">
                <a:xfrm>
                  <a:off x="3209" y="2103"/>
                  <a:ext cx="6" cy="4"/>
                </a:xfrm>
                <a:custGeom>
                  <a:avLst/>
                  <a:gdLst>
                    <a:gd name="T0" fmla="*/ 5 w 6"/>
                    <a:gd name="T1" fmla="*/ 0 h 4"/>
                    <a:gd name="T2" fmla="*/ 0 w 6"/>
                    <a:gd name="T3" fmla="*/ 4 h 4"/>
                    <a:gd name="T4" fmla="*/ 6 w 6"/>
                    <a:gd name="T5" fmla="*/ 2 h 4"/>
                  </a:gdLst>
                  <a:ahLst/>
                  <a:cxnLst>
                    <a:cxn ang="0">
                      <a:pos x="T0" y="T1"/>
                    </a:cxn>
                    <a:cxn ang="0">
                      <a:pos x="T2" y="T3"/>
                    </a:cxn>
                    <a:cxn ang="0">
                      <a:pos x="T4" y="T5"/>
                    </a:cxn>
                  </a:cxnLst>
                  <a:rect l="0" t="0" r="r" b="b"/>
                  <a:pathLst>
                    <a:path w="6" h="4">
                      <a:moveTo>
                        <a:pt x="5" y="0"/>
                      </a:moveTo>
                      <a:lnTo>
                        <a:pt x="0" y="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1" name="Freeform 344">
                  <a:extLst>
                    <a:ext uri="{FF2B5EF4-FFF2-40B4-BE49-F238E27FC236}">
                      <a16:creationId xmlns:a16="http://schemas.microsoft.com/office/drawing/2014/main" id="{E0463EF0-0634-4512-8868-24617B0BE377}"/>
                    </a:ext>
                  </a:extLst>
                </p:cNvPr>
                <p:cNvSpPr>
                  <a:spLocks/>
                </p:cNvSpPr>
                <p:nvPr/>
              </p:nvSpPr>
              <p:spPr bwMode="auto">
                <a:xfrm>
                  <a:off x="3209" y="2133"/>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2" name="Freeform 345">
                  <a:extLst>
                    <a:ext uri="{FF2B5EF4-FFF2-40B4-BE49-F238E27FC236}">
                      <a16:creationId xmlns:a16="http://schemas.microsoft.com/office/drawing/2014/main" id="{08167962-8EE8-42AD-9FA3-D7BE74EDF19C}"/>
                    </a:ext>
                  </a:extLst>
                </p:cNvPr>
                <p:cNvSpPr>
                  <a:spLocks/>
                </p:cNvSpPr>
                <p:nvPr/>
              </p:nvSpPr>
              <p:spPr bwMode="auto">
                <a:xfrm>
                  <a:off x="3205" y="2162"/>
                  <a:ext cx="4" cy="3"/>
                </a:xfrm>
                <a:custGeom>
                  <a:avLst/>
                  <a:gdLst>
                    <a:gd name="T0" fmla="*/ 0 w 4"/>
                    <a:gd name="T1" fmla="*/ 3 h 3"/>
                    <a:gd name="T2" fmla="*/ 4 w 4"/>
                    <a:gd name="T3" fmla="*/ 2 h 3"/>
                    <a:gd name="T4" fmla="*/ 1 w 4"/>
                    <a:gd name="T5" fmla="*/ 0 h 3"/>
                  </a:gdLst>
                  <a:ahLst/>
                  <a:cxnLst>
                    <a:cxn ang="0">
                      <a:pos x="T0" y="T1"/>
                    </a:cxn>
                    <a:cxn ang="0">
                      <a:pos x="T2" y="T3"/>
                    </a:cxn>
                    <a:cxn ang="0">
                      <a:pos x="T4" y="T5"/>
                    </a:cxn>
                  </a:cxnLst>
                  <a:rect l="0" t="0" r="r" b="b"/>
                  <a:pathLst>
                    <a:path w="4" h="3">
                      <a:moveTo>
                        <a:pt x="0" y="3"/>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3" name="Freeform 346">
                  <a:extLst>
                    <a:ext uri="{FF2B5EF4-FFF2-40B4-BE49-F238E27FC236}">
                      <a16:creationId xmlns:a16="http://schemas.microsoft.com/office/drawing/2014/main" id="{620A86F2-3438-4209-AE6F-BBF1B3C8C0C5}"/>
                    </a:ext>
                  </a:extLst>
                </p:cNvPr>
                <p:cNvSpPr>
                  <a:spLocks/>
                </p:cNvSpPr>
                <p:nvPr/>
              </p:nvSpPr>
              <p:spPr bwMode="auto">
                <a:xfrm>
                  <a:off x="3201" y="2193"/>
                  <a:ext cx="8" cy="5"/>
                </a:xfrm>
                <a:custGeom>
                  <a:avLst/>
                  <a:gdLst>
                    <a:gd name="T0" fmla="*/ 1 w 8"/>
                    <a:gd name="T1" fmla="*/ 5 h 5"/>
                    <a:gd name="T2" fmla="*/ 8 w 8"/>
                    <a:gd name="T3" fmla="*/ 0 h 5"/>
                    <a:gd name="T4" fmla="*/ 0 w 8"/>
                    <a:gd name="T5" fmla="*/ 1 h 5"/>
                  </a:gdLst>
                  <a:ahLst/>
                  <a:cxnLst>
                    <a:cxn ang="0">
                      <a:pos x="T0" y="T1"/>
                    </a:cxn>
                    <a:cxn ang="0">
                      <a:pos x="T2" y="T3"/>
                    </a:cxn>
                    <a:cxn ang="0">
                      <a:pos x="T4" y="T5"/>
                    </a:cxn>
                  </a:cxnLst>
                  <a:rect l="0" t="0" r="r" b="b"/>
                  <a:pathLst>
                    <a:path w="8" h="5">
                      <a:moveTo>
                        <a:pt x="1" y="5"/>
                      </a:moveTo>
                      <a:lnTo>
                        <a:pt x="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4" name="Freeform 347">
                  <a:extLst>
                    <a:ext uri="{FF2B5EF4-FFF2-40B4-BE49-F238E27FC236}">
                      <a16:creationId xmlns:a16="http://schemas.microsoft.com/office/drawing/2014/main" id="{6177D39F-3A4A-470F-A9DE-AE5776B37D21}"/>
                    </a:ext>
                  </a:extLst>
                </p:cNvPr>
                <p:cNvSpPr>
                  <a:spLocks/>
                </p:cNvSpPr>
                <p:nvPr/>
              </p:nvSpPr>
              <p:spPr bwMode="auto">
                <a:xfrm>
                  <a:off x="3197" y="2222"/>
                  <a:ext cx="12" cy="9"/>
                </a:xfrm>
                <a:custGeom>
                  <a:avLst/>
                  <a:gdLst>
                    <a:gd name="T0" fmla="*/ 3 w 12"/>
                    <a:gd name="T1" fmla="*/ 9 h 9"/>
                    <a:gd name="T2" fmla="*/ 12 w 12"/>
                    <a:gd name="T3" fmla="*/ 0 h 9"/>
                    <a:gd name="T4" fmla="*/ 0 w 12"/>
                    <a:gd name="T5" fmla="*/ 4 h 9"/>
                  </a:gdLst>
                  <a:ahLst/>
                  <a:cxnLst>
                    <a:cxn ang="0">
                      <a:pos x="T0" y="T1"/>
                    </a:cxn>
                    <a:cxn ang="0">
                      <a:pos x="T2" y="T3"/>
                    </a:cxn>
                    <a:cxn ang="0">
                      <a:pos x="T4" y="T5"/>
                    </a:cxn>
                  </a:cxnLst>
                  <a:rect l="0" t="0" r="r" b="b"/>
                  <a:pathLst>
                    <a:path w="12" h="9">
                      <a:moveTo>
                        <a:pt x="3" y="9"/>
                      </a:moveTo>
                      <a:lnTo>
                        <a:pt x="1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5" name="Freeform 348">
                  <a:extLst>
                    <a:ext uri="{FF2B5EF4-FFF2-40B4-BE49-F238E27FC236}">
                      <a16:creationId xmlns:a16="http://schemas.microsoft.com/office/drawing/2014/main" id="{224EDD18-BA0C-498A-9B5D-CD537B8D7413}"/>
                    </a:ext>
                  </a:extLst>
                </p:cNvPr>
                <p:cNvSpPr>
                  <a:spLocks/>
                </p:cNvSpPr>
                <p:nvPr/>
              </p:nvSpPr>
              <p:spPr bwMode="auto">
                <a:xfrm>
                  <a:off x="3196" y="2250"/>
                  <a:ext cx="13" cy="13"/>
                </a:xfrm>
                <a:custGeom>
                  <a:avLst/>
                  <a:gdLst>
                    <a:gd name="T0" fmla="*/ 4 w 13"/>
                    <a:gd name="T1" fmla="*/ 13 h 13"/>
                    <a:gd name="T2" fmla="*/ 13 w 13"/>
                    <a:gd name="T3" fmla="*/ 0 h 13"/>
                    <a:gd name="T4" fmla="*/ 0 w 13"/>
                    <a:gd name="T5" fmla="*/ 7 h 13"/>
                  </a:gdLst>
                  <a:ahLst/>
                  <a:cxnLst>
                    <a:cxn ang="0">
                      <a:pos x="T0" y="T1"/>
                    </a:cxn>
                    <a:cxn ang="0">
                      <a:pos x="T2" y="T3"/>
                    </a:cxn>
                    <a:cxn ang="0">
                      <a:pos x="T4" y="T5"/>
                    </a:cxn>
                  </a:cxnLst>
                  <a:rect l="0" t="0" r="r" b="b"/>
                  <a:pathLst>
                    <a:path w="13" h="13">
                      <a:moveTo>
                        <a:pt x="4" y="13"/>
                      </a:moveTo>
                      <a:lnTo>
                        <a:pt x="1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6" name="Freeform 349">
                  <a:extLst>
                    <a:ext uri="{FF2B5EF4-FFF2-40B4-BE49-F238E27FC236}">
                      <a16:creationId xmlns:a16="http://schemas.microsoft.com/office/drawing/2014/main" id="{0EC198EB-55C6-404E-AE40-D891DF3D2C42}"/>
                    </a:ext>
                  </a:extLst>
                </p:cNvPr>
                <p:cNvSpPr>
                  <a:spLocks/>
                </p:cNvSpPr>
                <p:nvPr/>
              </p:nvSpPr>
              <p:spPr bwMode="auto">
                <a:xfrm>
                  <a:off x="3197" y="2279"/>
                  <a:ext cx="12" cy="12"/>
                </a:xfrm>
                <a:custGeom>
                  <a:avLst/>
                  <a:gdLst>
                    <a:gd name="T0" fmla="*/ 4 w 12"/>
                    <a:gd name="T1" fmla="*/ 12 h 12"/>
                    <a:gd name="T2" fmla="*/ 12 w 12"/>
                    <a:gd name="T3" fmla="*/ 0 h 12"/>
                    <a:gd name="T4" fmla="*/ 0 w 12"/>
                    <a:gd name="T5" fmla="*/ 7 h 12"/>
                  </a:gdLst>
                  <a:ahLst/>
                  <a:cxnLst>
                    <a:cxn ang="0">
                      <a:pos x="T0" y="T1"/>
                    </a:cxn>
                    <a:cxn ang="0">
                      <a:pos x="T2" y="T3"/>
                    </a:cxn>
                    <a:cxn ang="0">
                      <a:pos x="T4" y="T5"/>
                    </a:cxn>
                  </a:cxnLst>
                  <a:rect l="0" t="0" r="r" b="b"/>
                  <a:pathLst>
                    <a:path w="12" h="12">
                      <a:moveTo>
                        <a:pt x="4" y="12"/>
                      </a:moveTo>
                      <a:lnTo>
                        <a:pt x="12"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7" name="Freeform 350">
                  <a:extLst>
                    <a:ext uri="{FF2B5EF4-FFF2-40B4-BE49-F238E27FC236}">
                      <a16:creationId xmlns:a16="http://schemas.microsoft.com/office/drawing/2014/main" id="{6CC2371D-9653-40D3-917D-AE3F332000F6}"/>
                    </a:ext>
                  </a:extLst>
                </p:cNvPr>
                <p:cNvSpPr>
                  <a:spLocks/>
                </p:cNvSpPr>
                <p:nvPr/>
              </p:nvSpPr>
              <p:spPr bwMode="auto">
                <a:xfrm>
                  <a:off x="3198" y="2308"/>
                  <a:ext cx="11" cy="10"/>
                </a:xfrm>
                <a:custGeom>
                  <a:avLst/>
                  <a:gdLst>
                    <a:gd name="T0" fmla="*/ 4 w 11"/>
                    <a:gd name="T1" fmla="*/ 10 h 10"/>
                    <a:gd name="T2" fmla="*/ 11 w 11"/>
                    <a:gd name="T3" fmla="*/ 0 h 10"/>
                    <a:gd name="T4" fmla="*/ 0 w 11"/>
                    <a:gd name="T5" fmla="*/ 5 h 10"/>
                  </a:gdLst>
                  <a:ahLst/>
                  <a:cxnLst>
                    <a:cxn ang="0">
                      <a:pos x="T0" y="T1"/>
                    </a:cxn>
                    <a:cxn ang="0">
                      <a:pos x="T2" y="T3"/>
                    </a:cxn>
                    <a:cxn ang="0">
                      <a:pos x="T4" y="T5"/>
                    </a:cxn>
                  </a:cxnLst>
                  <a:rect l="0" t="0" r="r" b="b"/>
                  <a:pathLst>
                    <a:path w="11" h="10">
                      <a:moveTo>
                        <a:pt x="4" y="10"/>
                      </a:moveTo>
                      <a:lnTo>
                        <a:pt x="1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8" name="Freeform 351">
                  <a:extLst>
                    <a:ext uri="{FF2B5EF4-FFF2-40B4-BE49-F238E27FC236}">
                      <a16:creationId xmlns:a16="http://schemas.microsoft.com/office/drawing/2014/main" id="{44D3ABC9-A3BA-442B-A12A-F4D35E5BC9AA}"/>
                    </a:ext>
                  </a:extLst>
                </p:cNvPr>
                <p:cNvSpPr>
                  <a:spLocks/>
                </p:cNvSpPr>
                <p:nvPr/>
              </p:nvSpPr>
              <p:spPr bwMode="auto">
                <a:xfrm>
                  <a:off x="3200" y="2337"/>
                  <a:ext cx="9" cy="7"/>
                </a:xfrm>
                <a:custGeom>
                  <a:avLst/>
                  <a:gdLst>
                    <a:gd name="T0" fmla="*/ 3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3"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9" name="Freeform 352">
                  <a:extLst>
                    <a:ext uri="{FF2B5EF4-FFF2-40B4-BE49-F238E27FC236}">
                      <a16:creationId xmlns:a16="http://schemas.microsoft.com/office/drawing/2014/main" id="{3581B60A-76F4-4EF6-B185-C47C5EB17EDF}"/>
                    </a:ext>
                  </a:extLst>
                </p:cNvPr>
                <p:cNvSpPr>
                  <a:spLocks/>
                </p:cNvSpPr>
                <p:nvPr/>
              </p:nvSpPr>
              <p:spPr bwMode="auto">
                <a:xfrm>
                  <a:off x="3202" y="2365"/>
                  <a:ext cx="7" cy="5"/>
                </a:xfrm>
                <a:custGeom>
                  <a:avLst/>
                  <a:gdLst>
                    <a:gd name="T0" fmla="*/ 1 w 7"/>
                    <a:gd name="T1" fmla="*/ 5 h 5"/>
                    <a:gd name="T2" fmla="*/ 7 w 7"/>
                    <a:gd name="T3" fmla="*/ 0 h 5"/>
                    <a:gd name="T4" fmla="*/ 0 w 7"/>
                    <a:gd name="T5" fmla="*/ 2 h 5"/>
                  </a:gdLst>
                  <a:ahLst/>
                  <a:cxnLst>
                    <a:cxn ang="0">
                      <a:pos x="T0" y="T1"/>
                    </a:cxn>
                    <a:cxn ang="0">
                      <a:pos x="T2" y="T3"/>
                    </a:cxn>
                    <a:cxn ang="0">
                      <a:pos x="T4" y="T5"/>
                    </a:cxn>
                  </a:cxnLst>
                  <a:rect l="0" t="0" r="r" b="b"/>
                  <a:pathLst>
                    <a:path w="7" h="5">
                      <a:moveTo>
                        <a:pt x="1" y="5"/>
                      </a:moveTo>
                      <a:lnTo>
                        <a:pt x="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0" name="Freeform 353">
                  <a:extLst>
                    <a:ext uri="{FF2B5EF4-FFF2-40B4-BE49-F238E27FC236}">
                      <a16:creationId xmlns:a16="http://schemas.microsoft.com/office/drawing/2014/main" id="{7CFEE0D2-BB6D-4143-9491-40C6EA8DD2E7}"/>
                    </a:ext>
                  </a:extLst>
                </p:cNvPr>
                <p:cNvSpPr>
                  <a:spLocks/>
                </p:cNvSpPr>
                <p:nvPr/>
              </p:nvSpPr>
              <p:spPr bwMode="auto">
                <a:xfrm>
                  <a:off x="3204" y="2394"/>
                  <a:ext cx="5" cy="3"/>
                </a:xfrm>
                <a:custGeom>
                  <a:avLst/>
                  <a:gdLst>
                    <a:gd name="T0" fmla="*/ 0 w 5"/>
                    <a:gd name="T1" fmla="*/ 3 h 3"/>
                    <a:gd name="T2" fmla="*/ 5 w 5"/>
                    <a:gd name="T3" fmla="*/ 0 h 3"/>
                    <a:gd name="T4" fmla="*/ 0 w 5"/>
                    <a:gd name="T5" fmla="*/ 0 h 3"/>
                  </a:gdLst>
                  <a:ahLst/>
                  <a:cxnLst>
                    <a:cxn ang="0">
                      <a:pos x="T0" y="T1"/>
                    </a:cxn>
                    <a:cxn ang="0">
                      <a:pos x="T2" y="T3"/>
                    </a:cxn>
                    <a:cxn ang="0">
                      <a:pos x="T4" y="T5"/>
                    </a:cxn>
                  </a:cxnLst>
                  <a:rect l="0" t="0" r="r" b="b"/>
                  <a:pathLst>
                    <a:path w="5" h="3">
                      <a:moveTo>
                        <a:pt x="0" y="3"/>
                      </a:moveTo>
                      <a:lnTo>
                        <a:pt x="5"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1" name="Freeform 354">
                  <a:extLst>
                    <a:ext uri="{FF2B5EF4-FFF2-40B4-BE49-F238E27FC236}">
                      <a16:creationId xmlns:a16="http://schemas.microsoft.com/office/drawing/2014/main" id="{0F57F72A-972C-49C9-8260-2A73C5E5C9DF}"/>
                    </a:ext>
                  </a:extLst>
                </p:cNvPr>
                <p:cNvSpPr>
                  <a:spLocks/>
                </p:cNvSpPr>
                <p:nvPr/>
              </p:nvSpPr>
              <p:spPr bwMode="auto">
                <a:xfrm>
                  <a:off x="3206" y="2422"/>
                  <a:ext cx="3" cy="2"/>
                </a:xfrm>
                <a:custGeom>
                  <a:avLst/>
                  <a:gdLst>
                    <a:gd name="T0" fmla="*/ 0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0"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2" name="Freeform 355">
                  <a:extLst>
                    <a:ext uri="{FF2B5EF4-FFF2-40B4-BE49-F238E27FC236}">
                      <a16:creationId xmlns:a16="http://schemas.microsoft.com/office/drawing/2014/main" id="{B0045C18-38FB-4C7C-AA58-8E2758F36B2C}"/>
                    </a:ext>
                  </a:extLst>
                </p:cNvPr>
                <p:cNvSpPr>
                  <a:spLocks/>
                </p:cNvSpPr>
                <p:nvPr/>
              </p:nvSpPr>
              <p:spPr bwMode="auto">
                <a:xfrm>
                  <a:off x="3209" y="2450"/>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3" name="Freeform 356">
                  <a:extLst>
                    <a:ext uri="{FF2B5EF4-FFF2-40B4-BE49-F238E27FC236}">
                      <a16:creationId xmlns:a16="http://schemas.microsoft.com/office/drawing/2014/main" id="{309B1BB5-CD45-4A89-918A-60B0DE5788BE}"/>
                    </a:ext>
                  </a:extLst>
                </p:cNvPr>
                <p:cNvSpPr>
                  <a:spLocks/>
                </p:cNvSpPr>
                <p:nvPr/>
              </p:nvSpPr>
              <p:spPr bwMode="auto">
                <a:xfrm>
                  <a:off x="3209" y="2477"/>
                  <a:ext cx="7" cy="3"/>
                </a:xfrm>
                <a:custGeom>
                  <a:avLst/>
                  <a:gdLst>
                    <a:gd name="T0" fmla="*/ 6 w 7"/>
                    <a:gd name="T1" fmla="*/ 0 h 3"/>
                    <a:gd name="T2" fmla="*/ 0 w 7"/>
                    <a:gd name="T3" fmla="*/ 3 h 3"/>
                    <a:gd name="T4" fmla="*/ 7 w 7"/>
                    <a:gd name="T5" fmla="*/ 3 h 3"/>
                  </a:gdLst>
                  <a:ahLst/>
                  <a:cxnLst>
                    <a:cxn ang="0">
                      <a:pos x="T0" y="T1"/>
                    </a:cxn>
                    <a:cxn ang="0">
                      <a:pos x="T2" y="T3"/>
                    </a:cxn>
                    <a:cxn ang="0">
                      <a:pos x="T4" y="T5"/>
                    </a:cxn>
                  </a:cxnLst>
                  <a:rect l="0" t="0" r="r" b="b"/>
                  <a:pathLst>
                    <a:path w="7" h="3">
                      <a:moveTo>
                        <a:pt x="6" y="0"/>
                      </a:moveTo>
                      <a:lnTo>
                        <a:pt x="0" y="3"/>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4" name="Freeform 357">
                  <a:extLst>
                    <a:ext uri="{FF2B5EF4-FFF2-40B4-BE49-F238E27FC236}">
                      <a16:creationId xmlns:a16="http://schemas.microsoft.com/office/drawing/2014/main" id="{6A413EC9-D88C-4E4A-83A1-03DE91A055A0}"/>
                    </a:ext>
                  </a:extLst>
                </p:cNvPr>
                <p:cNvSpPr>
                  <a:spLocks/>
                </p:cNvSpPr>
                <p:nvPr/>
              </p:nvSpPr>
              <p:spPr bwMode="auto">
                <a:xfrm>
                  <a:off x="3209" y="2504"/>
                  <a:ext cx="11" cy="5"/>
                </a:xfrm>
                <a:custGeom>
                  <a:avLst/>
                  <a:gdLst>
                    <a:gd name="T0" fmla="*/ 9 w 11"/>
                    <a:gd name="T1" fmla="*/ 0 h 5"/>
                    <a:gd name="T2" fmla="*/ 0 w 11"/>
                    <a:gd name="T3" fmla="*/ 5 h 5"/>
                    <a:gd name="T4" fmla="*/ 11 w 11"/>
                    <a:gd name="T5" fmla="*/ 5 h 5"/>
                  </a:gdLst>
                  <a:ahLst/>
                  <a:cxnLst>
                    <a:cxn ang="0">
                      <a:pos x="T0" y="T1"/>
                    </a:cxn>
                    <a:cxn ang="0">
                      <a:pos x="T2" y="T3"/>
                    </a:cxn>
                    <a:cxn ang="0">
                      <a:pos x="T4" y="T5"/>
                    </a:cxn>
                  </a:cxnLst>
                  <a:rect l="0" t="0" r="r" b="b"/>
                  <a:pathLst>
                    <a:path w="11" h="5">
                      <a:moveTo>
                        <a:pt x="9" y="0"/>
                      </a:moveTo>
                      <a:lnTo>
                        <a:pt x="0" y="5"/>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5" name="Freeform 358">
                  <a:extLst>
                    <a:ext uri="{FF2B5EF4-FFF2-40B4-BE49-F238E27FC236}">
                      <a16:creationId xmlns:a16="http://schemas.microsoft.com/office/drawing/2014/main" id="{EF67A049-2311-4598-9E35-C16F1E6C0D33}"/>
                    </a:ext>
                  </a:extLst>
                </p:cNvPr>
                <p:cNvSpPr>
                  <a:spLocks/>
                </p:cNvSpPr>
                <p:nvPr/>
              </p:nvSpPr>
              <p:spPr bwMode="auto">
                <a:xfrm>
                  <a:off x="3209" y="2533"/>
                  <a:ext cx="12" cy="5"/>
                </a:xfrm>
                <a:custGeom>
                  <a:avLst/>
                  <a:gdLst>
                    <a:gd name="T0" fmla="*/ 11 w 12"/>
                    <a:gd name="T1" fmla="*/ 0 h 5"/>
                    <a:gd name="T2" fmla="*/ 0 w 12"/>
                    <a:gd name="T3" fmla="*/ 5 h 5"/>
                    <a:gd name="T4" fmla="*/ 12 w 12"/>
                    <a:gd name="T5" fmla="*/ 5 h 5"/>
                  </a:gdLst>
                  <a:ahLst/>
                  <a:cxnLst>
                    <a:cxn ang="0">
                      <a:pos x="T0" y="T1"/>
                    </a:cxn>
                    <a:cxn ang="0">
                      <a:pos x="T2" y="T3"/>
                    </a:cxn>
                    <a:cxn ang="0">
                      <a:pos x="T4" y="T5"/>
                    </a:cxn>
                  </a:cxnLst>
                  <a:rect l="0" t="0" r="r" b="b"/>
                  <a:pathLst>
                    <a:path w="12" h="5">
                      <a:moveTo>
                        <a:pt x="11" y="0"/>
                      </a:moveTo>
                      <a:lnTo>
                        <a:pt x="0" y="5"/>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6" name="Freeform 359">
                  <a:extLst>
                    <a:ext uri="{FF2B5EF4-FFF2-40B4-BE49-F238E27FC236}">
                      <a16:creationId xmlns:a16="http://schemas.microsoft.com/office/drawing/2014/main" id="{096CBE93-0416-4649-8BFA-B69FD404C479}"/>
                    </a:ext>
                  </a:extLst>
                </p:cNvPr>
                <p:cNvSpPr>
                  <a:spLocks/>
                </p:cNvSpPr>
                <p:nvPr/>
              </p:nvSpPr>
              <p:spPr bwMode="auto">
                <a:xfrm>
                  <a:off x="3209" y="2563"/>
                  <a:ext cx="10" cy="4"/>
                </a:xfrm>
                <a:custGeom>
                  <a:avLst/>
                  <a:gdLst>
                    <a:gd name="T0" fmla="*/ 9 w 10"/>
                    <a:gd name="T1" fmla="*/ 0 h 4"/>
                    <a:gd name="T2" fmla="*/ 0 w 10"/>
                    <a:gd name="T3" fmla="*/ 4 h 4"/>
                    <a:gd name="T4" fmla="*/ 10 w 10"/>
                    <a:gd name="T5" fmla="*/ 4 h 4"/>
                  </a:gdLst>
                  <a:ahLst/>
                  <a:cxnLst>
                    <a:cxn ang="0">
                      <a:pos x="T0" y="T1"/>
                    </a:cxn>
                    <a:cxn ang="0">
                      <a:pos x="T2" y="T3"/>
                    </a:cxn>
                    <a:cxn ang="0">
                      <a:pos x="T4" y="T5"/>
                    </a:cxn>
                  </a:cxnLst>
                  <a:rect l="0" t="0" r="r" b="b"/>
                  <a:pathLst>
                    <a:path w="10" h="4">
                      <a:moveTo>
                        <a:pt x="9" y="0"/>
                      </a:moveTo>
                      <a:lnTo>
                        <a:pt x="0" y="4"/>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7" name="Freeform 360">
                  <a:extLst>
                    <a:ext uri="{FF2B5EF4-FFF2-40B4-BE49-F238E27FC236}">
                      <a16:creationId xmlns:a16="http://schemas.microsoft.com/office/drawing/2014/main" id="{2C9442E7-7AB4-4816-A8F3-8E4B80F7C03E}"/>
                    </a:ext>
                  </a:extLst>
                </p:cNvPr>
                <p:cNvSpPr>
                  <a:spLocks/>
                </p:cNvSpPr>
                <p:nvPr/>
              </p:nvSpPr>
              <p:spPr bwMode="auto">
                <a:xfrm>
                  <a:off x="3209" y="2592"/>
                  <a:ext cx="5" cy="3"/>
                </a:xfrm>
                <a:custGeom>
                  <a:avLst/>
                  <a:gdLst>
                    <a:gd name="T0" fmla="*/ 5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5"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8" name="Freeform 361">
                  <a:extLst>
                    <a:ext uri="{FF2B5EF4-FFF2-40B4-BE49-F238E27FC236}">
                      <a16:creationId xmlns:a16="http://schemas.microsoft.com/office/drawing/2014/main" id="{C2688578-1B6F-47FA-A5D9-A834AB83D567}"/>
                    </a:ext>
                  </a:extLst>
                </p:cNvPr>
                <p:cNvSpPr>
                  <a:spLocks/>
                </p:cNvSpPr>
                <p:nvPr/>
              </p:nvSpPr>
              <p:spPr bwMode="auto">
                <a:xfrm>
                  <a:off x="3232" y="1705"/>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9" name="Freeform 362">
                  <a:extLst>
                    <a:ext uri="{FF2B5EF4-FFF2-40B4-BE49-F238E27FC236}">
                      <a16:creationId xmlns:a16="http://schemas.microsoft.com/office/drawing/2014/main" id="{917EE17A-AA87-4678-AD4C-C8C05928EB35}"/>
                    </a:ext>
                  </a:extLst>
                </p:cNvPr>
                <p:cNvSpPr>
                  <a:spLocks/>
                </p:cNvSpPr>
                <p:nvPr/>
              </p:nvSpPr>
              <p:spPr bwMode="auto">
                <a:xfrm>
                  <a:off x="3230" y="1733"/>
                  <a:ext cx="8" cy="4"/>
                </a:xfrm>
                <a:custGeom>
                  <a:avLst/>
                  <a:gdLst>
                    <a:gd name="T0" fmla="*/ 1 w 8"/>
                    <a:gd name="T1" fmla="*/ 4 h 4"/>
                    <a:gd name="T2" fmla="*/ 8 w 8"/>
                    <a:gd name="T3" fmla="*/ 0 h 4"/>
                    <a:gd name="T4" fmla="*/ 0 w 8"/>
                    <a:gd name="T5" fmla="*/ 0 h 4"/>
                  </a:gdLst>
                  <a:ahLst/>
                  <a:cxnLst>
                    <a:cxn ang="0">
                      <a:pos x="T0" y="T1"/>
                    </a:cxn>
                    <a:cxn ang="0">
                      <a:pos x="T2" y="T3"/>
                    </a:cxn>
                    <a:cxn ang="0">
                      <a:pos x="T4" y="T5"/>
                    </a:cxn>
                  </a:cxnLst>
                  <a:rect l="0" t="0" r="r" b="b"/>
                  <a:pathLst>
                    <a:path w="8" h="4">
                      <a:moveTo>
                        <a:pt x="1" y="4"/>
                      </a:moveTo>
                      <a:lnTo>
                        <a:pt x="8"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0" name="Freeform 363">
                  <a:extLst>
                    <a:ext uri="{FF2B5EF4-FFF2-40B4-BE49-F238E27FC236}">
                      <a16:creationId xmlns:a16="http://schemas.microsoft.com/office/drawing/2014/main" id="{7257C520-D66C-4B44-AFC7-3C5D3CA21C10}"/>
                    </a:ext>
                  </a:extLst>
                </p:cNvPr>
                <p:cNvSpPr>
                  <a:spLocks/>
                </p:cNvSpPr>
                <p:nvPr/>
              </p:nvSpPr>
              <p:spPr bwMode="auto">
                <a:xfrm>
                  <a:off x="3230" y="1762"/>
                  <a:ext cx="8" cy="5"/>
                </a:xfrm>
                <a:custGeom>
                  <a:avLst/>
                  <a:gdLst>
                    <a:gd name="T0" fmla="*/ 1 w 8"/>
                    <a:gd name="T1" fmla="*/ 5 h 5"/>
                    <a:gd name="T2" fmla="*/ 8 w 8"/>
                    <a:gd name="T3" fmla="*/ 0 h 5"/>
                    <a:gd name="T4" fmla="*/ 0 w 8"/>
                    <a:gd name="T5" fmla="*/ 1 h 5"/>
                  </a:gdLst>
                  <a:ahLst/>
                  <a:cxnLst>
                    <a:cxn ang="0">
                      <a:pos x="T0" y="T1"/>
                    </a:cxn>
                    <a:cxn ang="0">
                      <a:pos x="T2" y="T3"/>
                    </a:cxn>
                    <a:cxn ang="0">
                      <a:pos x="T4" y="T5"/>
                    </a:cxn>
                  </a:cxnLst>
                  <a:rect l="0" t="0" r="r" b="b"/>
                  <a:pathLst>
                    <a:path w="8" h="5">
                      <a:moveTo>
                        <a:pt x="1" y="5"/>
                      </a:moveTo>
                      <a:lnTo>
                        <a:pt x="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1" name="Freeform 364">
                  <a:extLst>
                    <a:ext uri="{FF2B5EF4-FFF2-40B4-BE49-F238E27FC236}">
                      <a16:creationId xmlns:a16="http://schemas.microsoft.com/office/drawing/2014/main" id="{D50C8337-BD9C-49A5-AE0A-37F3B8788874}"/>
                    </a:ext>
                  </a:extLst>
                </p:cNvPr>
                <p:cNvSpPr>
                  <a:spLocks/>
                </p:cNvSpPr>
                <p:nvPr/>
              </p:nvSpPr>
              <p:spPr bwMode="auto">
                <a:xfrm>
                  <a:off x="3231" y="1791"/>
                  <a:ext cx="7" cy="7"/>
                </a:xfrm>
                <a:custGeom>
                  <a:avLst/>
                  <a:gdLst>
                    <a:gd name="T0" fmla="*/ 3 w 7"/>
                    <a:gd name="T1" fmla="*/ 7 h 7"/>
                    <a:gd name="T2" fmla="*/ 7 w 7"/>
                    <a:gd name="T3" fmla="*/ 0 h 7"/>
                    <a:gd name="T4" fmla="*/ 0 w 7"/>
                    <a:gd name="T5" fmla="*/ 4 h 7"/>
                  </a:gdLst>
                  <a:ahLst/>
                  <a:cxnLst>
                    <a:cxn ang="0">
                      <a:pos x="T0" y="T1"/>
                    </a:cxn>
                    <a:cxn ang="0">
                      <a:pos x="T2" y="T3"/>
                    </a:cxn>
                    <a:cxn ang="0">
                      <a:pos x="T4" y="T5"/>
                    </a:cxn>
                  </a:cxnLst>
                  <a:rect l="0" t="0" r="r" b="b"/>
                  <a:pathLst>
                    <a:path w="7" h="7">
                      <a:moveTo>
                        <a:pt x="3" y="7"/>
                      </a:moveTo>
                      <a:lnTo>
                        <a:pt x="7"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2" name="Freeform 365">
                  <a:extLst>
                    <a:ext uri="{FF2B5EF4-FFF2-40B4-BE49-F238E27FC236}">
                      <a16:creationId xmlns:a16="http://schemas.microsoft.com/office/drawing/2014/main" id="{F5A837AE-7320-4A61-ADFA-85A4A8457537}"/>
                    </a:ext>
                  </a:extLst>
                </p:cNvPr>
                <p:cNvSpPr>
                  <a:spLocks/>
                </p:cNvSpPr>
                <p:nvPr/>
              </p:nvSpPr>
              <p:spPr bwMode="auto">
                <a:xfrm>
                  <a:off x="3232" y="1820"/>
                  <a:ext cx="6" cy="10"/>
                </a:xfrm>
                <a:custGeom>
                  <a:avLst/>
                  <a:gdLst>
                    <a:gd name="T0" fmla="*/ 5 w 6"/>
                    <a:gd name="T1" fmla="*/ 10 h 10"/>
                    <a:gd name="T2" fmla="*/ 6 w 6"/>
                    <a:gd name="T3" fmla="*/ 0 h 10"/>
                    <a:gd name="T4" fmla="*/ 0 w 6"/>
                    <a:gd name="T5" fmla="*/ 8 h 10"/>
                  </a:gdLst>
                  <a:ahLst/>
                  <a:cxnLst>
                    <a:cxn ang="0">
                      <a:pos x="T0" y="T1"/>
                    </a:cxn>
                    <a:cxn ang="0">
                      <a:pos x="T2" y="T3"/>
                    </a:cxn>
                    <a:cxn ang="0">
                      <a:pos x="T4" y="T5"/>
                    </a:cxn>
                  </a:cxnLst>
                  <a:rect l="0" t="0" r="r" b="b"/>
                  <a:pathLst>
                    <a:path w="6" h="10">
                      <a:moveTo>
                        <a:pt x="5" y="10"/>
                      </a:moveTo>
                      <a:lnTo>
                        <a:pt x="6"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3" name="Freeform 366">
                  <a:extLst>
                    <a:ext uri="{FF2B5EF4-FFF2-40B4-BE49-F238E27FC236}">
                      <a16:creationId xmlns:a16="http://schemas.microsoft.com/office/drawing/2014/main" id="{F6E04F70-E2A6-4CBE-A5D2-1C5F9373AD36}"/>
                    </a:ext>
                  </a:extLst>
                </p:cNvPr>
                <p:cNvSpPr>
                  <a:spLocks/>
                </p:cNvSpPr>
                <p:nvPr/>
              </p:nvSpPr>
              <p:spPr bwMode="auto">
                <a:xfrm>
                  <a:off x="3233" y="1848"/>
                  <a:ext cx="6" cy="13"/>
                </a:xfrm>
                <a:custGeom>
                  <a:avLst/>
                  <a:gdLst>
                    <a:gd name="T0" fmla="*/ 6 w 6"/>
                    <a:gd name="T1" fmla="*/ 13 h 13"/>
                    <a:gd name="T2" fmla="*/ 5 w 6"/>
                    <a:gd name="T3" fmla="*/ 0 h 13"/>
                    <a:gd name="T4" fmla="*/ 0 w 6"/>
                    <a:gd name="T5" fmla="*/ 12 h 13"/>
                  </a:gdLst>
                  <a:ahLst/>
                  <a:cxnLst>
                    <a:cxn ang="0">
                      <a:pos x="T0" y="T1"/>
                    </a:cxn>
                    <a:cxn ang="0">
                      <a:pos x="T2" y="T3"/>
                    </a:cxn>
                    <a:cxn ang="0">
                      <a:pos x="T4" y="T5"/>
                    </a:cxn>
                  </a:cxnLst>
                  <a:rect l="0" t="0" r="r" b="b"/>
                  <a:pathLst>
                    <a:path w="6" h="13">
                      <a:moveTo>
                        <a:pt x="6" y="13"/>
                      </a:moveTo>
                      <a:lnTo>
                        <a:pt x="5"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4" name="Freeform 367">
                  <a:extLst>
                    <a:ext uri="{FF2B5EF4-FFF2-40B4-BE49-F238E27FC236}">
                      <a16:creationId xmlns:a16="http://schemas.microsoft.com/office/drawing/2014/main" id="{516EC951-8627-4256-8718-6BD8D3D844A1}"/>
                    </a:ext>
                  </a:extLst>
                </p:cNvPr>
                <p:cNvSpPr>
                  <a:spLocks/>
                </p:cNvSpPr>
                <p:nvPr/>
              </p:nvSpPr>
              <p:spPr bwMode="auto">
                <a:xfrm>
                  <a:off x="3235" y="1877"/>
                  <a:ext cx="6" cy="13"/>
                </a:xfrm>
                <a:custGeom>
                  <a:avLst/>
                  <a:gdLst>
                    <a:gd name="T0" fmla="*/ 6 w 6"/>
                    <a:gd name="T1" fmla="*/ 13 h 13"/>
                    <a:gd name="T2" fmla="*/ 3 w 6"/>
                    <a:gd name="T3" fmla="*/ 0 h 13"/>
                    <a:gd name="T4" fmla="*/ 0 w 6"/>
                    <a:gd name="T5" fmla="*/ 12 h 13"/>
                  </a:gdLst>
                  <a:ahLst/>
                  <a:cxnLst>
                    <a:cxn ang="0">
                      <a:pos x="T0" y="T1"/>
                    </a:cxn>
                    <a:cxn ang="0">
                      <a:pos x="T2" y="T3"/>
                    </a:cxn>
                    <a:cxn ang="0">
                      <a:pos x="T4" y="T5"/>
                    </a:cxn>
                  </a:cxnLst>
                  <a:rect l="0" t="0" r="r" b="b"/>
                  <a:pathLst>
                    <a:path w="6" h="13">
                      <a:moveTo>
                        <a:pt x="6" y="13"/>
                      </a:moveTo>
                      <a:lnTo>
                        <a:pt x="3"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5" name="Freeform 368">
                  <a:extLst>
                    <a:ext uri="{FF2B5EF4-FFF2-40B4-BE49-F238E27FC236}">
                      <a16:creationId xmlns:a16="http://schemas.microsoft.com/office/drawing/2014/main" id="{DF77F610-C24E-4315-8A98-97A0542637A6}"/>
                    </a:ext>
                  </a:extLst>
                </p:cNvPr>
                <p:cNvSpPr>
                  <a:spLocks/>
                </p:cNvSpPr>
                <p:nvPr/>
              </p:nvSpPr>
              <p:spPr bwMode="auto">
                <a:xfrm>
                  <a:off x="3237" y="1906"/>
                  <a:ext cx="5" cy="10"/>
                </a:xfrm>
                <a:custGeom>
                  <a:avLst/>
                  <a:gdLst>
                    <a:gd name="T0" fmla="*/ 5 w 5"/>
                    <a:gd name="T1" fmla="*/ 9 h 10"/>
                    <a:gd name="T2" fmla="*/ 1 w 5"/>
                    <a:gd name="T3" fmla="*/ 0 h 10"/>
                    <a:gd name="T4" fmla="*/ 0 w 5"/>
                    <a:gd name="T5" fmla="*/ 10 h 10"/>
                  </a:gdLst>
                  <a:ahLst/>
                  <a:cxnLst>
                    <a:cxn ang="0">
                      <a:pos x="T0" y="T1"/>
                    </a:cxn>
                    <a:cxn ang="0">
                      <a:pos x="T2" y="T3"/>
                    </a:cxn>
                    <a:cxn ang="0">
                      <a:pos x="T4" y="T5"/>
                    </a:cxn>
                  </a:cxnLst>
                  <a:rect l="0" t="0" r="r" b="b"/>
                  <a:pathLst>
                    <a:path w="5" h="10">
                      <a:moveTo>
                        <a:pt x="5" y="9"/>
                      </a:moveTo>
                      <a:lnTo>
                        <a:pt x="1"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6" name="Freeform 369">
                  <a:extLst>
                    <a:ext uri="{FF2B5EF4-FFF2-40B4-BE49-F238E27FC236}">
                      <a16:creationId xmlns:a16="http://schemas.microsoft.com/office/drawing/2014/main" id="{CF7E2493-383C-4CC7-AA97-39175B332292}"/>
                    </a:ext>
                  </a:extLst>
                </p:cNvPr>
                <p:cNvSpPr>
                  <a:spLocks/>
                </p:cNvSpPr>
                <p:nvPr/>
              </p:nvSpPr>
              <p:spPr bwMode="auto">
                <a:xfrm>
                  <a:off x="3238" y="1935"/>
                  <a:ext cx="4" cy="6"/>
                </a:xfrm>
                <a:custGeom>
                  <a:avLst/>
                  <a:gdLst>
                    <a:gd name="T0" fmla="*/ 4 w 4"/>
                    <a:gd name="T1" fmla="*/ 5 h 6"/>
                    <a:gd name="T2" fmla="*/ 0 w 4"/>
                    <a:gd name="T3" fmla="*/ 0 h 6"/>
                    <a:gd name="T4" fmla="*/ 1 w 4"/>
                    <a:gd name="T5" fmla="*/ 6 h 6"/>
                  </a:gdLst>
                  <a:ahLst/>
                  <a:cxnLst>
                    <a:cxn ang="0">
                      <a:pos x="T0" y="T1"/>
                    </a:cxn>
                    <a:cxn ang="0">
                      <a:pos x="T2" y="T3"/>
                    </a:cxn>
                    <a:cxn ang="0">
                      <a:pos x="T4" y="T5"/>
                    </a:cxn>
                  </a:cxnLst>
                  <a:rect l="0" t="0" r="r" b="b"/>
                  <a:pathLst>
                    <a:path w="4" h="6">
                      <a:moveTo>
                        <a:pt x="4" y="5"/>
                      </a:moveTo>
                      <a:lnTo>
                        <a:pt x="0" y="0"/>
                      </a:lnTo>
                      <a:lnTo>
                        <a:pt x="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7" name="Freeform 370">
                  <a:extLst>
                    <a:ext uri="{FF2B5EF4-FFF2-40B4-BE49-F238E27FC236}">
                      <a16:creationId xmlns:a16="http://schemas.microsoft.com/office/drawing/2014/main" id="{F205A4B9-386A-4BC2-B538-9588F0C02EC6}"/>
                    </a:ext>
                  </a:extLst>
                </p:cNvPr>
                <p:cNvSpPr>
                  <a:spLocks/>
                </p:cNvSpPr>
                <p:nvPr/>
              </p:nvSpPr>
              <p:spPr bwMode="auto">
                <a:xfrm>
                  <a:off x="3238" y="1963"/>
                  <a:ext cx="5" cy="3"/>
                </a:xfrm>
                <a:custGeom>
                  <a:avLst/>
                  <a:gdLst>
                    <a:gd name="T0" fmla="*/ 5 w 5"/>
                    <a:gd name="T1" fmla="*/ 1 h 3"/>
                    <a:gd name="T2" fmla="*/ 0 w 5"/>
                    <a:gd name="T3" fmla="*/ 0 h 3"/>
                    <a:gd name="T4" fmla="*/ 4 w 5"/>
                    <a:gd name="T5" fmla="*/ 3 h 3"/>
                  </a:gdLst>
                  <a:ahLst/>
                  <a:cxnLst>
                    <a:cxn ang="0">
                      <a:pos x="T0" y="T1"/>
                    </a:cxn>
                    <a:cxn ang="0">
                      <a:pos x="T2" y="T3"/>
                    </a:cxn>
                    <a:cxn ang="0">
                      <a:pos x="T4" y="T5"/>
                    </a:cxn>
                  </a:cxnLst>
                  <a:rect l="0" t="0" r="r" b="b"/>
                  <a:pathLst>
                    <a:path w="5" h="3">
                      <a:moveTo>
                        <a:pt x="5" y="1"/>
                      </a:moveTo>
                      <a:lnTo>
                        <a:pt x="0" y="0"/>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8" name="Freeform 371">
                  <a:extLst>
                    <a:ext uri="{FF2B5EF4-FFF2-40B4-BE49-F238E27FC236}">
                      <a16:creationId xmlns:a16="http://schemas.microsoft.com/office/drawing/2014/main" id="{40E37878-E433-4BFB-A68E-4F06620BCA35}"/>
                    </a:ext>
                  </a:extLst>
                </p:cNvPr>
                <p:cNvSpPr>
                  <a:spLocks/>
                </p:cNvSpPr>
                <p:nvPr/>
              </p:nvSpPr>
              <p:spPr bwMode="auto">
                <a:xfrm>
                  <a:off x="3238" y="1991"/>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9" name="Freeform 372">
                  <a:extLst>
                    <a:ext uri="{FF2B5EF4-FFF2-40B4-BE49-F238E27FC236}">
                      <a16:creationId xmlns:a16="http://schemas.microsoft.com/office/drawing/2014/main" id="{B29C591C-56DC-44B4-8D82-940551F3F44B}"/>
                    </a:ext>
                  </a:extLst>
                </p:cNvPr>
                <p:cNvSpPr>
                  <a:spLocks/>
                </p:cNvSpPr>
                <p:nvPr/>
              </p:nvSpPr>
              <p:spPr bwMode="auto">
                <a:xfrm>
                  <a:off x="3238" y="2019"/>
                  <a:ext cx="6" cy="2"/>
                </a:xfrm>
                <a:custGeom>
                  <a:avLst/>
                  <a:gdLst>
                    <a:gd name="T0" fmla="*/ 5 w 6"/>
                    <a:gd name="T1" fmla="*/ 0 h 2"/>
                    <a:gd name="T2" fmla="*/ 0 w 6"/>
                    <a:gd name="T3" fmla="*/ 2 h 2"/>
                    <a:gd name="T4" fmla="*/ 6 w 6"/>
                    <a:gd name="T5" fmla="*/ 2 h 2"/>
                  </a:gdLst>
                  <a:ahLst/>
                  <a:cxnLst>
                    <a:cxn ang="0">
                      <a:pos x="T0" y="T1"/>
                    </a:cxn>
                    <a:cxn ang="0">
                      <a:pos x="T2" y="T3"/>
                    </a:cxn>
                    <a:cxn ang="0">
                      <a:pos x="T4" y="T5"/>
                    </a:cxn>
                  </a:cxnLst>
                  <a:rect l="0" t="0" r="r" b="b"/>
                  <a:pathLst>
                    <a:path w="6" h="2">
                      <a:moveTo>
                        <a:pt x="5" y="0"/>
                      </a:moveTo>
                      <a:lnTo>
                        <a:pt x="0" y="2"/>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0" name="Freeform 373">
                  <a:extLst>
                    <a:ext uri="{FF2B5EF4-FFF2-40B4-BE49-F238E27FC236}">
                      <a16:creationId xmlns:a16="http://schemas.microsoft.com/office/drawing/2014/main" id="{C181E529-020F-40D9-BD68-0CFB499DA174}"/>
                    </a:ext>
                  </a:extLst>
                </p:cNvPr>
                <p:cNvSpPr>
                  <a:spLocks/>
                </p:cNvSpPr>
                <p:nvPr/>
              </p:nvSpPr>
              <p:spPr bwMode="auto">
                <a:xfrm>
                  <a:off x="3238" y="2047"/>
                  <a:ext cx="5" cy="3"/>
                </a:xfrm>
                <a:custGeom>
                  <a:avLst/>
                  <a:gdLst>
                    <a:gd name="T0" fmla="*/ 4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4"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1" name="Freeform 374">
                  <a:extLst>
                    <a:ext uri="{FF2B5EF4-FFF2-40B4-BE49-F238E27FC236}">
                      <a16:creationId xmlns:a16="http://schemas.microsoft.com/office/drawing/2014/main" id="{26A43B6E-D85F-45BE-9A7C-69A4EA4B279D}"/>
                    </a:ext>
                  </a:extLst>
                </p:cNvPr>
                <p:cNvSpPr>
                  <a:spLocks/>
                </p:cNvSpPr>
                <p:nvPr/>
              </p:nvSpPr>
              <p:spPr bwMode="auto">
                <a:xfrm>
                  <a:off x="3238" y="2075"/>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2" name="Freeform 375">
                  <a:extLst>
                    <a:ext uri="{FF2B5EF4-FFF2-40B4-BE49-F238E27FC236}">
                      <a16:creationId xmlns:a16="http://schemas.microsoft.com/office/drawing/2014/main" id="{75890028-3900-455F-AA82-FBC7F98E03C8}"/>
                    </a:ext>
                  </a:extLst>
                </p:cNvPr>
                <p:cNvSpPr>
                  <a:spLocks/>
                </p:cNvSpPr>
                <p:nvPr/>
              </p:nvSpPr>
              <p:spPr bwMode="auto">
                <a:xfrm>
                  <a:off x="3237" y="2104"/>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3" name="Freeform 376">
                  <a:extLst>
                    <a:ext uri="{FF2B5EF4-FFF2-40B4-BE49-F238E27FC236}">
                      <a16:creationId xmlns:a16="http://schemas.microsoft.com/office/drawing/2014/main" id="{39D4EF03-68B3-490B-914C-A6582DCDCC3C}"/>
                    </a:ext>
                  </a:extLst>
                </p:cNvPr>
                <p:cNvSpPr>
                  <a:spLocks/>
                </p:cNvSpPr>
                <p:nvPr/>
              </p:nvSpPr>
              <p:spPr bwMode="auto">
                <a:xfrm>
                  <a:off x="3233" y="2131"/>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4" name="Freeform 377">
                  <a:extLst>
                    <a:ext uri="{FF2B5EF4-FFF2-40B4-BE49-F238E27FC236}">
                      <a16:creationId xmlns:a16="http://schemas.microsoft.com/office/drawing/2014/main" id="{E15D5E7F-1FAF-44F6-9393-CBFCA2E209B9}"/>
                    </a:ext>
                  </a:extLst>
                </p:cNvPr>
                <p:cNvSpPr>
                  <a:spLocks/>
                </p:cNvSpPr>
                <p:nvPr/>
              </p:nvSpPr>
              <p:spPr bwMode="auto">
                <a:xfrm>
                  <a:off x="3230" y="2161"/>
                  <a:ext cx="8" cy="4"/>
                </a:xfrm>
                <a:custGeom>
                  <a:avLst/>
                  <a:gdLst>
                    <a:gd name="T0" fmla="*/ 0 w 8"/>
                    <a:gd name="T1" fmla="*/ 4 h 4"/>
                    <a:gd name="T2" fmla="*/ 8 w 8"/>
                    <a:gd name="T3" fmla="*/ 3 h 4"/>
                    <a:gd name="T4" fmla="*/ 1 w 8"/>
                    <a:gd name="T5" fmla="*/ 0 h 4"/>
                  </a:gdLst>
                  <a:ahLst/>
                  <a:cxnLst>
                    <a:cxn ang="0">
                      <a:pos x="T0" y="T1"/>
                    </a:cxn>
                    <a:cxn ang="0">
                      <a:pos x="T2" y="T3"/>
                    </a:cxn>
                    <a:cxn ang="0">
                      <a:pos x="T4" y="T5"/>
                    </a:cxn>
                  </a:cxnLst>
                  <a:rect l="0" t="0" r="r" b="b"/>
                  <a:pathLst>
                    <a:path w="8" h="4">
                      <a:moveTo>
                        <a:pt x="0" y="4"/>
                      </a:moveTo>
                      <a:lnTo>
                        <a:pt x="8"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5" name="Freeform 378">
                  <a:extLst>
                    <a:ext uri="{FF2B5EF4-FFF2-40B4-BE49-F238E27FC236}">
                      <a16:creationId xmlns:a16="http://schemas.microsoft.com/office/drawing/2014/main" id="{CCC5FA7C-9291-4B01-9084-8D72E37A1FC4}"/>
                    </a:ext>
                  </a:extLst>
                </p:cNvPr>
                <p:cNvSpPr>
                  <a:spLocks/>
                </p:cNvSpPr>
                <p:nvPr/>
              </p:nvSpPr>
              <p:spPr bwMode="auto">
                <a:xfrm>
                  <a:off x="3226" y="2193"/>
                  <a:ext cx="12" cy="5"/>
                </a:xfrm>
                <a:custGeom>
                  <a:avLst/>
                  <a:gdLst>
                    <a:gd name="T0" fmla="*/ 2 w 12"/>
                    <a:gd name="T1" fmla="*/ 5 h 5"/>
                    <a:gd name="T2" fmla="*/ 12 w 12"/>
                    <a:gd name="T3" fmla="*/ 0 h 5"/>
                    <a:gd name="T4" fmla="*/ 0 w 12"/>
                    <a:gd name="T5" fmla="*/ 0 h 5"/>
                  </a:gdLst>
                  <a:ahLst/>
                  <a:cxnLst>
                    <a:cxn ang="0">
                      <a:pos x="T0" y="T1"/>
                    </a:cxn>
                    <a:cxn ang="0">
                      <a:pos x="T2" y="T3"/>
                    </a:cxn>
                    <a:cxn ang="0">
                      <a:pos x="T4" y="T5"/>
                    </a:cxn>
                  </a:cxnLst>
                  <a:rect l="0" t="0" r="r" b="b"/>
                  <a:pathLst>
                    <a:path w="12" h="5">
                      <a:moveTo>
                        <a:pt x="2" y="5"/>
                      </a:moveTo>
                      <a:lnTo>
                        <a:pt x="1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6" name="Freeform 379">
                  <a:extLst>
                    <a:ext uri="{FF2B5EF4-FFF2-40B4-BE49-F238E27FC236}">
                      <a16:creationId xmlns:a16="http://schemas.microsoft.com/office/drawing/2014/main" id="{CA6081AC-C989-46B8-8B08-DC41AE7211E0}"/>
                    </a:ext>
                  </a:extLst>
                </p:cNvPr>
                <p:cNvSpPr>
                  <a:spLocks/>
                </p:cNvSpPr>
                <p:nvPr/>
              </p:nvSpPr>
              <p:spPr bwMode="auto">
                <a:xfrm>
                  <a:off x="3223" y="2222"/>
                  <a:ext cx="15" cy="9"/>
                </a:xfrm>
                <a:custGeom>
                  <a:avLst/>
                  <a:gdLst>
                    <a:gd name="T0" fmla="*/ 3 w 15"/>
                    <a:gd name="T1" fmla="*/ 9 h 9"/>
                    <a:gd name="T2" fmla="*/ 15 w 15"/>
                    <a:gd name="T3" fmla="*/ 0 h 9"/>
                    <a:gd name="T4" fmla="*/ 0 w 15"/>
                    <a:gd name="T5" fmla="*/ 3 h 9"/>
                  </a:gdLst>
                  <a:ahLst/>
                  <a:cxnLst>
                    <a:cxn ang="0">
                      <a:pos x="T0" y="T1"/>
                    </a:cxn>
                    <a:cxn ang="0">
                      <a:pos x="T2" y="T3"/>
                    </a:cxn>
                    <a:cxn ang="0">
                      <a:pos x="T4" y="T5"/>
                    </a:cxn>
                  </a:cxnLst>
                  <a:rect l="0" t="0" r="r" b="b"/>
                  <a:pathLst>
                    <a:path w="15" h="9">
                      <a:moveTo>
                        <a:pt x="3" y="9"/>
                      </a:moveTo>
                      <a:lnTo>
                        <a:pt x="1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7" name="Freeform 380">
                  <a:extLst>
                    <a:ext uri="{FF2B5EF4-FFF2-40B4-BE49-F238E27FC236}">
                      <a16:creationId xmlns:a16="http://schemas.microsoft.com/office/drawing/2014/main" id="{66551473-7EC8-4450-A474-A343F51A1AC2}"/>
                    </a:ext>
                  </a:extLst>
                </p:cNvPr>
                <p:cNvSpPr>
                  <a:spLocks/>
                </p:cNvSpPr>
                <p:nvPr/>
              </p:nvSpPr>
              <p:spPr bwMode="auto">
                <a:xfrm>
                  <a:off x="3222" y="2250"/>
                  <a:ext cx="16" cy="12"/>
                </a:xfrm>
                <a:custGeom>
                  <a:avLst/>
                  <a:gdLst>
                    <a:gd name="T0" fmla="*/ 4 w 16"/>
                    <a:gd name="T1" fmla="*/ 12 h 12"/>
                    <a:gd name="T2" fmla="*/ 16 w 16"/>
                    <a:gd name="T3" fmla="*/ 0 h 12"/>
                    <a:gd name="T4" fmla="*/ 0 w 16"/>
                    <a:gd name="T5" fmla="*/ 5 h 12"/>
                  </a:gdLst>
                  <a:ahLst/>
                  <a:cxnLst>
                    <a:cxn ang="0">
                      <a:pos x="T0" y="T1"/>
                    </a:cxn>
                    <a:cxn ang="0">
                      <a:pos x="T2" y="T3"/>
                    </a:cxn>
                    <a:cxn ang="0">
                      <a:pos x="T4" y="T5"/>
                    </a:cxn>
                  </a:cxnLst>
                  <a:rect l="0" t="0" r="r" b="b"/>
                  <a:pathLst>
                    <a:path w="16" h="12">
                      <a:moveTo>
                        <a:pt x="4" y="12"/>
                      </a:moveTo>
                      <a:lnTo>
                        <a:pt x="1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8" name="Freeform 381">
                  <a:extLst>
                    <a:ext uri="{FF2B5EF4-FFF2-40B4-BE49-F238E27FC236}">
                      <a16:creationId xmlns:a16="http://schemas.microsoft.com/office/drawing/2014/main" id="{B2E6E4C1-B3AE-4809-A823-2C0B8EBB64E4}"/>
                    </a:ext>
                  </a:extLst>
                </p:cNvPr>
                <p:cNvSpPr>
                  <a:spLocks/>
                </p:cNvSpPr>
                <p:nvPr/>
              </p:nvSpPr>
              <p:spPr bwMode="auto">
                <a:xfrm>
                  <a:off x="3223" y="2279"/>
                  <a:ext cx="15" cy="12"/>
                </a:xfrm>
                <a:custGeom>
                  <a:avLst/>
                  <a:gdLst>
                    <a:gd name="T0" fmla="*/ 4 w 15"/>
                    <a:gd name="T1" fmla="*/ 12 h 12"/>
                    <a:gd name="T2" fmla="*/ 15 w 15"/>
                    <a:gd name="T3" fmla="*/ 0 h 12"/>
                    <a:gd name="T4" fmla="*/ 0 w 15"/>
                    <a:gd name="T5" fmla="*/ 5 h 12"/>
                  </a:gdLst>
                  <a:ahLst/>
                  <a:cxnLst>
                    <a:cxn ang="0">
                      <a:pos x="T0" y="T1"/>
                    </a:cxn>
                    <a:cxn ang="0">
                      <a:pos x="T2" y="T3"/>
                    </a:cxn>
                    <a:cxn ang="0">
                      <a:pos x="T4" y="T5"/>
                    </a:cxn>
                  </a:cxnLst>
                  <a:rect l="0" t="0" r="r" b="b"/>
                  <a:pathLst>
                    <a:path w="15" h="12">
                      <a:moveTo>
                        <a:pt x="4" y="12"/>
                      </a:moveTo>
                      <a:lnTo>
                        <a:pt x="1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9" name="Freeform 382">
                  <a:extLst>
                    <a:ext uri="{FF2B5EF4-FFF2-40B4-BE49-F238E27FC236}">
                      <a16:creationId xmlns:a16="http://schemas.microsoft.com/office/drawing/2014/main" id="{EA2C7486-11B6-428A-8806-6A5E5F877EEB}"/>
                    </a:ext>
                  </a:extLst>
                </p:cNvPr>
                <p:cNvSpPr>
                  <a:spLocks/>
                </p:cNvSpPr>
                <p:nvPr/>
              </p:nvSpPr>
              <p:spPr bwMode="auto">
                <a:xfrm>
                  <a:off x="3225" y="2308"/>
                  <a:ext cx="13" cy="9"/>
                </a:xfrm>
                <a:custGeom>
                  <a:avLst/>
                  <a:gdLst>
                    <a:gd name="T0" fmla="*/ 3 w 13"/>
                    <a:gd name="T1" fmla="*/ 9 h 9"/>
                    <a:gd name="T2" fmla="*/ 13 w 13"/>
                    <a:gd name="T3" fmla="*/ 0 h 9"/>
                    <a:gd name="T4" fmla="*/ 0 w 13"/>
                    <a:gd name="T5" fmla="*/ 3 h 9"/>
                  </a:gdLst>
                  <a:ahLst/>
                  <a:cxnLst>
                    <a:cxn ang="0">
                      <a:pos x="T0" y="T1"/>
                    </a:cxn>
                    <a:cxn ang="0">
                      <a:pos x="T2" y="T3"/>
                    </a:cxn>
                    <a:cxn ang="0">
                      <a:pos x="T4" y="T5"/>
                    </a:cxn>
                  </a:cxnLst>
                  <a:rect l="0" t="0" r="r" b="b"/>
                  <a:pathLst>
                    <a:path w="13" h="9">
                      <a:moveTo>
                        <a:pt x="3" y="9"/>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0" name="Freeform 383">
                  <a:extLst>
                    <a:ext uri="{FF2B5EF4-FFF2-40B4-BE49-F238E27FC236}">
                      <a16:creationId xmlns:a16="http://schemas.microsoft.com/office/drawing/2014/main" id="{77D81F14-4697-439C-AC44-D6FA3EB115D9}"/>
                    </a:ext>
                  </a:extLst>
                </p:cNvPr>
                <p:cNvSpPr>
                  <a:spLocks/>
                </p:cNvSpPr>
                <p:nvPr/>
              </p:nvSpPr>
              <p:spPr bwMode="auto">
                <a:xfrm>
                  <a:off x="3227" y="2337"/>
                  <a:ext cx="11" cy="5"/>
                </a:xfrm>
                <a:custGeom>
                  <a:avLst/>
                  <a:gdLst>
                    <a:gd name="T0" fmla="*/ 2 w 11"/>
                    <a:gd name="T1" fmla="*/ 5 h 5"/>
                    <a:gd name="T2" fmla="*/ 11 w 11"/>
                    <a:gd name="T3" fmla="*/ 0 h 5"/>
                    <a:gd name="T4" fmla="*/ 0 w 11"/>
                    <a:gd name="T5" fmla="*/ 0 h 5"/>
                  </a:gdLst>
                  <a:ahLst/>
                  <a:cxnLst>
                    <a:cxn ang="0">
                      <a:pos x="T0" y="T1"/>
                    </a:cxn>
                    <a:cxn ang="0">
                      <a:pos x="T2" y="T3"/>
                    </a:cxn>
                    <a:cxn ang="0">
                      <a:pos x="T4" y="T5"/>
                    </a:cxn>
                  </a:cxnLst>
                  <a:rect l="0" t="0" r="r" b="b"/>
                  <a:pathLst>
                    <a:path w="11" h="5">
                      <a:moveTo>
                        <a:pt x="2" y="5"/>
                      </a:moveTo>
                      <a:lnTo>
                        <a:pt x="1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1" name="Freeform 384">
                  <a:extLst>
                    <a:ext uri="{FF2B5EF4-FFF2-40B4-BE49-F238E27FC236}">
                      <a16:creationId xmlns:a16="http://schemas.microsoft.com/office/drawing/2014/main" id="{E9CBF4E3-D5FC-4C86-8CC8-C053B5847889}"/>
                    </a:ext>
                  </a:extLst>
                </p:cNvPr>
                <p:cNvSpPr>
                  <a:spLocks/>
                </p:cNvSpPr>
                <p:nvPr/>
              </p:nvSpPr>
              <p:spPr bwMode="auto">
                <a:xfrm>
                  <a:off x="3230" y="2365"/>
                  <a:ext cx="8" cy="4"/>
                </a:xfrm>
                <a:custGeom>
                  <a:avLst/>
                  <a:gdLst>
                    <a:gd name="T0" fmla="*/ 0 w 8"/>
                    <a:gd name="T1" fmla="*/ 4 h 4"/>
                    <a:gd name="T2" fmla="*/ 8 w 8"/>
                    <a:gd name="T3" fmla="*/ 0 h 4"/>
                    <a:gd name="T4" fmla="*/ 0 w 8"/>
                    <a:gd name="T5" fmla="*/ 0 h 4"/>
                  </a:gdLst>
                  <a:ahLst/>
                  <a:cxnLst>
                    <a:cxn ang="0">
                      <a:pos x="T0" y="T1"/>
                    </a:cxn>
                    <a:cxn ang="0">
                      <a:pos x="T2" y="T3"/>
                    </a:cxn>
                    <a:cxn ang="0">
                      <a:pos x="T4" y="T5"/>
                    </a:cxn>
                  </a:cxnLst>
                  <a:rect l="0" t="0" r="r" b="b"/>
                  <a:pathLst>
                    <a:path w="8" h="4">
                      <a:moveTo>
                        <a:pt x="0" y="4"/>
                      </a:moveTo>
                      <a:lnTo>
                        <a:pt x="8"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2" name="Freeform 385">
                  <a:extLst>
                    <a:ext uri="{FF2B5EF4-FFF2-40B4-BE49-F238E27FC236}">
                      <a16:creationId xmlns:a16="http://schemas.microsoft.com/office/drawing/2014/main" id="{7FC1CFD6-4072-4B15-B573-DB3A9C2BF84D}"/>
                    </a:ext>
                  </a:extLst>
                </p:cNvPr>
                <p:cNvSpPr>
                  <a:spLocks/>
                </p:cNvSpPr>
                <p:nvPr/>
              </p:nvSpPr>
              <p:spPr bwMode="auto">
                <a:xfrm>
                  <a:off x="3232" y="2394"/>
                  <a:ext cx="6" cy="3"/>
                </a:xfrm>
                <a:custGeom>
                  <a:avLst/>
                  <a:gdLst>
                    <a:gd name="T0" fmla="*/ 0 w 6"/>
                    <a:gd name="T1" fmla="*/ 3 h 3"/>
                    <a:gd name="T2" fmla="*/ 6 w 6"/>
                    <a:gd name="T3" fmla="*/ 0 h 3"/>
                    <a:gd name="T4" fmla="*/ 0 w 6"/>
                    <a:gd name="T5" fmla="*/ 0 h 3"/>
                  </a:gdLst>
                  <a:ahLst/>
                  <a:cxnLst>
                    <a:cxn ang="0">
                      <a:pos x="T0" y="T1"/>
                    </a:cxn>
                    <a:cxn ang="0">
                      <a:pos x="T2" y="T3"/>
                    </a:cxn>
                    <a:cxn ang="0">
                      <a:pos x="T4" y="T5"/>
                    </a:cxn>
                  </a:cxnLst>
                  <a:rect l="0" t="0" r="r" b="b"/>
                  <a:pathLst>
                    <a:path w="6" h="3">
                      <a:moveTo>
                        <a:pt x="0" y="3"/>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3" name="Freeform 386">
                  <a:extLst>
                    <a:ext uri="{FF2B5EF4-FFF2-40B4-BE49-F238E27FC236}">
                      <a16:creationId xmlns:a16="http://schemas.microsoft.com/office/drawing/2014/main" id="{A7304044-6C61-4E8B-970A-49DC6E0389BB}"/>
                    </a:ext>
                  </a:extLst>
                </p:cNvPr>
                <p:cNvSpPr>
                  <a:spLocks/>
                </p:cNvSpPr>
                <p:nvPr/>
              </p:nvSpPr>
              <p:spPr bwMode="auto">
                <a:xfrm>
                  <a:off x="3234" y="2423"/>
                  <a:ext cx="4" cy="3"/>
                </a:xfrm>
                <a:custGeom>
                  <a:avLst/>
                  <a:gdLst>
                    <a:gd name="T0" fmla="*/ 2 w 4"/>
                    <a:gd name="T1" fmla="*/ 3 h 3"/>
                    <a:gd name="T2" fmla="*/ 4 w 4"/>
                    <a:gd name="T3" fmla="*/ 0 h 3"/>
                    <a:gd name="T4" fmla="*/ 0 w 4"/>
                    <a:gd name="T5" fmla="*/ 2 h 3"/>
                  </a:gdLst>
                  <a:ahLst/>
                  <a:cxnLst>
                    <a:cxn ang="0">
                      <a:pos x="T0" y="T1"/>
                    </a:cxn>
                    <a:cxn ang="0">
                      <a:pos x="T2" y="T3"/>
                    </a:cxn>
                    <a:cxn ang="0">
                      <a:pos x="T4" y="T5"/>
                    </a:cxn>
                  </a:cxnLst>
                  <a:rect l="0" t="0" r="r" b="b"/>
                  <a:pathLst>
                    <a:path w="4" h="3">
                      <a:moveTo>
                        <a:pt x="2" y="3"/>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4" name="Freeform 387">
                  <a:extLst>
                    <a:ext uri="{FF2B5EF4-FFF2-40B4-BE49-F238E27FC236}">
                      <a16:creationId xmlns:a16="http://schemas.microsoft.com/office/drawing/2014/main" id="{73B9D6EB-DA89-4702-8BC6-4027E0E5F122}"/>
                    </a:ext>
                  </a:extLst>
                </p:cNvPr>
                <p:cNvSpPr>
                  <a:spLocks/>
                </p:cNvSpPr>
                <p:nvPr/>
              </p:nvSpPr>
              <p:spPr bwMode="auto">
                <a:xfrm>
                  <a:off x="3238" y="2452"/>
                  <a:ext cx="2" cy="3"/>
                </a:xfrm>
                <a:custGeom>
                  <a:avLst/>
                  <a:gdLst>
                    <a:gd name="T0" fmla="*/ 2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2"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5" name="Freeform 388">
                  <a:extLst>
                    <a:ext uri="{FF2B5EF4-FFF2-40B4-BE49-F238E27FC236}">
                      <a16:creationId xmlns:a16="http://schemas.microsoft.com/office/drawing/2014/main" id="{F1875922-7C25-4A4F-83B3-52CFBCF3C8E5}"/>
                    </a:ext>
                  </a:extLst>
                </p:cNvPr>
                <p:cNvSpPr>
                  <a:spLocks/>
                </p:cNvSpPr>
                <p:nvPr/>
              </p:nvSpPr>
              <p:spPr bwMode="auto">
                <a:xfrm>
                  <a:off x="3238" y="2480"/>
                  <a:ext cx="6" cy="5"/>
                </a:xfrm>
                <a:custGeom>
                  <a:avLst/>
                  <a:gdLst>
                    <a:gd name="T0" fmla="*/ 6 w 6"/>
                    <a:gd name="T1" fmla="*/ 3 h 5"/>
                    <a:gd name="T2" fmla="*/ 0 w 6"/>
                    <a:gd name="T3" fmla="*/ 0 h 5"/>
                    <a:gd name="T4" fmla="*/ 4 w 6"/>
                    <a:gd name="T5" fmla="*/ 5 h 5"/>
                  </a:gdLst>
                  <a:ahLst/>
                  <a:cxnLst>
                    <a:cxn ang="0">
                      <a:pos x="T0" y="T1"/>
                    </a:cxn>
                    <a:cxn ang="0">
                      <a:pos x="T2" y="T3"/>
                    </a:cxn>
                    <a:cxn ang="0">
                      <a:pos x="T4" y="T5"/>
                    </a:cxn>
                  </a:cxnLst>
                  <a:rect l="0" t="0" r="r" b="b"/>
                  <a:pathLst>
                    <a:path w="6" h="5">
                      <a:moveTo>
                        <a:pt x="6" y="3"/>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6" name="Freeform 389">
                  <a:extLst>
                    <a:ext uri="{FF2B5EF4-FFF2-40B4-BE49-F238E27FC236}">
                      <a16:creationId xmlns:a16="http://schemas.microsoft.com/office/drawing/2014/main" id="{955F397D-0E36-4E3B-A9B9-C7568CE916F1}"/>
                    </a:ext>
                  </a:extLst>
                </p:cNvPr>
                <p:cNvSpPr>
                  <a:spLocks/>
                </p:cNvSpPr>
                <p:nvPr/>
              </p:nvSpPr>
              <p:spPr bwMode="auto">
                <a:xfrm>
                  <a:off x="3238" y="2509"/>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7" name="Freeform 390">
                  <a:extLst>
                    <a:ext uri="{FF2B5EF4-FFF2-40B4-BE49-F238E27FC236}">
                      <a16:creationId xmlns:a16="http://schemas.microsoft.com/office/drawing/2014/main" id="{E1A6B769-10E9-4251-A9C0-5C6C48D6526A}"/>
                    </a:ext>
                  </a:extLst>
                </p:cNvPr>
                <p:cNvSpPr>
                  <a:spLocks/>
                </p:cNvSpPr>
                <p:nvPr/>
              </p:nvSpPr>
              <p:spPr bwMode="auto">
                <a:xfrm>
                  <a:off x="3238" y="2538"/>
                  <a:ext cx="8" cy="6"/>
                </a:xfrm>
                <a:custGeom>
                  <a:avLst/>
                  <a:gdLst>
                    <a:gd name="T0" fmla="*/ 8 w 8"/>
                    <a:gd name="T1" fmla="*/ 2 h 6"/>
                    <a:gd name="T2" fmla="*/ 0 w 8"/>
                    <a:gd name="T3" fmla="*/ 0 h 6"/>
                    <a:gd name="T4" fmla="*/ 6 w 8"/>
                    <a:gd name="T5" fmla="*/ 6 h 6"/>
                  </a:gdLst>
                  <a:ahLst/>
                  <a:cxnLst>
                    <a:cxn ang="0">
                      <a:pos x="T0" y="T1"/>
                    </a:cxn>
                    <a:cxn ang="0">
                      <a:pos x="T2" y="T3"/>
                    </a:cxn>
                    <a:cxn ang="0">
                      <a:pos x="T4" y="T5"/>
                    </a:cxn>
                  </a:cxnLst>
                  <a:rect l="0" t="0" r="r" b="b"/>
                  <a:pathLst>
                    <a:path w="8" h="6">
                      <a:moveTo>
                        <a:pt x="8" y="2"/>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8" name="Freeform 391">
                  <a:extLst>
                    <a:ext uri="{FF2B5EF4-FFF2-40B4-BE49-F238E27FC236}">
                      <a16:creationId xmlns:a16="http://schemas.microsoft.com/office/drawing/2014/main" id="{B19F8323-363D-4509-A46A-C607A7ACDA35}"/>
                    </a:ext>
                  </a:extLst>
                </p:cNvPr>
                <p:cNvSpPr>
                  <a:spLocks/>
                </p:cNvSpPr>
                <p:nvPr/>
              </p:nvSpPr>
              <p:spPr bwMode="auto">
                <a:xfrm>
                  <a:off x="3238" y="2567"/>
                  <a:ext cx="5" cy="4"/>
                </a:xfrm>
                <a:custGeom>
                  <a:avLst/>
                  <a:gdLst>
                    <a:gd name="T0" fmla="*/ 5 w 5"/>
                    <a:gd name="T1" fmla="*/ 3 h 4"/>
                    <a:gd name="T2" fmla="*/ 0 w 5"/>
                    <a:gd name="T3" fmla="*/ 0 h 4"/>
                    <a:gd name="T4" fmla="*/ 3 w 5"/>
                    <a:gd name="T5" fmla="*/ 4 h 4"/>
                  </a:gdLst>
                  <a:ahLst/>
                  <a:cxnLst>
                    <a:cxn ang="0">
                      <a:pos x="T0" y="T1"/>
                    </a:cxn>
                    <a:cxn ang="0">
                      <a:pos x="T2" y="T3"/>
                    </a:cxn>
                    <a:cxn ang="0">
                      <a:pos x="T4" y="T5"/>
                    </a:cxn>
                  </a:cxnLst>
                  <a:rect l="0" t="0" r="r" b="b"/>
                  <a:pathLst>
                    <a:path w="5" h="4">
                      <a:moveTo>
                        <a:pt x="5" y="3"/>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9" name="Freeform 392">
                  <a:extLst>
                    <a:ext uri="{FF2B5EF4-FFF2-40B4-BE49-F238E27FC236}">
                      <a16:creationId xmlns:a16="http://schemas.microsoft.com/office/drawing/2014/main" id="{DA843D29-B7FC-4DDB-BE69-EC81356E68F5}"/>
                    </a:ext>
                  </a:extLst>
                </p:cNvPr>
                <p:cNvSpPr>
                  <a:spLocks/>
                </p:cNvSpPr>
                <p:nvPr/>
              </p:nvSpPr>
              <p:spPr bwMode="auto">
                <a:xfrm>
                  <a:off x="3236" y="2595"/>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0" name="Freeform 393">
                  <a:extLst>
                    <a:ext uri="{FF2B5EF4-FFF2-40B4-BE49-F238E27FC236}">
                      <a16:creationId xmlns:a16="http://schemas.microsoft.com/office/drawing/2014/main" id="{88CB8078-F441-48E6-A4C5-5AEEA637CE36}"/>
                    </a:ext>
                  </a:extLst>
                </p:cNvPr>
                <p:cNvSpPr>
                  <a:spLocks/>
                </p:cNvSpPr>
                <p:nvPr/>
              </p:nvSpPr>
              <p:spPr bwMode="auto">
                <a:xfrm>
                  <a:off x="3254" y="1705"/>
                  <a:ext cx="13" cy="9"/>
                </a:xfrm>
                <a:custGeom>
                  <a:avLst/>
                  <a:gdLst>
                    <a:gd name="T0" fmla="*/ 4 w 13"/>
                    <a:gd name="T1" fmla="*/ 9 h 9"/>
                    <a:gd name="T2" fmla="*/ 13 w 13"/>
                    <a:gd name="T3" fmla="*/ 0 h 9"/>
                    <a:gd name="T4" fmla="*/ 0 w 13"/>
                    <a:gd name="T5" fmla="*/ 4 h 9"/>
                  </a:gdLst>
                  <a:ahLst/>
                  <a:cxnLst>
                    <a:cxn ang="0">
                      <a:pos x="T0" y="T1"/>
                    </a:cxn>
                    <a:cxn ang="0">
                      <a:pos x="T2" y="T3"/>
                    </a:cxn>
                    <a:cxn ang="0">
                      <a:pos x="T4" y="T5"/>
                    </a:cxn>
                  </a:cxnLst>
                  <a:rect l="0" t="0" r="r" b="b"/>
                  <a:pathLst>
                    <a:path w="13" h="9">
                      <a:moveTo>
                        <a:pt x="4" y="9"/>
                      </a:moveTo>
                      <a:lnTo>
                        <a:pt x="1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1" name="Freeform 394">
                  <a:extLst>
                    <a:ext uri="{FF2B5EF4-FFF2-40B4-BE49-F238E27FC236}">
                      <a16:creationId xmlns:a16="http://schemas.microsoft.com/office/drawing/2014/main" id="{E9A967A8-0FD3-41FF-8C03-6950D12619CE}"/>
                    </a:ext>
                  </a:extLst>
                </p:cNvPr>
                <p:cNvSpPr>
                  <a:spLocks/>
                </p:cNvSpPr>
                <p:nvPr/>
              </p:nvSpPr>
              <p:spPr bwMode="auto">
                <a:xfrm>
                  <a:off x="3253" y="1733"/>
                  <a:ext cx="14" cy="10"/>
                </a:xfrm>
                <a:custGeom>
                  <a:avLst/>
                  <a:gdLst>
                    <a:gd name="T0" fmla="*/ 3 w 14"/>
                    <a:gd name="T1" fmla="*/ 10 h 10"/>
                    <a:gd name="T2" fmla="*/ 14 w 14"/>
                    <a:gd name="T3" fmla="*/ 0 h 10"/>
                    <a:gd name="T4" fmla="*/ 0 w 14"/>
                    <a:gd name="T5" fmla="*/ 4 h 10"/>
                  </a:gdLst>
                  <a:ahLst/>
                  <a:cxnLst>
                    <a:cxn ang="0">
                      <a:pos x="T0" y="T1"/>
                    </a:cxn>
                    <a:cxn ang="0">
                      <a:pos x="T2" y="T3"/>
                    </a:cxn>
                    <a:cxn ang="0">
                      <a:pos x="T4" y="T5"/>
                    </a:cxn>
                  </a:cxnLst>
                  <a:rect l="0" t="0" r="r" b="b"/>
                  <a:pathLst>
                    <a:path w="14" h="10">
                      <a:moveTo>
                        <a:pt x="3" y="10"/>
                      </a:moveTo>
                      <a:lnTo>
                        <a:pt x="1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2" name="Freeform 395">
                  <a:extLst>
                    <a:ext uri="{FF2B5EF4-FFF2-40B4-BE49-F238E27FC236}">
                      <a16:creationId xmlns:a16="http://schemas.microsoft.com/office/drawing/2014/main" id="{11F31BCA-FAE5-4F50-BD35-369BE7C66F45}"/>
                    </a:ext>
                  </a:extLst>
                </p:cNvPr>
                <p:cNvSpPr>
                  <a:spLocks/>
                </p:cNvSpPr>
                <p:nvPr/>
              </p:nvSpPr>
              <p:spPr bwMode="auto">
                <a:xfrm>
                  <a:off x="3254" y="1762"/>
                  <a:ext cx="13" cy="10"/>
                </a:xfrm>
                <a:custGeom>
                  <a:avLst/>
                  <a:gdLst>
                    <a:gd name="T0" fmla="*/ 4 w 13"/>
                    <a:gd name="T1" fmla="*/ 10 h 10"/>
                    <a:gd name="T2" fmla="*/ 13 w 13"/>
                    <a:gd name="T3" fmla="*/ 0 h 10"/>
                    <a:gd name="T4" fmla="*/ 0 w 13"/>
                    <a:gd name="T5" fmla="*/ 5 h 10"/>
                  </a:gdLst>
                  <a:ahLst/>
                  <a:cxnLst>
                    <a:cxn ang="0">
                      <a:pos x="T0" y="T1"/>
                    </a:cxn>
                    <a:cxn ang="0">
                      <a:pos x="T2" y="T3"/>
                    </a:cxn>
                    <a:cxn ang="0">
                      <a:pos x="T4" y="T5"/>
                    </a:cxn>
                  </a:cxnLst>
                  <a:rect l="0" t="0" r="r" b="b"/>
                  <a:pathLst>
                    <a:path w="13" h="10">
                      <a:moveTo>
                        <a:pt x="4" y="10"/>
                      </a:moveTo>
                      <a:lnTo>
                        <a:pt x="1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3" name="Freeform 396">
                  <a:extLst>
                    <a:ext uri="{FF2B5EF4-FFF2-40B4-BE49-F238E27FC236}">
                      <a16:creationId xmlns:a16="http://schemas.microsoft.com/office/drawing/2014/main" id="{18E4EDDA-7204-4615-9AD7-8128DC2943A6}"/>
                    </a:ext>
                  </a:extLst>
                </p:cNvPr>
                <p:cNvSpPr>
                  <a:spLocks/>
                </p:cNvSpPr>
                <p:nvPr/>
              </p:nvSpPr>
              <p:spPr bwMode="auto">
                <a:xfrm>
                  <a:off x="3256" y="1791"/>
                  <a:ext cx="11" cy="12"/>
                </a:xfrm>
                <a:custGeom>
                  <a:avLst/>
                  <a:gdLst>
                    <a:gd name="T0" fmla="*/ 5 w 11"/>
                    <a:gd name="T1" fmla="*/ 12 h 12"/>
                    <a:gd name="T2" fmla="*/ 11 w 11"/>
                    <a:gd name="T3" fmla="*/ 0 h 12"/>
                    <a:gd name="T4" fmla="*/ 0 w 11"/>
                    <a:gd name="T5" fmla="*/ 8 h 12"/>
                  </a:gdLst>
                  <a:ahLst/>
                  <a:cxnLst>
                    <a:cxn ang="0">
                      <a:pos x="T0" y="T1"/>
                    </a:cxn>
                    <a:cxn ang="0">
                      <a:pos x="T2" y="T3"/>
                    </a:cxn>
                    <a:cxn ang="0">
                      <a:pos x="T4" y="T5"/>
                    </a:cxn>
                  </a:cxnLst>
                  <a:rect l="0" t="0" r="r" b="b"/>
                  <a:pathLst>
                    <a:path w="11" h="12">
                      <a:moveTo>
                        <a:pt x="5" y="12"/>
                      </a:moveTo>
                      <a:lnTo>
                        <a:pt x="11"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4" name="Freeform 397">
                  <a:extLst>
                    <a:ext uri="{FF2B5EF4-FFF2-40B4-BE49-F238E27FC236}">
                      <a16:creationId xmlns:a16="http://schemas.microsoft.com/office/drawing/2014/main" id="{5BBF5B45-7F97-4516-8A8E-617076D76296}"/>
                    </a:ext>
                  </a:extLst>
                </p:cNvPr>
                <p:cNvSpPr>
                  <a:spLocks/>
                </p:cNvSpPr>
                <p:nvPr/>
              </p:nvSpPr>
              <p:spPr bwMode="auto">
                <a:xfrm>
                  <a:off x="3258" y="1820"/>
                  <a:ext cx="9" cy="14"/>
                </a:xfrm>
                <a:custGeom>
                  <a:avLst/>
                  <a:gdLst>
                    <a:gd name="T0" fmla="*/ 6 w 9"/>
                    <a:gd name="T1" fmla="*/ 14 h 14"/>
                    <a:gd name="T2" fmla="*/ 9 w 9"/>
                    <a:gd name="T3" fmla="*/ 0 h 14"/>
                    <a:gd name="T4" fmla="*/ 0 w 9"/>
                    <a:gd name="T5" fmla="*/ 11 h 14"/>
                  </a:gdLst>
                  <a:ahLst/>
                  <a:cxnLst>
                    <a:cxn ang="0">
                      <a:pos x="T0" y="T1"/>
                    </a:cxn>
                    <a:cxn ang="0">
                      <a:pos x="T2" y="T3"/>
                    </a:cxn>
                    <a:cxn ang="0">
                      <a:pos x="T4" y="T5"/>
                    </a:cxn>
                  </a:cxnLst>
                  <a:rect l="0" t="0" r="r" b="b"/>
                  <a:pathLst>
                    <a:path w="9" h="14">
                      <a:moveTo>
                        <a:pt x="6" y="14"/>
                      </a:moveTo>
                      <a:lnTo>
                        <a:pt x="9"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5" name="Freeform 398">
                  <a:extLst>
                    <a:ext uri="{FF2B5EF4-FFF2-40B4-BE49-F238E27FC236}">
                      <a16:creationId xmlns:a16="http://schemas.microsoft.com/office/drawing/2014/main" id="{B608C84E-D369-4814-8CD2-329D14ADE7C9}"/>
                    </a:ext>
                  </a:extLst>
                </p:cNvPr>
                <p:cNvSpPr>
                  <a:spLocks/>
                </p:cNvSpPr>
                <p:nvPr/>
              </p:nvSpPr>
              <p:spPr bwMode="auto">
                <a:xfrm>
                  <a:off x="3260" y="1848"/>
                  <a:ext cx="7" cy="16"/>
                </a:xfrm>
                <a:custGeom>
                  <a:avLst/>
                  <a:gdLst>
                    <a:gd name="T0" fmla="*/ 7 w 7"/>
                    <a:gd name="T1" fmla="*/ 16 h 16"/>
                    <a:gd name="T2" fmla="*/ 7 w 7"/>
                    <a:gd name="T3" fmla="*/ 0 h 16"/>
                    <a:gd name="T4" fmla="*/ 0 w 7"/>
                    <a:gd name="T5" fmla="*/ 14 h 16"/>
                  </a:gdLst>
                  <a:ahLst/>
                  <a:cxnLst>
                    <a:cxn ang="0">
                      <a:pos x="T0" y="T1"/>
                    </a:cxn>
                    <a:cxn ang="0">
                      <a:pos x="T2" y="T3"/>
                    </a:cxn>
                    <a:cxn ang="0">
                      <a:pos x="T4" y="T5"/>
                    </a:cxn>
                  </a:cxnLst>
                  <a:rect l="0" t="0" r="r" b="b"/>
                  <a:pathLst>
                    <a:path w="7" h="16">
                      <a:moveTo>
                        <a:pt x="7" y="16"/>
                      </a:moveTo>
                      <a:lnTo>
                        <a:pt x="7"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6" name="Freeform 399">
                  <a:extLst>
                    <a:ext uri="{FF2B5EF4-FFF2-40B4-BE49-F238E27FC236}">
                      <a16:creationId xmlns:a16="http://schemas.microsoft.com/office/drawing/2014/main" id="{45BCC7B4-2F64-40DC-9729-E6F0224BF100}"/>
                    </a:ext>
                  </a:extLst>
                </p:cNvPr>
                <p:cNvSpPr>
                  <a:spLocks/>
                </p:cNvSpPr>
                <p:nvPr/>
              </p:nvSpPr>
              <p:spPr bwMode="auto">
                <a:xfrm>
                  <a:off x="3262" y="1877"/>
                  <a:ext cx="7" cy="15"/>
                </a:xfrm>
                <a:custGeom>
                  <a:avLst/>
                  <a:gdLst>
                    <a:gd name="T0" fmla="*/ 7 w 7"/>
                    <a:gd name="T1" fmla="*/ 15 h 15"/>
                    <a:gd name="T2" fmla="*/ 5 w 7"/>
                    <a:gd name="T3" fmla="*/ 0 h 15"/>
                    <a:gd name="T4" fmla="*/ 0 w 7"/>
                    <a:gd name="T5" fmla="*/ 14 h 15"/>
                  </a:gdLst>
                  <a:ahLst/>
                  <a:cxnLst>
                    <a:cxn ang="0">
                      <a:pos x="T0" y="T1"/>
                    </a:cxn>
                    <a:cxn ang="0">
                      <a:pos x="T2" y="T3"/>
                    </a:cxn>
                    <a:cxn ang="0">
                      <a:pos x="T4" y="T5"/>
                    </a:cxn>
                  </a:cxnLst>
                  <a:rect l="0" t="0" r="r" b="b"/>
                  <a:pathLst>
                    <a:path w="7" h="15">
                      <a:moveTo>
                        <a:pt x="7" y="15"/>
                      </a:moveTo>
                      <a:lnTo>
                        <a:pt x="5"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7" name="Freeform 400">
                  <a:extLst>
                    <a:ext uri="{FF2B5EF4-FFF2-40B4-BE49-F238E27FC236}">
                      <a16:creationId xmlns:a16="http://schemas.microsoft.com/office/drawing/2014/main" id="{F8BC0D7D-38D6-454C-8674-7463E852361D}"/>
                    </a:ext>
                  </a:extLst>
                </p:cNvPr>
                <p:cNvSpPr>
                  <a:spLocks/>
                </p:cNvSpPr>
                <p:nvPr/>
              </p:nvSpPr>
              <p:spPr bwMode="auto">
                <a:xfrm>
                  <a:off x="3264" y="1906"/>
                  <a:ext cx="5" cy="11"/>
                </a:xfrm>
                <a:custGeom>
                  <a:avLst/>
                  <a:gdLst>
                    <a:gd name="T0" fmla="*/ 5 w 5"/>
                    <a:gd name="T1" fmla="*/ 11 h 11"/>
                    <a:gd name="T2" fmla="*/ 3 w 5"/>
                    <a:gd name="T3" fmla="*/ 0 h 11"/>
                    <a:gd name="T4" fmla="*/ 0 w 5"/>
                    <a:gd name="T5" fmla="*/ 11 h 11"/>
                  </a:gdLst>
                  <a:ahLst/>
                  <a:cxnLst>
                    <a:cxn ang="0">
                      <a:pos x="T0" y="T1"/>
                    </a:cxn>
                    <a:cxn ang="0">
                      <a:pos x="T2" y="T3"/>
                    </a:cxn>
                    <a:cxn ang="0">
                      <a:pos x="T4" y="T5"/>
                    </a:cxn>
                  </a:cxnLst>
                  <a:rect l="0" t="0" r="r" b="b"/>
                  <a:pathLst>
                    <a:path w="5" h="11">
                      <a:moveTo>
                        <a:pt x="5" y="11"/>
                      </a:moveTo>
                      <a:lnTo>
                        <a:pt x="3"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8" name="Freeform 401">
                  <a:extLst>
                    <a:ext uri="{FF2B5EF4-FFF2-40B4-BE49-F238E27FC236}">
                      <a16:creationId xmlns:a16="http://schemas.microsoft.com/office/drawing/2014/main" id="{9FA9BECF-264B-4887-9D5B-3A78F1C20314}"/>
                    </a:ext>
                  </a:extLst>
                </p:cNvPr>
                <p:cNvSpPr>
                  <a:spLocks/>
                </p:cNvSpPr>
                <p:nvPr/>
              </p:nvSpPr>
              <p:spPr bwMode="auto">
                <a:xfrm>
                  <a:off x="3266" y="1935"/>
                  <a:ext cx="3" cy="7"/>
                </a:xfrm>
                <a:custGeom>
                  <a:avLst/>
                  <a:gdLst>
                    <a:gd name="T0" fmla="*/ 3 w 3"/>
                    <a:gd name="T1" fmla="*/ 6 h 7"/>
                    <a:gd name="T2" fmla="*/ 1 w 3"/>
                    <a:gd name="T3" fmla="*/ 0 h 7"/>
                    <a:gd name="T4" fmla="*/ 0 w 3"/>
                    <a:gd name="T5" fmla="*/ 7 h 7"/>
                  </a:gdLst>
                  <a:ahLst/>
                  <a:cxnLst>
                    <a:cxn ang="0">
                      <a:pos x="T0" y="T1"/>
                    </a:cxn>
                    <a:cxn ang="0">
                      <a:pos x="T2" y="T3"/>
                    </a:cxn>
                    <a:cxn ang="0">
                      <a:pos x="T4" y="T5"/>
                    </a:cxn>
                  </a:cxnLst>
                  <a:rect l="0" t="0" r="r" b="b"/>
                  <a:pathLst>
                    <a:path w="3" h="7">
                      <a:moveTo>
                        <a:pt x="3" y="6"/>
                      </a:moveTo>
                      <a:lnTo>
                        <a:pt x="1"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9" name="Freeform 402">
                  <a:extLst>
                    <a:ext uri="{FF2B5EF4-FFF2-40B4-BE49-F238E27FC236}">
                      <a16:creationId xmlns:a16="http://schemas.microsoft.com/office/drawing/2014/main" id="{E2630AFE-B628-449E-BC4F-E7A2B036FD3C}"/>
                    </a:ext>
                  </a:extLst>
                </p:cNvPr>
                <p:cNvSpPr>
                  <a:spLocks/>
                </p:cNvSpPr>
                <p:nvPr/>
              </p:nvSpPr>
              <p:spPr bwMode="auto">
                <a:xfrm>
                  <a:off x="3267" y="1963"/>
                  <a:ext cx="1" cy="4"/>
                </a:xfrm>
                <a:custGeom>
                  <a:avLst/>
                  <a:gdLst>
                    <a:gd name="T0" fmla="*/ 1 w 1"/>
                    <a:gd name="T1" fmla="*/ 3 h 4"/>
                    <a:gd name="T2" fmla="*/ 0 w 1"/>
                    <a:gd name="T3" fmla="*/ 0 h 4"/>
                    <a:gd name="T4" fmla="*/ 0 w 1"/>
                    <a:gd name="T5" fmla="*/ 4 h 4"/>
                  </a:gdLst>
                  <a:ahLst/>
                  <a:cxnLst>
                    <a:cxn ang="0">
                      <a:pos x="T0" y="T1"/>
                    </a:cxn>
                    <a:cxn ang="0">
                      <a:pos x="T2" y="T3"/>
                    </a:cxn>
                    <a:cxn ang="0">
                      <a:pos x="T4" y="T5"/>
                    </a:cxn>
                  </a:cxnLst>
                  <a:rect l="0" t="0" r="r" b="b"/>
                  <a:pathLst>
                    <a:path w="1" h="4">
                      <a:moveTo>
                        <a:pt x="1"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0" name="Freeform 403">
                  <a:extLst>
                    <a:ext uri="{FF2B5EF4-FFF2-40B4-BE49-F238E27FC236}">
                      <a16:creationId xmlns:a16="http://schemas.microsoft.com/office/drawing/2014/main" id="{4E828EE9-8417-4ECE-8604-113FB1AFD239}"/>
                    </a:ext>
                  </a:extLst>
                </p:cNvPr>
                <p:cNvSpPr>
                  <a:spLocks/>
                </p:cNvSpPr>
                <p:nvPr/>
              </p:nvSpPr>
              <p:spPr bwMode="auto">
                <a:xfrm>
                  <a:off x="3267" y="199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1" name="Freeform 404">
                  <a:extLst>
                    <a:ext uri="{FF2B5EF4-FFF2-40B4-BE49-F238E27FC236}">
                      <a16:creationId xmlns:a16="http://schemas.microsoft.com/office/drawing/2014/main" id="{605E81F4-DFAE-4997-A467-4D03018499E6}"/>
                    </a:ext>
                  </a:extLst>
                </p:cNvPr>
                <p:cNvSpPr>
                  <a:spLocks/>
                </p:cNvSpPr>
                <p:nvPr/>
              </p:nvSpPr>
              <p:spPr bwMode="auto">
                <a:xfrm>
                  <a:off x="3266" y="2021"/>
                  <a:ext cx="1" cy="0"/>
                </a:xfrm>
                <a:custGeom>
                  <a:avLst/>
                  <a:gdLst>
                    <a:gd name="T0" fmla="*/ 0 w 1"/>
                    <a:gd name="T1" fmla="*/ 1 w 1"/>
                    <a:gd name="T2" fmla="*/ 1 w 1"/>
                  </a:gdLst>
                  <a:ahLst/>
                  <a:cxnLst>
                    <a:cxn ang="0">
                      <a:pos x="T0" y="0"/>
                    </a:cxn>
                    <a:cxn ang="0">
                      <a:pos x="T1" y="0"/>
                    </a:cxn>
                    <a:cxn ang="0">
                      <a:pos x="T2" y="0"/>
                    </a:cxn>
                  </a:cxnLst>
                  <a:rect l="0" t="0" r="r" b="b"/>
                  <a:pathLst>
                    <a:path w="1">
                      <a:moveTo>
                        <a:pt x="0" y="0"/>
                      </a:moveTo>
                      <a:lnTo>
                        <a:pt x="1"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2" name="Freeform 405">
                  <a:extLst>
                    <a:ext uri="{FF2B5EF4-FFF2-40B4-BE49-F238E27FC236}">
                      <a16:creationId xmlns:a16="http://schemas.microsoft.com/office/drawing/2014/main" id="{31937F45-400A-4FE2-A435-9F89616C92C0}"/>
                    </a:ext>
                  </a:extLst>
                </p:cNvPr>
                <p:cNvSpPr>
                  <a:spLocks/>
                </p:cNvSpPr>
                <p:nvPr/>
              </p:nvSpPr>
              <p:spPr bwMode="auto">
                <a:xfrm>
                  <a:off x="3265" y="2048"/>
                  <a:ext cx="2" cy="2"/>
                </a:xfrm>
                <a:custGeom>
                  <a:avLst/>
                  <a:gdLst>
                    <a:gd name="T0" fmla="*/ 0 w 2"/>
                    <a:gd name="T1" fmla="*/ 1 h 2"/>
                    <a:gd name="T2" fmla="*/ 2 w 2"/>
                    <a:gd name="T3" fmla="*/ 2 h 2"/>
                    <a:gd name="T4" fmla="*/ 0 w 2"/>
                    <a:gd name="T5" fmla="*/ 0 h 2"/>
                  </a:gdLst>
                  <a:ahLst/>
                  <a:cxnLst>
                    <a:cxn ang="0">
                      <a:pos x="T0" y="T1"/>
                    </a:cxn>
                    <a:cxn ang="0">
                      <a:pos x="T2" y="T3"/>
                    </a:cxn>
                    <a:cxn ang="0">
                      <a:pos x="T4" y="T5"/>
                    </a:cxn>
                  </a:cxnLst>
                  <a:rect l="0" t="0" r="r" b="b"/>
                  <a:pathLst>
                    <a:path w="2" h="2">
                      <a:moveTo>
                        <a:pt x="0" y="1"/>
                      </a:moveTo>
                      <a:lnTo>
                        <a:pt x="2"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3" name="Freeform 406">
                  <a:extLst>
                    <a:ext uri="{FF2B5EF4-FFF2-40B4-BE49-F238E27FC236}">
                      <a16:creationId xmlns:a16="http://schemas.microsoft.com/office/drawing/2014/main" id="{989D8BAA-7FBF-4E32-8FFE-3E283FED291F}"/>
                    </a:ext>
                  </a:extLst>
                </p:cNvPr>
                <p:cNvSpPr>
                  <a:spLocks/>
                </p:cNvSpPr>
                <p:nvPr/>
              </p:nvSpPr>
              <p:spPr bwMode="auto">
                <a:xfrm>
                  <a:off x="3263" y="2076"/>
                  <a:ext cx="4" cy="2"/>
                </a:xfrm>
                <a:custGeom>
                  <a:avLst/>
                  <a:gdLst>
                    <a:gd name="T0" fmla="*/ 0 w 4"/>
                    <a:gd name="T1" fmla="*/ 1 h 2"/>
                    <a:gd name="T2" fmla="*/ 4 w 4"/>
                    <a:gd name="T3" fmla="*/ 2 h 2"/>
                    <a:gd name="T4" fmla="*/ 1 w 4"/>
                    <a:gd name="T5" fmla="*/ 0 h 2"/>
                  </a:gdLst>
                  <a:ahLst/>
                  <a:cxnLst>
                    <a:cxn ang="0">
                      <a:pos x="T0" y="T1"/>
                    </a:cxn>
                    <a:cxn ang="0">
                      <a:pos x="T2" y="T3"/>
                    </a:cxn>
                    <a:cxn ang="0">
                      <a:pos x="T4" y="T5"/>
                    </a:cxn>
                  </a:cxnLst>
                  <a:rect l="0" t="0" r="r" b="b"/>
                  <a:pathLst>
                    <a:path w="4" h="2">
                      <a:moveTo>
                        <a:pt x="0" y="1"/>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608">
                <a:extLst>
                  <a:ext uri="{FF2B5EF4-FFF2-40B4-BE49-F238E27FC236}">
                    <a16:creationId xmlns:a16="http://schemas.microsoft.com/office/drawing/2014/main" id="{4FFF86B8-F646-4277-B9AA-A9E895B2B191}"/>
                  </a:ext>
                </a:extLst>
              </p:cNvPr>
              <p:cNvGrpSpPr>
                <a:grpSpLocks/>
              </p:cNvGrpSpPr>
              <p:nvPr/>
            </p:nvGrpSpPr>
            <p:grpSpPr bwMode="auto">
              <a:xfrm>
                <a:off x="3250" y="1705"/>
                <a:ext cx="203" cy="908"/>
                <a:chOff x="3250" y="1705"/>
                <a:chExt cx="203" cy="908"/>
              </a:xfrm>
            </p:grpSpPr>
            <p:sp>
              <p:nvSpPr>
                <p:cNvPr id="5584" name="Freeform 408">
                  <a:extLst>
                    <a:ext uri="{FF2B5EF4-FFF2-40B4-BE49-F238E27FC236}">
                      <a16:creationId xmlns:a16="http://schemas.microsoft.com/office/drawing/2014/main" id="{0C059776-1DE5-4EA5-8656-8B46D4BF95B4}"/>
                    </a:ext>
                  </a:extLst>
                </p:cNvPr>
                <p:cNvSpPr>
                  <a:spLocks/>
                </p:cNvSpPr>
                <p:nvPr/>
              </p:nvSpPr>
              <p:spPr bwMode="auto">
                <a:xfrm>
                  <a:off x="3261" y="2102"/>
                  <a:ext cx="6" cy="5"/>
                </a:xfrm>
                <a:custGeom>
                  <a:avLst/>
                  <a:gdLst>
                    <a:gd name="T0" fmla="*/ 0 w 6"/>
                    <a:gd name="T1" fmla="*/ 3 h 5"/>
                    <a:gd name="T2" fmla="*/ 6 w 6"/>
                    <a:gd name="T3" fmla="*/ 5 h 5"/>
                    <a:gd name="T4" fmla="*/ 1 w 6"/>
                    <a:gd name="T5" fmla="*/ 0 h 5"/>
                  </a:gdLst>
                  <a:ahLst/>
                  <a:cxnLst>
                    <a:cxn ang="0">
                      <a:pos x="T0" y="T1"/>
                    </a:cxn>
                    <a:cxn ang="0">
                      <a:pos x="T2" y="T3"/>
                    </a:cxn>
                    <a:cxn ang="0">
                      <a:pos x="T4" y="T5"/>
                    </a:cxn>
                  </a:cxnLst>
                  <a:rect l="0" t="0" r="r" b="b"/>
                  <a:pathLst>
                    <a:path w="6" h="5">
                      <a:moveTo>
                        <a:pt x="0" y="3"/>
                      </a:moveTo>
                      <a:lnTo>
                        <a:pt x="6"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5" name="Freeform 409">
                  <a:extLst>
                    <a:ext uri="{FF2B5EF4-FFF2-40B4-BE49-F238E27FC236}">
                      <a16:creationId xmlns:a16="http://schemas.microsoft.com/office/drawing/2014/main" id="{728B52A8-F37E-412B-9905-FF5C37A873A7}"/>
                    </a:ext>
                  </a:extLst>
                </p:cNvPr>
                <p:cNvSpPr>
                  <a:spLocks/>
                </p:cNvSpPr>
                <p:nvPr/>
              </p:nvSpPr>
              <p:spPr bwMode="auto">
                <a:xfrm>
                  <a:off x="3258" y="2130"/>
                  <a:ext cx="9" cy="6"/>
                </a:xfrm>
                <a:custGeom>
                  <a:avLst/>
                  <a:gdLst>
                    <a:gd name="T0" fmla="*/ 0 w 9"/>
                    <a:gd name="T1" fmla="*/ 4 h 6"/>
                    <a:gd name="T2" fmla="*/ 9 w 9"/>
                    <a:gd name="T3" fmla="*/ 6 h 6"/>
                    <a:gd name="T4" fmla="*/ 2 w 9"/>
                    <a:gd name="T5" fmla="*/ 0 h 6"/>
                  </a:gdLst>
                  <a:ahLst/>
                  <a:cxnLst>
                    <a:cxn ang="0">
                      <a:pos x="T0" y="T1"/>
                    </a:cxn>
                    <a:cxn ang="0">
                      <a:pos x="T2" y="T3"/>
                    </a:cxn>
                    <a:cxn ang="0">
                      <a:pos x="T4" y="T5"/>
                    </a:cxn>
                  </a:cxnLst>
                  <a:rect l="0" t="0" r="r" b="b"/>
                  <a:pathLst>
                    <a:path w="9" h="6">
                      <a:moveTo>
                        <a:pt x="0" y="4"/>
                      </a:moveTo>
                      <a:lnTo>
                        <a:pt x="9"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6" name="Freeform 410">
                  <a:extLst>
                    <a:ext uri="{FF2B5EF4-FFF2-40B4-BE49-F238E27FC236}">
                      <a16:creationId xmlns:a16="http://schemas.microsoft.com/office/drawing/2014/main" id="{A965E913-ACC3-43EB-908B-80FE494E9B8F}"/>
                    </a:ext>
                  </a:extLst>
                </p:cNvPr>
                <p:cNvSpPr>
                  <a:spLocks/>
                </p:cNvSpPr>
                <p:nvPr/>
              </p:nvSpPr>
              <p:spPr bwMode="auto">
                <a:xfrm>
                  <a:off x="3256" y="2160"/>
                  <a:ext cx="11" cy="5"/>
                </a:xfrm>
                <a:custGeom>
                  <a:avLst/>
                  <a:gdLst>
                    <a:gd name="T0" fmla="*/ 0 w 11"/>
                    <a:gd name="T1" fmla="*/ 5 h 5"/>
                    <a:gd name="T2" fmla="*/ 11 w 11"/>
                    <a:gd name="T3" fmla="*/ 4 h 5"/>
                    <a:gd name="T4" fmla="*/ 1 w 11"/>
                    <a:gd name="T5" fmla="*/ 0 h 5"/>
                  </a:gdLst>
                  <a:ahLst/>
                  <a:cxnLst>
                    <a:cxn ang="0">
                      <a:pos x="T0" y="T1"/>
                    </a:cxn>
                    <a:cxn ang="0">
                      <a:pos x="T2" y="T3"/>
                    </a:cxn>
                    <a:cxn ang="0">
                      <a:pos x="T4" y="T5"/>
                    </a:cxn>
                  </a:cxnLst>
                  <a:rect l="0" t="0" r="r" b="b"/>
                  <a:pathLst>
                    <a:path w="11" h="5">
                      <a:moveTo>
                        <a:pt x="0" y="5"/>
                      </a:moveTo>
                      <a:lnTo>
                        <a:pt x="11"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7" name="Freeform 411">
                  <a:extLst>
                    <a:ext uri="{FF2B5EF4-FFF2-40B4-BE49-F238E27FC236}">
                      <a16:creationId xmlns:a16="http://schemas.microsoft.com/office/drawing/2014/main" id="{C700B1F1-337E-4773-A69B-C763551B7144}"/>
                    </a:ext>
                  </a:extLst>
                </p:cNvPr>
                <p:cNvSpPr>
                  <a:spLocks/>
                </p:cNvSpPr>
                <p:nvPr/>
              </p:nvSpPr>
              <p:spPr bwMode="auto">
                <a:xfrm>
                  <a:off x="3253" y="2191"/>
                  <a:ext cx="14" cy="7"/>
                </a:xfrm>
                <a:custGeom>
                  <a:avLst/>
                  <a:gdLst>
                    <a:gd name="T0" fmla="*/ 1 w 14"/>
                    <a:gd name="T1" fmla="*/ 7 h 7"/>
                    <a:gd name="T2" fmla="*/ 14 w 14"/>
                    <a:gd name="T3" fmla="*/ 2 h 7"/>
                    <a:gd name="T4" fmla="*/ 0 w 14"/>
                    <a:gd name="T5" fmla="*/ 0 h 7"/>
                  </a:gdLst>
                  <a:ahLst/>
                  <a:cxnLst>
                    <a:cxn ang="0">
                      <a:pos x="T0" y="T1"/>
                    </a:cxn>
                    <a:cxn ang="0">
                      <a:pos x="T2" y="T3"/>
                    </a:cxn>
                    <a:cxn ang="0">
                      <a:pos x="T4" y="T5"/>
                    </a:cxn>
                  </a:cxnLst>
                  <a:rect l="0" t="0" r="r" b="b"/>
                  <a:pathLst>
                    <a:path w="14" h="7">
                      <a:moveTo>
                        <a:pt x="1" y="7"/>
                      </a:moveTo>
                      <a:lnTo>
                        <a:pt x="1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8" name="Freeform 412">
                  <a:extLst>
                    <a:ext uri="{FF2B5EF4-FFF2-40B4-BE49-F238E27FC236}">
                      <a16:creationId xmlns:a16="http://schemas.microsoft.com/office/drawing/2014/main" id="{85E9C08D-51C0-4C88-8F40-658E03166021}"/>
                    </a:ext>
                  </a:extLst>
                </p:cNvPr>
                <p:cNvSpPr>
                  <a:spLocks/>
                </p:cNvSpPr>
                <p:nvPr/>
              </p:nvSpPr>
              <p:spPr bwMode="auto">
                <a:xfrm>
                  <a:off x="3250" y="2222"/>
                  <a:ext cx="17" cy="9"/>
                </a:xfrm>
                <a:custGeom>
                  <a:avLst/>
                  <a:gdLst>
                    <a:gd name="T0" fmla="*/ 3 w 17"/>
                    <a:gd name="T1" fmla="*/ 9 h 9"/>
                    <a:gd name="T2" fmla="*/ 17 w 17"/>
                    <a:gd name="T3" fmla="*/ 0 h 9"/>
                    <a:gd name="T4" fmla="*/ 0 w 17"/>
                    <a:gd name="T5" fmla="*/ 1 h 9"/>
                  </a:gdLst>
                  <a:ahLst/>
                  <a:cxnLst>
                    <a:cxn ang="0">
                      <a:pos x="T0" y="T1"/>
                    </a:cxn>
                    <a:cxn ang="0">
                      <a:pos x="T2" y="T3"/>
                    </a:cxn>
                    <a:cxn ang="0">
                      <a:pos x="T4" y="T5"/>
                    </a:cxn>
                  </a:cxnLst>
                  <a:rect l="0" t="0" r="r" b="b"/>
                  <a:pathLst>
                    <a:path w="17" h="9">
                      <a:moveTo>
                        <a:pt x="3" y="9"/>
                      </a:moveTo>
                      <a:lnTo>
                        <a:pt x="1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9" name="Freeform 413">
                  <a:extLst>
                    <a:ext uri="{FF2B5EF4-FFF2-40B4-BE49-F238E27FC236}">
                      <a16:creationId xmlns:a16="http://schemas.microsoft.com/office/drawing/2014/main" id="{0F1DF9F9-B852-42DD-9814-39021F8E0057}"/>
                    </a:ext>
                  </a:extLst>
                </p:cNvPr>
                <p:cNvSpPr>
                  <a:spLocks/>
                </p:cNvSpPr>
                <p:nvPr/>
              </p:nvSpPr>
              <p:spPr bwMode="auto">
                <a:xfrm>
                  <a:off x="3250" y="2250"/>
                  <a:ext cx="17" cy="11"/>
                </a:xfrm>
                <a:custGeom>
                  <a:avLst/>
                  <a:gdLst>
                    <a:gd name="T0" fmla="*/ 3 w 17"/>
                    <a:gd name="T1" fmla="*/ 11 h 11"/>
                    <a:gd name="T2" fmla="*/ 17 w 17"/>
                    <a:gd name="T3" fmla="*/ 0 h 11"/>
                    <a:gd name="T4" fmla="*/ 0 w 17"/>
                    <a:gd name="T5" fmla="*/ 3 h 11"/>
                  </a:gdLst>
                  <a:ahLst/>
                  <a:cxnLst>
                    <a:cxn ang="0">
                      <a:pos x="T0" y="T1"/>
                    </a:cxn>
                    <a:cxn ang="0">
                      <a:pos x="T2" y="T3"/>
                    </a:cxn>
                    <a:cxn ang="0">
                      <a:pos x="T4" y="T5"/>
                    </a:cxn>
                  </a:cxnLst>
                  <a:rect l="0" t="0" r="r" b="b"/>
                  <a:pathLst>
                    <a:path w="17" h="11">
                      <a:moveTo>
                        <a:pt x="3" y="11"/>
                      </a:moveTo>
                      <a:lnTo>
                        <a:pt x="17"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0" name="Freeform 414">
                  <a:extLst>
                    <a:ext uri="{FF2B5EF4-FFF2-40B4-BE49-F238E27FC236}">
                      <a16:creationId xmlns:a16="http://schemas.microsoft.com/office/drawing/2014/main" id="{3CA34222-B601-4968-A122-96A8D8299143}"/>
                    </a:ext>
                  </a:extLst>
                </p:cNvPr>
                <p:cNvSpPr>
                  <a:spLocks/>
                </p:cNvSpPr>
                <p:nvPr/>
              </p:nvSpPr>
              <p:spPr bwMode="auto">
                <a:xfrm>
                  <a:off x="3251" y="2279"/>
                  <a:ext cx="16" cy="9"/>
                </a:xfrm>
                <a:custGeom>
                  <a:avLst/>
                  <a:gdLst>
                    <a:gd name="T0" fmla="*/ 2 w 16"/>
                    <a:gd name="T1" fmla="*/ 9 h 9"/>
                    <a:gd name="T2" fmla="*/ 16 w 16"/>
                    <a:gd name="T3" fmla="*/ 0 h 9"/>
                    <a:gd name="T4" fmla="*/ 0 w 16"/>
                    <a:gd name="T5" fmla="*/ 2 h 9"/>
                  </a:gdLst>
                  <a:ahLst/>
                  <a:cxnLst>
                    <a:cxn ang="0">
                      <a:pos x="T0" y="T1"/>
                    </a:cxn>
                    <a:cxn ang="0">
                      <a:pos x="T2" y="T3"/>
                    </a:cxn>
                    <a:cxn ang="0">
                      <a:pos x="T4" y="T5"/>
                    </a:cxn>
                  </a:cxnLst>
                  <a:rect l="0" t="0" r="r" b="b"/>
                  <a:pathLst>
                    <a:path w="16" h="9">
                      <a:moveTo>
                        <a:pt x="2" y="9"/>
                      </a:moveTo>
                      <a:lnTo>
                        <a:pt x="16"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1" name="Freeform 415">
                  <a:extLst>
                    <a:ext uri="{FF2B5EF4-FFF2-40B4-BE49-F238E27FC236}">
                      <a16:creationId xmlns:a16="http://schemas.microsoft.com/office/drawing/2014/main" id="{99E266FB-450A-435C-99BB-B631FBD46767}"/>
                    </a:ext>
                  </a:extLst>
                </p:cNvPr>
                <p:cNvSpPr>
                  <a:spLocks/>
                </p:cNvSpPr>
                <p:nvPr/>
              </p:nvSpPr>
              <p:spPr bwMode="auto">
                <a:xfrm>
                  <a:off x="3253" y="2307"/>
                  <a:ext cx="14" cy="7"/>
                </a:xfrm>
                <a:custGeom>
                  <a:avLst/>
                  <a:gdLst>
                    <a:gd name="T0" fmla="*/ 1 w 14"/>
                    <a:gd name="T1" fmla="*/ 7 h 7"/>
                    <a:gd name="T2" fmla="*/ 14 w 14"/>
                    <a:gd name="T3" fmla="*/ 1 h 7"/>
                    <a:gd name="T4" fmla="*/ 0 w 14"/>
                    <a:gd name="T5" fmla="*/ 0 h 7"/>
                  </a:gdLst>
                  <a:ahLst/>
                  <a:cxnLst>
                    <a:cxn ang="0">
                      <a:pos x="T0" y="T1"/>
                    </a:cxn>
                    <a:cxn ang="0">
                      <a:pos x="T2" y="T3"/>
                    </a:cxn>
                    <a:cxn ang="0">
                      <a:pos x="T4" y="T5"/>
                    </a:cxn>
                  </a:cxnLst>
                  <a:rect l="0" t="0" r="r" b="b"/>
                  <a:pathLst>
                    <a:path w="14" h="7">
                      <a:moveTo>
                        <a:pt x="1" y="7"/>
                      </a:moveTo>
                      <a:lnTo>
                        <a:pt x="1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2" name="Freeform 416">
                  <a:extLst>
                    <a:ext uri="{FF2B5EF4-FFF2-40B4-BE49-F238E27FC236}">
                      <a16:creationId xmlns:a16="http://schemas.microsoft.com/office/drawing/2014/main" id="{DDA5F1AC-739F-472E-800A-239CC0A91D0C}"/>
                    </a:ext>
                  </a:extLst>
                </p:cNvPr>
                <p:cNvSpPr>
                  <a:spLocks/>
                </p:cNvSpPr>
                <p:nvPr/>
              </p:nvSpPr>
              <p:spPr bwMode="auto">
                <a:xfrm>
                  <a:off x="3256" y="2334"/>
                  <a:ext cx="11" cy="5"/>
                </a:xfrm>
                <a:custGeom>
                  <a:avLst/>
                  <a:gdLst>
                    <a:gd name="T0" fmla="*/ 0 w 11"/>
                    <a:gd name="T1" fmla="*/ 5 h 5"/>
                    <a:gd name="T2" fmla="*/ 11 w 11"/>
                    <a:gd name="T3" fmla="*/ 3 h 5"/>
                    <a:gd name="T4" fmla="*/ 0 w 11"/>
                    <a:gd name="T5" fmla="*/ 0 h 5"/>
                  </a:gdLst>
                  <a:ahLst/>
                  <a:cxnLst>
                    <a:cxn ang="0">
                      <a:pos x="T0" y="T1"/>
                    </a:cxn>
                    <a:cxn ang="0">
                      <a:pos x="T2" y="T3"/>
                    </a:cxn>
                    <a:cxn ang="0">
                      <a:pos x="T4" y="T5"/>
                    </a:cxn>
                  </a:cxnLst>
                  <a:rect l="0" t="0" r="r" b="b"/>
                  <a:pathLst>
                    <a:path w="11" h="5">
                      <a:moveTo>
                        <a:pt x="0" y="5"/>
                      </a:moveTo>
                      <a:lnTo>
                        <a:pt x="11"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3" name="Freeform 417">
                  <a:extLst>
                    <a:ext uri="{FF2B5EF4-FFF2-40B4-BE49-F238E27FC236}">
                      <a16:creationId xmlns:a16="http://schemas.microsoft.com/office/drawing/2014/main" id="{6461F69C-7D3A-456C-8057-7E78B55A4E5B}"/>
                    </a:ext>
                  </a:extLst>
                </p:cNvPr>
                <p:cNvSpPr>
                  <a:spLocks/>
                </p:cNvSpPr>
                <p:nvPr/>
              </p:nvSpPr>
              <p:spPr bwMode="auto">
                <a:xfrm>
                  <a:off x="3258" y="2362"/>
                  <a:ext cx="9" cy="4"/>
                </a:xfrm>
                <a:custGeom>
                  <a:avLst/>
                  <a:gdLst>
                    <a:gd name="T0" fmla="*/ 0 w 9"/>
                    <a:gd name="T1" fmla="*/ 4 h 4"/>
                    <a:gd name="T2" fmla="*/ 9 w 9"/>
                    <a:gd name="T3" fmla="*/ 3 h 4"/>
                    <a:gd name="T4" fmla="*/ 1 w 9"/>
                    <a:gd name="T5" fmla="*/ 0 h 4"/>
                  </a:gdLst>
                  <a:ahLst/>
                  <a:cxnLst>
                    <a:cxn ang="0">
                      <a:pos x="T0" y="T1"/>
                    </a:cxn>
                    <a:cxn ang="0">
                      <a:pos x="T2" y="T3"/>
                    </a:cxn>
                    <a:cxn ang="0">
                      <a:pos x="T4" y="T5"/>
                    </a:cxn>
                  </a:cxnLst>
                  <a:rect l="0" t="0" r="r" b="b"/>
                  <a:pathLst>
                    <a:path w="9" h="4">
                      <a:moveTo>
                        <a:pt x="0" y="4"/>
                      </a:moveTo>
                      <a:lnTo>
                        <a:pt x="9"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4" name="Freeform 418">
                  <a:extLst>
                    <a:ext uri="{FF2B5EF4-FFF2-40B4-BE49-F238E27FC236}">
                      <a16:creationId xmlns:a16="http://schemas.microsoft.com/office/drawing/2014/main" id="{6A8C8096-BE42-423F-A9B9-8A619CFB9368}"/>
                    </a:ext>
                  </a:extLst>
                </p:cNvPr>
                <p:cNvSpPr>
                  <a:spLocks/>
                </p:cNvSpPr>
                <p:nvPr/>
              </p:nvSpPr>
              <p:spPr bwMode="auto">
                <a:xfrm>
                  <a:off x="3261" y="2394"/>
                  <a:ext cx="6" cy="2"/>
                </a:xfrm>
                <a:custGeom>
                  <a:avLst/>
                  <a:gdLst>
                    <a:gd name="T0" fmla="*/ 1 w 6"/>
                    <a:gd name="T1" fmla="*/ 2 h 2"/>
                    <a:gd name="T2" fmla="*/ 6 w 6"/>
                    <a:gd name="T3" fmla="*/ 0 h 2"/>
                    <a:gd name="T4" fmla="*/ 0 w 6"/>
                    <a:gd name="T5" fmla="*/ 0 h 2"/>
                  </a:gdLst>
                  <a:ahLst/>
                  <a:cxnLst>
                    <a:cxn ang="0">
                      <a:pos x="T0" y="T1"/>
                    </a:cxn>
                    <a:cxn ang="0">
                      <a:pos x="T2" y="T3"/>
                    </a:cxn>
                    <a:cxn ang="0">
                      <a:pos x="T4" y="T5"/>
                    </a:cxn>
                  </a:cxnLst>
                  <a:rect l="0" t="0" r="r" b="b"/>
                  <a:pathLst>
                    <a:path w="6" h="2">
                      <a:moveTo>
                        <a:pt x="1" y="2"/>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5" name="Freeform 419">
                  <a:extLst>
                    <a:ext uri="{FF2B5EF4-FFF2-40B4-BE49-F238E27FC236}">
                      <a16:creationId xmlns:a16="http://schemas.microsoft.com/office/drawing/2014/main" id="{2A785254-41E0-4279-971C-5FF32B4000AA}"/>
                    </a:ext>
                  </a:extLst>
                </p:cNvPr>
                <p:cNvSpPr>
                  <a:spLocks/>
                </p:cNvSpPr>
                <p:nvPr/>
              </p:nvSpPr>
              <p:spPr bwMode="auto">
                <a:xfrm>
                  <a:off x="3264" y="2423"/>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6" name="Freeform 420">
                  <a:extLst>
                    <a:ext uri="{FF2B5EF4-FFF2-40B4-BE49-F238E27FC236}">
                      <a16:creationId xmlns:a16="http://schemas.microsoft.com/office/drawing/2014/main" id="{CF82077E-35CE-4410-87B9-02B0909E3C19}"/>
                    </a:ext>
                  </a:extLst>
                </p:cNvPr>
                <p:cNvSpPr>
                  <a:spLocks/>
                </p:cNvSpPr>
                <p:nvPr/>
              </p:nvSpPr>
              <p:spPr bwMode="auto">
                <a:xfrm>
                  <a:off x="3267" y="2452"/>
                  <a:ext cx="3" cy="7"/>
                </a:xfrm>
                <a:custGeom>
                  <a:avLst/>
                  <a:gdLst>
                    <a:gd name="T0" fmla="*/ 3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3" y="7"/>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7" name="Freeform 421">
                  <a:extLst>
                    <a:ext uri="{FF2B5EF4-FFF2-40B4-BE49-F238E27FC236}">
                      <a16:creationId xmlns:a16="http://schemas.microsoft.com/office/drawing/2014/main" id="{3ACF2CBA-2735-4D69-9E1B-5E0D8F30D68B}"/>
                    </a:ext>
                  </a:extLst>
                </p:cNvPr>
                <p:cNvSpPr>
                  <a:spLocks/>
                </p:cNvSpPr>
                <p:nvPr/>
              </p:nvSpPr>
              <p:spPr bwMode="auto">
                <a:xfrm>
                  <a:off x="3267" y="2480"/>
                  <a:ext cx="7" cy="11"/>
                </a:xfrm>
                <a:custGeom>
                  <a:avLst/>
                  <a:gdLst>
                    <a:gd name="T0" fmla="*/ 7 w 7"/>
                    <a:gd name="T1" fmla="*/ 9 h 11"/>
                    <a:gd name="T2" fmla="*/ 0 w 7"/>
                    <a:gd name="T3" fmla="*/ 0 h 11"/>
                    <a:gd name="T4" fmla="*/ 2 w 7"/>
                    <a:gd name="T5" fmla="*/ 11 h 11"/>
                  </a:gdLst>
                  <a:ahLst/>
                  <a:cxnLst>
                    <a:cxn ang="0">
                      <a:pos x="T0" y="T1"/>
                    </a:cxn>
                    <a:cxn ang="0">
                      <a:pos x="T2" y="T3"/>
                    </a:cxn>
                    <a:cxn ang="0">
                      <a:pos x="T4" y="T5"/>
                    </a:cxn>
                  </a:cxnLst>
                  <a:rect l="0" t="0" r="r" b="b"/>
                  <a:pathLst>
                    <a:path w="7" h="11">
                      <a:moveTo>
                        <a:pt x="7" y="9"/>
                      </a:moveTo>
                      <a:lnTo>
                        <a:pt x="0" y="0"/>
                      </a:lnTo>
                      <a:lnTo>
                        <a:pt x="2"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8" name="Freeform 422">
                  <a:extLst>
                    <a:ext uri="{FF2B5EF4-FFF2-40B4-BE49-F238E27FC236}">
                      <a16:creationId xmlns:a16="http://schemas.microsoft.com/office/drawing/2014/main" id="{B3E339DF-B3D0-4D30-89B0-E8090C22FC8C}"/>
                    </a:ext>
                  </a:extLst>
                </p:cNvPr>
                <p:cNvSpPr>
                  <a:spLocks/>
                </p:cNvSpPr>
                <p:nvPr/>
              </p:nvSpPr>
              <p:spPr bwMode="auto">
                <a:xfrm>
                  <a:off x="3267" y="2509"/>
                  <a:ext cx="8" cy="12"/>
                </a:xfrm>
                <a:custGeom>
                  <a:avLst/>
                  <a:gdLst>
                    <a:gd name="T0" fmla="*/ 8 w 8"/>
                    <a:gd name="T1" fmla="*/ 9 h 12"/>
                    <a:gd name="T2" fmla="*/ 0 w 8"/>
                    <a:gd name="T3" fmla="*/ 0 h 12"/>
                    <a:gd name="T4" fmla="*/ 2 w 8"/>
                    <a:gd name="T5" fmla="*/ 12 h 12"/>
                  </a:gdLst>
                  <a:ahLst/>
                  <a:cxnLst>
                    <a:cxn ang="0">
                      <a:pos x="T0" y="T1"/>
                    </a:cxn>
                    <a:cxn ang="0">
                      <a:pos x="T2" y="T3"/>
                    </a:cxn>
                    <a:cxn ang="0">
                      <a:pos x="T4" y="T5"/>
                    </a:cxn>
                  </a:cxnLst>
                  <a:rect l="0" t="0" r="r" b="b"/>
                  <a:pathLst>
                    <a:path w="8" h="12">
                      <a:moveTo>
                        <a:pt x="8" y="9"/>
                      </a:moveTo>
                      <a:lnTo>
                        <a:pt x="0" y="0"/>
                      </a:lnTo>
                      <a:lnTo>
                        <a:pt x="2"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9" name="Freeform 423">
                  <a:extLst>
                    <a:ext uri="{FF2B5EF4-FFF2-40B4-BE49-F238E27FC236}">
                      <a16:creationId xmlns:a16="http://schemas.microsoft.com/office/drawing/2014/main" id="{7E69FD3B-3C39-4C67-B5D4-FD15F630717D}"/>
                    </a:ext>
                  </a:extLst>
                </p:cNvPr>
                <p:cNvSpPr>
                  <a:spLocks/>
                </p:cNvSpPr>
                <p:nvPr/>
              </p:nvSpPr>
              <p:spPr bwMode="auto">
                <a:xfrm>
                  <a:off x="3267" y="2538"/>
                  <a:ext cx="6" cy="11"/>
                </a:xfrm>
                <a:custGeom>
                  <a:avLst/>
                  <a:gdLst>
                    <a:gd name="T0" fmla="*/ 6 w 6"/>
                    <a:gd name="T1" fmla="*/ 9 h 11"/>
                    <a:gd name="T2" fmla="*/ 0 w 6"/>
                    <a:gd name="T3" fmla="*/ 0 h 11"/>
                    <a:gd name="T4" fmla="*/ 0 w 6"/>
                    <a:gd name="T5" fmla="*/ 11 h 11"/>
                  </a:gdLst>
                  <a:ahLst/>
                  <a:cxnLst>
                    <a:cxn ang="0">
                      <a:pos x="T0" y="T1"/>
                    </a:cxn>
                    <a:cxn ang="0">
                      <a:pos x="T2" y="T3"/>
                    </a:cxn>
                    <a:cxn ang="0">
                      <a:pos x="T4" y="T5"/>
                    </a:cxn>
                  </a:cxnLst>
                  <a:rect l="0" t="0" r="r" b="b"/>
                  <a:pathLst>
                    <a:path w="6" h="11">
                      <a:moveTo>
                        <a:pt x="6" y="9"/>
                      </a:moveTo>
                      <a:lnTo>
                        <a:pt x="0"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0" name="Freeform 424">
                  <a:extLst>
                    <a:ext uri="{FF2B5EF4-FFF2-40B4-BE49-F238E27FC236}">
                      <a16:creationId xmlns:a16="http://schemas.microsoft.com/office/drawing/2014/main" id="{7A3FF5C2-0860-44A5-BEB3-3AFB09BFC432}"/>
                    </a:ext>
                  </a:extLst>
                </p:cNvPr>
                <p:cNvSpPr>
                  <a:spLocks/>
                </p:cNvSpPr>
                <p:nvPr/>
              </p:nvSpPr>
              <p:spPr bwMode="auto">
                <a:xfrm>
                  <a:off x="3263" y="2567"/>
                  <a:ext cx="5" cy="10"/>
                </a:xfrm>
                <a:custGeom>
                  <a:avLst/>
                  <a:gdLst>
                    <a:gd name="T0" fmla="*/ 5 w 5"/>
                    <a:gd name="T1" fmla="*/ 10 h 10"/>
                    <a:gd name="T2" fmla="*/ 4 w 5"/>
                    <a:gd name="T3" fmla="*/ 0 h 10"/>
                    <a:gd name="T4" fmla="*/ 0 w 5"/>
                    <a:gd name="T5" fmla="*/ 9 h 10"/>
                  </a:gdLst>
                  <a:ahLst/>
                  <a:cxnLst>
                    <a:cxn ang="0">
                      <a:pos x="T0" y="T1"/>
                    </a:cxn>
                    <a:cxn ang="0">
                      <a:pos x="T2" y="T3"/>
                    </a:cxn>
                    <a:cxn ang="0">
                      <a:pos x="T4" y="T5"/>
                    </a:cxn>
                  </a:cxnLst>
                  <a:rect l="0" t="0" r="r" b="b"/>
                  <a:pathLst>
                    <a:path w="5" h="10">
                      <a:moveTo>
                        <a:pt x="5" y="10"/>
                      </a:moveTo>
                      <a:lnTo>
                        <a:pt x="4"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1" name="Freeform 425">
                  <a:extLst>
                    <a:ext uri="{FF2B5EF4-FFF2-40B4-BE49-F238E27FC236}">
                      <a16:creationId xmlns:a16="http://schemas.microsoft.com/office/drawing/2014/main" id="{93ED7163-0E94-4FF9-93A2-F415D043C93A}"/>
                    </a:ext>
                  </a:extLst>
                </p:cNvPr>
                <p:cNvSpPr>
                  <a:spLocks/>
                </p:cNvSpPr>
                <p:nvPr/>
              </p:nvSpPr>
              <p:spPr bwMode="auto">
                <a:xfrm>
                  <a:off x="3258" y="2595"/>
                  <a:ext cx="9" cy="10"/>
                </a:xfrm>
                <a:custGeom>
                  <a:avLst/>
                  <a:gdLst>
                    <a:gd name="T0" fmla="*/ 4 w 9"/>
                    <a:gd name="T1" fmla="*/ 10 h 10"/>
                    <a:gd name="T2" fmla="*/ 9 w 9"/>
                    <a:gd name="T3" fmla="*/ 0 h 10"/>
                    <a:gd name="T4" fmla="*/ 0 w 9"/>
                    <a:gd name="T5" fmla="*/ 7 h 10"/>
                  </a:gdLst>
                  <a:ahLst/>
                  <a:cxnLst>
                    <a:cxn ang="0">
                      <a:pos x="T0" y="T1"/>
                    </a:cxn>
                    <a:cxn ang="0">
                      <a:pos x="T2" y="T3"/>
                    </a:cxn>
                    <a:cxn ang="0">
                      <a:pos x="T4" y="T5"/>
                    </a:cxn>
                  </a:cxnLst>
                  <a:rect l="0" t="0" r="r" b="b"/>
                  <a:pathLst>
                    <a:path w="9" h="10">
                      <a:moveTo>
                        <a:pt x="4" y="10"/>
                      </a:moveTo>
                      <a:lnTo>
                        <a:pt x="9"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2" name="Freeform 426">
                  <a:extLst>
                    <a:ext uri="{FF2B5EF4-FFF2-40B4-BE49-F238E27FC236}">
                      <a16:creationId xmlns:a16="http://schemas.microsoft.com/office/drawing/2014/main" id="{05DB0A16-B774-4D81-AEEB-04982BBD2280}"/>
                    </a:ext>
                  </a:extLst>
                </p:cNvPr>
                <p:cNvSpPr>
                  <a:spLocks/>
                </p:cNvSpPr>
                <p:nvPr/>
              </p:nvSpPr>
              <p:spPr bwMode="auto">
                <a:xfrm>
                  <a:off x="3279" y="1705"/>
                  <a:ext cx="17" cy="14"/>
                </a:xfrm>
                <a:custGeom>
                  <a:avLst/>
                  <a:gdLst>
                    <a:gd name="T0" fmla="*/ 5 w 17"/>
                    <a:gd name="T1" fmla="*/ 14 h 14"/>
                    <a:gd name="T2" fmla="*/ 17 w 17"/>
                    <a:gd name="T3" fmla="*/ 0 h 14"/>
                    <a:gd name="T4" fmla="*/ 0 w 17"/>
                    <a:gd name="T5" fmla="*/ 7 h 14"/>
                  </a:gdLst>
                  <a:ahLst/>
                  <a:cxnLst>
                    <a:cxn ang="0">
                      <a:pos x="T0" y="T1"/>
                    </a:cxn>
                    <a:cxn ang="0">
                      <a:pos x="T2" y="T3"/>
                    </a:cxn>
                    <a:cxn ang="0">
                      <a:pos x="T4" y="T5"/>
                    </a:cxn>
                  </a:cxnLst>
                  <a:rect l="0" t="0" r="r" b="b"/>
                  <a:pathLst>
                    <a:path w="17" h="14">
                      <a:moveTo>
                        <a:pt x="5" y="14"/>
                      </a:moveTo>
                      <a:lnTo>
                        <a:pt x="17"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3" name="Freeform 427">
                  <a:extLst>
                    <a:ext uri="{FF2B5EF4-FFF2-40B4-BE49-F238E27FC236}">
                      <a16:creationId xmlns:a16="http://schemas.microsoft.com/office/drawing/2014/main" id="{1A157DAF-3620-4153-A0A3-EEEE61569017}"/>
                    </a:ext>
                  </a:extLst>
                </p:cNvPr>
                <p:cNvSpPr>
                  <a:spLocks/>
                </p:cNvSpPr>
                <p:nvPr/>
              </p:nvSpPr>
              <p:spPr bwMode="auto">
                <a:xfrm>
                  <a:off x="3279" y="1733"/>
                  <a:ext cx="17" cy="14"/>
                </a:xfrm>
                <a:custGeom>
                  <a:avLst/>
                  <a:gdLst>
                    <a:gd name="T0" fmla="*/ 4 w 17"/>
                    <a:gd name="T1" fmla="*/ 14 h 14"/>
                    <a:gd name="T2" fmla="*/ 17 w 17"/>
                    <a:gd name="T3" fmla="*/ 0 h 14"/>
                    <a:gd name="T4" fmla="*/ 0 w 17"/>
                    <a:gd name="T5" fmla="*/ 7 h 14"/>
                  </a:gdLst>
                  <a:ahLst/>
                  <a:cxnLst>
                    <a:cxn ang="0">
                      <a:pos x="T0" y="T1"/>
                    </a:cxn>
                    <a:cxn ang="0">
                      <a:pos x="T2" y="T3"/>
                    </a:cxn>
                    <a:cxn ang="0">
                      <a:pos x="T4" y="T5"/>
                    </a:cxn>
                  </a:cxnLst>
                  <a:rect l="0" t="0" r="r" b="b"/>
                  <a:pathLst>
                    <a:path w="17" h="14">
                      <a:moveTo>
                        <a:pt x="4" y="14"/>
                      </a:moveTo>
                      <a:lnTo>
                        <a:pt x="17"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4" name="Freeform 428">
                  <a:extLst>
                    <a:ext uri="{FF2B5EF4-FFF2-40B4-BE49-F238E27FC236}">
                      <a16:creationId xmlns:a16="http://schemas.microsoft.com/office/drawing/2014/main" id="{AEDE7C99-0736-400D-83AC-B4BEFD7C71EE}"/>
                    </a:ext>
                  </a:extLst>
                </p:cNvPr>
                <p:cNvSpPr>
                  <a:spLocks/>
                </p:cNvSpPr>
                <p:nvPr/>
              </p:nvSpPr>
              <p:spPr bwMode="auto">
                <a:xfrm>
                  <a:off x="3280" y="1762"/>
                  <a:ext cx="16" cy="14"/>
                </a:xfrm>
                <a:custGeom>
                  <a:avLst/>
                  <a:gdLst>
                    <a:gd name="T0" fmla="*/ 6 w 16"/>
                    <a:gd name="T1" fmla="*/ 14 h 14"/>
                    <a:gd name="T2" fmla="*/ 16 w 16"/>
                    <a:gd name="T3" fmla="*/ 0 h 14"/>
                    <a:gd name="T4" fmla="*/ 0 w 16"/>
                    <a:gd name="T5" fmla="*/ 8 h 14"/>
                  </a:gdLst>
                  <a:ahLst/>
                  <a:cxnLst>
                    <a:cxn ang="0">
                      <a:pos x="T0" y="T1"/>
                    </a:cxn>
                    <a:cxn ang="0">
                      <a:pos x="T2" y="T3"/>
                    </a:cxn>
                    <a:cxn ang="0">
                      <a:pos x="T4" y="T5"/>
                    </a:cxn>
                  </a:cxnLst>
                  <a:rect l="0" t="0" r="r" b="b"/>
                  <a:pathLst>
                    <a:path w="16" h="14">
                      <a:moveTo>
                        <a:pt x="6" y="14"/>
                      </a:moveTo>
                      <a:lnTo>
                        <a:pt x="16"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5" name="Freeform 429">
                  <a:extLst>
                    <a:ext uri="{FF2B5EF4-FFF2-40B4-BE49-F238E27FC236}">
                      <a16:creationId xmlns:a16="http://schemas.microsoft.com/office/drawing/2014/main" id="{4E8CD34E-2852-4348-B6F5-65CDA9ED0AD4}"/>
                    </a:ext>
                  </a:extLst>
                </p:cNvPr>
                <p:cNvSpPr>
                  <a:spLocks/>
                </p:cNvSpPr>
                <p:nvPr/>
              </p:nvSpPr>
              <p:spPr bwMode="auto">
                <a:xfrm>
                  <a:off x="3284" y="1791"/>
                  <a:ext cx="12" cy="14"/>
                </a:xfrm>
                <a:custGeom>
                  <a:avLst/>
                  <a:gdLst>
                    <a:gd name="T0" fmla="*/ 6 w 12"/>
                    <a:gd name="T1" fmla="*/ 14 h 14"/>
                    <a:gd name="T2" fmla="*/ 12 w 12"/>
                    <a:gd name="T3" fmla="*/ 0 h 14"/>
                    <a:gd name="T4" fmla="*/ 0 w 12"/>
                    <a:gd name="T5" fmla="*/ 10 h 14"/>
                  </a:gdLst>
                  <a:ahLst/>
                  <a:cxnLst>
                    <a:cxn ang="0">
                      <a:pos x="T0" y="T1"/>
                    </a:cxn>
                    <a:cxn ang="0">
                      <a:pos x="T2" y="T3"/>
                    </a:cxn>
                    <a:cxn ang="0">
                      <a:pos x="T4" y="T5"/>
                    </a:cxn>
                  </a:cxnLst>
                  <a:rect l="0" t="0" r="r" b="b"/>
                  <a:pathLst>
                    <a:path w="12" h="14">
                      <a:moveTo>
                        <a:pt x="6" y="14"/>
                      </a:moveTo>
                      <a:lnTo>
                        <a:pt x="12"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6" name="Freeform 430">
                  <a:extLst>
                    <a:ext uri="{FF2B5EF4-FFF2-40B4-BE49-F238E27FC236}">
                      <a16:creationId xmlns:a16="http://schemas.microsoft.com/office/drawing/2014/main" id="{6E25BEDE-3FC3-40FD-AF5D-F6390CD822EC}"/>
                    </a:ext>
                  </a:extLst>
                </p:cNvPr>
                <p:cNvSpPr>
                  <a:spLocks/>
                </p:cNvSpPr>
                <p:nvPr/>
              </p:nvSpPr>
              <p:spPr bwMode="auto">
                <a:xfrm>
                  <a:off x="3287" y="1820"/>
                  <a:ext cx="9" cy="15"/>
                </a:xfrm>
                <a:custGeom>
                  <a:avLst/>
                  <a:gdLst>
                    <a:gd name="T0" fmla="*/ 7 w 9"/>
                    <a:gd name="T1" fmla="*/ 15 h 15"/>
                    <a:gd name="T2" fmla="*/ 9 w 9"/>
                    <a:gd name="T3" fmla="*/ 0 h 15"/>
                    <a:gd name="T4" fmla="*/ 0 w 9"/>
                    <a:gd name="T5" fmla="*/ 12 h 15"/>
                  </a:gdLst>
                  <a:ahLst/>
                  <a:cxnLst>
                    <a:cxn ang="0">
                      <a:pos x="T0" y="T1"/>
                    </a:cxn>
                    <a:cxn ang="0">
                      <a:pos x="T2" y="T3"/>
                    </a:cxn>
                    <a:cxn ang="0">
                      <a:pos x="T4" y="T5"/>
                    </a:cxn>
                  </a:cxnLst>
                  <a:rect l="0" t="0" r="r" b="b"/>
                  <a:pathLst>
                    <a:path w="9" h="15">
                      <a:moveTo>
                        <a:pt x="7" y="15"/>
                      </a:moveTo>
                      <a:lnTo>
                        <a:pt x="9"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7" name="Freeform 431">
                  <a:extLst>
                    <a:ext uri="{FF2B5EF4-FFF2-40B4-BE49-F238E27FC236}">
                      <a16:creationId xmlns:a16="http://schemas.microsoft.com/office/drawing/2014/main" id="{0A2E1C9D-43C3-481C-8A84-7538011DBB6D}"/>
                    </a:ext>
                  </a:extLst>
                </p:cNvPr>
                <p:cNvSpPr>
                  <a:spLocks/>
                </p:cNvSpPr>
                <p:nvPr/>
              </p:nvSpPr>
              <p:spPr bwMode="auto">
                <a:xfrm>
                  <a:off x="3289" y="1848"/>
                  <a:ext cx="7" cy="16"/>
                </a:xfrm>
                <a:custGeom>
                  <a:avLst/>
                  <a:gdLst>
                    <a:gd name="T0" fmla="*/ 7 w 7"/>
                    <a:gd name="T1" fmla="*/ 16 h 16"/>
                    <a:gd name="T2" fmla="*/ 7 w 7"/>
                    <a:gd name="T3" fmla="*/ 0 h 16"/>
                    <a:gd name="T4" fmla="*/ 0 w 7"/>
                    <a:gd name="T5" fmla="*/ 14 h 16"/>
                  </a:gdLst>
                  <a:ahLst/>
                  <a:cxnLst>
                    <a:cxn ang="0">
                      <a:pos x="T0" y="T1"/>
                    </a:cxn>
                    <a:cxn ang="0">
                      <a:pos x="T2" y="T3"/>
                    </a:cxn>
                    <a:cxn ang="0">
                      <a:pos x="T4" y="T5"/>
                    </a:cxn>
                  </a:cxnLst>
                  <a:rect l="0" t="0" r="r" b="b"/>
                  <a:pathLst>
                    <a:path w="7" h="16">
                      <a:moveTo>
                        <a:pt x="7" y="16"/>
                      </a:moveTo>
                      <a:lnTo>
                        <a:pt x="7"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8" name="Freeform 432">
                  <a:extLst>
                    <a:ext uri="{FF2B5EF4-FFF2-40B4-BE49-F238E27FC236}">
                      <a16:creationId xmlns:a16="http://schemas.microsoft.com/office/drawing/2014/main" id="{8D09CDFD-DA20-4EEE-B307-E8F1B9A8C425}"/>
                    </a:ext>
                  </a:extLst>
                </p:cNvPr>
                <p:cNvSpPr>
                  <a:spLocks/>
                </p:cNvSpPr>
                <p:nvPr/>
              </p:nvSpPr>
              <p:spPr bwMode="auto">
                <a:xfrm>
                  <a:off x="3291" y="1877"/>
                  <a:ext cx="7" cy="14"/>
                </a:xfrm>
                <a:custGeom>
                  <a:avLst/>
                  <a:gdLst>
                    <a:gd name="T0" fmla="*/ 7 w 7"/>
                    <a:gd name="T1" fmla="*/ 14 h 14"/>
                    <a:gd name="T2" fmla="*/ 5 w 7"/>
                    <a:gd name="T3" fmla="*/ 0 h 14"/>
                    <a:gd name="T4" fmla="*/ 0 w 7"/>
                    <a:gd name="T5" fmla="*/ 13 h 14"/>
                  </a:gdLst>
                  <a:ahLst/>
                  <a:cxnLst>
                    <a:cxn ang="0">
                      <a:pos x="T0" y="T1"/>
                    </a:cxn>
                    <a:cxn ang="0">
                      <a:pos x="T2" y="T3"/>
                    </a:cxn>
                    <a:cxn ang="0">
                      <a:pos x="T4" y="T5"/>
                    </a:cxn>
                  </a:cxnLst>
                  <a:rect l="0" t="0" r="r" b="b"/>
                  <a:pathLst>
                    <a:path w="7" h="14">
                      <a:moveTo>
                        <a:pt x="7" y="14"/>
                      </a:moveTo>
                      <a:lnTo>
                        <a:pt x="5"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9" name="Freeform 433">
                  <a:extLst>
                    <a:ext uri="{FF2B5EF4-FFF2-40B4-BE49-F238E27FC236}">
                      <a16:creationId xmlns:a16="http://schemas.microsoft.com/office/drawing/2014/main" id="{87BEB981-6DB0-4782-9519-332C4B0CE3E8}"/>
                    </a:ext>
                  </a:extLst>
                </p:cNvPr>
                <p:cNvSpPr>
                  <a:spLocks/>
                </p:cNvSpPr>
                <p:nvPr/>
              </p:nvSpPr>
              <p:spPr bwMode="auto">
                <a:xfrm>
                  <a:off x="3292" y="1906"/>
                  <a:ext cx="5" cy="11"/>
                </a:xfrm>
                <a:custGeom>
                  <a:avLst/>
                  <a:gdLst>
                    <a:gd name="T0" fmla="*/ 5 w 5"/>
                    <a:gd name="T1" fmla="*/ 11 h 11"/>
                    <a:gd name="T2" fmla="*/ 4 w 5"/>
                    <a:gd name="T3" fmla="*/ 0 h 11"/>
                    <a:gd name="T4" fmla="*/ 0 w 5"/>
                    <a:gd name="T5" fmla="*/ 10 h 11"/>
                  </a:gdLst>
                  <a:ahLst/>
                  <a:cxnLst>
                    <a:cxn ang="0">
                      <a:pos x="T0" y="T1"/>
                    </a:cxn>
                    <a:cxn ang="0">
                      <a:pos x="T2" y="T3"/>
                    </a:cxn>
                    <a:cxn ang="0">
                      <a:pos x="T4" y="T5"/>
                    </a:cxn>
                  </a:cxnLst>
                  <a:rect l="0" t="0" r="r" b="b"/>
                  <a:pathLst>
                    <a:path w="5" h="11">
                      <a:moveTo>
                        <a:pt x="5" y="11"/>
                      </a:moveTo>
                      <a:lnTo>
                        <a:pt x="4"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0" name="Freeform 434">
                  <a:extLst>
                    <a:ext uri="{FF2B5EF4-FFF2-40B4-BE49-F238E27FC236}">
                      <a16:creationId xmlns:a16="http://schemas.microsoft.com/office/drawing/2014/main" id="{F5C0A714-C602-4E04-9CA3-2311D1563C41}"/>
                    </a:ext>
                  </a:extLst>
                </p:cNvPr>
                <p:cNvSpPr>
                  <a:spLocks/>
                </p:cNvSpPr>
                <p:nvPr/>
              </p:nvSpPr>
              <p:spPr bwMode="auto">
                <a:xfrm>
                  <a:off x="3292" y="1935"/>
                  <a:ext cx="4" cy="7"/>
                </a:xfrm>
                <a:custGeom>
                  <a:avLst/>
                  <a:gdLst>
                    <a:gd name="T0" fmla="*/ 4 w 4"/>
                    <a:gd name="T1" fmla="*/ 7 h 7"/>
                    <a:gd name="T2" fmla="*/ 4 w 4"/>
                    <a:gd name="T3" fmla="*/ 0 h 7"/>
                    <a:gd name="T4" fmla="*/ 0 w 4"/>
                    <a:gd name="T5" fmla="*/ 6 h 7"/>
                  </a:gdLst>
                  <a:ahLst/>
                  <a:cxnLst>
                    <a:cxn ang="0">
                      <a:pos x="T0" y="T1"/>
                    </a:cxn>
                    <a:cxn ang="0">
                      <a:pos x="T2" y="T3"/>
                    </a:cxn>
                    <a:cxn ang="0">
                      <a:pos x="T4" y="T5"/>
                    </a:cxn>
                  </a:cxnLst>
                  <a:rect l="0" t="0" r="r" b="b"/>
                  <a:pathLst>
                    <a:path w="4" h="7">
                      <a:moveTo>
                        <a:pt x="4" y="7"/>
                      </a:moveTo>
                      <a:lnTo>
                        <a:pt x="4"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1" name="Freeform 435">
                  <a:extLst>
                    <a:ext uri="{FF2B5EF4-FFF2-40B4-BE49-F238E27FC236}">
                      <a16:creationId xmlns:a16="http://schemas.microsoft.com/office/drawing/2014/main" id="{7466B388-23EE-4011-986E-6F7BD681851A}"/>
                    </a:ext>
                  </a:extLst>
                </p:cNvPr>
                <p:cNvSpPr>
                  <a:spLocks/>
                </p:cNvSpPr>
                <p:nvPr/>
              </p:nvSpPr>
              <p:spPr bwMode="auto">
                <a:xfrm>
                  <a:off x="3292" y="1963"/>
                  <a:ext cx="4" cy="5"/>
                </a:xfrm>
                <a:custGeom>
                  <a:avLst/>
                  <a:gdLst>
                    <a:gd name="T0" fmla="*/ 2 w 4"/>
                    <a:gd name="T1" fmla="*/ 5 h 5"/>
                    <a:gd name="T2" fmla="*/ 4 w 4"/>
                    <a:gd name="T3" fmla="*/ 0 h 5"/>
                    <a:gd name="T4" fmla="*/ 0 w 4"/>
                    <a:gd name="T5" fmla="*/ 3 h 5"/>
                  </a:gdLst>
                  <a:ahLst/>
                  <a:cxnLst>
                    <a:cxn ang="0">
                      <a:pos x="T0" y="T1"/>
                    </a:cxn>
                    <a:cxn ang="0">
                      <a:pos x="T2" y="T3"/>
                    </a:cxn>
                    <a:cxn ang="0">
                      <a:pos x="T4" y="T5"/>
                    </a:cxn>
                  </a:cxnLst>
                  <a:rect l="0" t="0" r="r" b="b"/>
                  <a:pathLst>
                    <a:path w="4" h="5">
                      <a:moveTo>
                        <a:pt x="2" y="5"/>
                      </a:moveTo>
                      <a:lnTo>
                        <a:pt x="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2" name="Freeform 436">
                  <a:extLst>
                    <a:ext uri="{FF2B5EF4-FFF2-40B4-BE49-F238E27FC236}">
                      <a16:creationId xmlns:a16="http://schemas.microsoft.com/office/drawing/2014/main" id="{0933C822-11CB-4207-8CE3-03EED5DD2D4D}"/>
                    </a:ext>
                  </a:extLst>
                </p:cNvPr>
                <p:cNvSpPr>
                  <a:spLocks/>
                </p:cNvSpPr>
                <p:nvPr/>
              </p:nvSpPr>
              <p:spPr bwMode="auto">
                <a:xfrm>
                  <a:off x="3291" y="1992"/>
                  <a:ext cx="5" cy="3"/>
                </a:xfrm>
                <a:custGeom>
                  <a:avLst/>
                  <a:gdLst>
                    <a:gd name="T0" fmla="*/ 0 w 5"/>
                    <a:gd name="T1" fmla="*/ 3 h 3"/>
                    <a:gd name="T2" fmla="*/ 5 w 5"/>
                    <a:gd name="T3" fmla="*/ 0 h 3"/>
                    <a:gd name="T4" fmla="*/ 0 w 5"/>
                    <a:gd name="T5" fmla="*/ 1 h 3"/>
                  </a:gdLst>
                  <a:ahLst/>
                  <a:cxnLst>
                    <a:cxn ang="0">
                      <a:pos x="T0" y="T1"/>
                    </a:cxn>
                    <a:cxn ang="0">
                      <a:pos x="T2" y="T3"/>
                    </a:cxn>
                    <a:cxn ang="0">
                      <a:pos x="T4" y="T5"/>
                    </a:cxn>
                  </a:cxnLst>
                  <a:rect l="0" t="0" r="r" b="b"/>
                  <a:pathLst>
                    <a:path w="5" h="3">
                      <a:moveTo>
                        <a:pt x="0" y="3"/>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3" name="Freeform 437">
                  <a:extLst>
                    <a:ext uri="{FF2B5EF4-FFF2-40B4-BE49-F238E27FC236}">
                      <a16:creationId xmlns:a16="http://schemas.microsoft.com/office/drawing/2014/main" id="{E1FAB41F-DA2C-4F5D-9528-7237325017B8}"/>
                    </a:ext>
                  </a:extLst>
                </p:cNvPr>
                <p:cNvSpPr>
                  <a:spLocks/>
                </p:cNvSpPr>
                <p:nvPr/>
              </p:nvSpPr>
              <p:spPr bwMode="auto">
                <a:xfrm>
                  <a:off x="3290" y="2020"/>
                  <a:ext cx="6" cy="3"/>
                </a:xfrm>
                <a:custGeom>
                  <a:avLst/>
                  <a:gdLst>
                    <a:gd name="T0" fmla="*/ 0 w 6"/>
                    <a:gd name="T1" fmla="*/ 3 h 3"/>
                    <a:gd name="T2" fmla="*/ 6 w 6"/>
                    <a:gd name="T3" fmla="*/ 1 h 3"/>
                    <a:gd name="T4" fmla="*/ 0 w 6"/>
                    <a:gd name="T5" fmla="*/ 0 h 3"/>
                  </a:gdLst>
                  <a:ahLst/>
                  <a:cxnLst>
                    <a:cxn ang="0">
                      <a:pos x="T0" y="T1"/>
                    </a:cxn>
                    <a:cxn ang="0">
                      <a:pos x="T2" y="T3"/>
                    </a:cxn>
                    <a:cxn ang="0">
                      <a:pos x="T4" y="T5"/>
                    </a:cxn>
                  </a:cxnLst>
                  <a:rect l="0" t="0" r="r" b="b"/>
                  <a:pathLst>
                    <a:path w="6" h="3">
                      <a:moveTo>
                        <a:pt x="0" y="3"/>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4" name="Freeform 438">
                  <a:extLst>
                    <a:ext uri="{FF2B5EF4-FFF2-40B4-BE49-F238E27FC236}">
                      <a16:creationId xmlns:a16="http://schemas.microsoft.com/office/drawing/2014/main" id="{5D2E8D87-5761-4878-A609-09FEAD858C26}"/>
                    </a:ext>
                  </a:extLst>
                </p:cNvPr>
                <p:cNvSpPr>
                  <a:spLocks/>
                </p:cNvSpPr>
                <p:nvPr/>
              </p:nvSpPr>
              <p:spPr bwMode="auto">
                <a:xfrm>
                  <a:off x="3288" y="2048"/>
                  <a:ext cx="8" cy="3"/>
                </a:xfrm>
                <a:custGeom>
                  <a:avLst/>
                  <a:gdLst>
                    <a:gd name="T0" fmla="*/ 0 w 8"/>
                    <a:gd name="T1" fmla="*/ 3 h 3"/>
                    <a:gd name="T2" fmla="*/ 8 w 8"/>
                    <a:gd name="T3" fmla="*/ 2 h 3"/>
                    <a:gd name="T4" fmla="*/ 1 w 8"/>
                    <a:gd name="T5" fmla="*/ 0 h 3"/>
                  </a:gdLst>
                  <a:ahLst/>
                  <a:cxnLst>
                    <a:cxn ang="0">
                      <a:pos x="T0" y="T1"/>
                    </a:cxn>
                    <a:cxn ang="0">
                      <a:pos x="T2" y="T3"/>
                    </a:cxn>
                    <a:cxn ang="0">
                      <a:pos x="T4" y="T5"/>
                    </a:cxn>
                  </a:cxnLst>
                  <a:rect l="0" t="0" r="r" b="b"/>
                  <a:pathLst>
                    <a:path w="8" h="3">
                      <a:moveTo>
                        <a:pt x="0" y="3"/>
                      </a:moveTo>
                      <a:lnTo>
                        <a:pt x="8"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5" name="Freeform 439">
                  <a:extLst>
                    <a:ext uri="{FF2B5EF4-FFF2-40B4-BE49-F238E27FC236}">
                      <a16:creationId xmlns:a16="http://schemas.microsoft.com/office/drawing/2014/main" id="{8A56EA3A-522D-45E6-B2F0-71B3DE1FAD37}"/>
                    </a:ext>
                  </a:extLst>
                </p:cNvPr>
                <p:cNvSpPr>
                  <a:spLocks/>
                </p:cNvSpPr>
                <p:nvPr/>
              </p:nvSpPr>
              <p:spPr bwMode="auto">
                <a:xfrm>
                  <a:off x="3287" y="2075"/>
                  <a:ext cx="9" cy="4"/>
                </a:xfrm>
                <a:custGeom>
                  <a:avLst/>
                  <a:gdLst>
                    <a:gd name="T0" fmla="*/ 0 w 9"/>
                    <a:gd name="T1" fmla="*/ 4 h 4"/>
                    <a:gd name="T2" fmla="*/ 9 w 9"/>
                    <a:gd name="T3" fmla="*/ 3 h 4"/>
                    <a:gd name="T4" fmla="*/ 1 w 9"/>
                    <a:gd name="T5" fmla="*/ 0 h 4"/>
                  </a:gdLst>
                  <a:ahLst/>
                  <a:cxnLst>
                    <a:cxn ang="0">
                      <a:pos x="T0" y="T1"/>
                    </a:cxn>
                    <a:cxn ang="0">
                      <a:pos x="T2" y="T3"/>
                    </a:cxn>
                    <a:cxn ang="0">
                      <a:pos x="T4" y="T5"/>
                    </a:cxn>
                  </a:cxnLst>
                  <a:rect l="0" t="0" r="r" b="b"/>
                  <a:pathLst>
                    <a:path w="9" h="4">
                      <a:moveTo>
                        <a:pt x="0" y="4"/>
                      </a:moveTo>
                      <a:lnTo>
                        <a:pt x="9"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6" name="Freeform 440">
                  <a:extLst>
                    <a:ext uri="{FF2B5EF4-FFF2-40B4-BE49-F238E27FC236}">
                      <a16:creationId xmlns:a16="http://schemas.microsoft.com/office/drawing/2014/main" id="{9BBE68DE-31B1-4236-B977-06488AD1692D}"/>
                    </a:ext>
                  </a:extLst>
                </p:cNvPr>
                <p:cNvSpPr>
                  <a:spLocks/>
                </p:cNvSpPr>
                <p:nvPr/>
              </p:nvSpPr>
              <p:spPr bwMode="auto">
                <a:xfrm>
                  <a:off x="3286" y="2102"/>
                  <a:ext cx="10" cy="5"/>
                </a:xfrm>
                <a:custGeom>
                  <a:avLst/>
                  <a:gdLst>
                    <a:gd name="T0" fmla="*/ 0 w 10"/>
                    <a:gd name="T1" fmla="*/ 4 h 5"/>
                    <a:gd name="T2" fmla="*/ 10 w 10"/>
                    <a:gd name="T3" fmla="*/ 5 h 5"/>
                    <a:gd name="T4" fmla="*/ 2 w 10"/>
                    <a:gd name="T5" fmla="*/ 0 h 5"/>
                  </a:gdLst>
                  <a:ahLst/>
                  <a:cxnLst>
                    <a:cxn ang="0">
                      <a:pos x="T0" y="T1"/>
                    </a:cxn>
                    <a:cxn ang="0">
                      <a:pos x="T2" y="T3"/>
                    </a:cxn>
                    <a:cxn ang="0">
                      <a:pos x="T4" y="T5"/>
                    </a:cxn>
                  </a:cxnLst>
                  <a:rect l="0" t="0" r="r" b="b"/>
                  <a:pathLst>
                    <a:path w="10" h="5">
                      <a:moveTo>
                        <a:pt x="0" y="4"/>
                      </a:moveTo>
                      <a:lnTo>
                        <a:pt x="10"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7" name="Freeform 441">
                  <a:extLst>
                    <a:ext uri="{FF2B5EF4-FFF2-40B4-BE49-F238E27FC236}">
                      <a16:creationId xmlns:a16="http://schemas.microsoft.com/office/drawing/2014/main" id="{D18B6EE9-725D-45D1-ACED-74F6F976EE02}"/>
                    </a:ext>
                  </a:extLst>
                </p:cNvPr>
                <p:cNvSpPr>
                  <a:spLocks/>
                </p:cNvSpPr>
                <p:nvPr/>
              </p:nvSpPr>
              <p:spPr bwMode="auto">
                <a:xfrm>
                  <a:off x="3285" y="2130"/>
                  <a:ext cx="11" cy="6"/>
                </a:xfrm>
                <a:custGeom>
                  <a:avLst/>
                  <a:gdLst>
                    <a:gd name="T0" fmla="*/ 0 w 11"/>
                    <a:gd name="T1" fmla="*/ 5 h 6"/>
                    <a:gd name="T2" fmla="*/ 11 w 11"/>
                    <a:gd name="T3" fmla="*/ 6 h 6"/>
                    <a:gd name="T4" fmla="*/ 1 w 11"/>
                    <a:gd name="T5" fmla="*/ 0 h 6"/>
                  </a:gdLst>
                  <a:ahLst/>
                  <a:cxnLst>
                    <a:cxn ang="0">
                      <a:pos x="T0" y="T1"/>
                    </a:cxn>
                    <a:cxn ang="0">
                      <a:pos x="T2" y="T3"/>
                    </a:cxn>
                    <a:cxn ang="0">
                      <a:pos x="T4" y="T5"/>
                    </a:cxn>
                  </a:cxnLst>
                  <a:rect l="0" t="0" r="r" b="b"/>
                  <a:pathLst>
                    <a:path w="11" h="6">
                      <a:moveTo>
                        <a:pt x="0" y="5"/>
                      </a:moveTo>
                      <a:lnTo>
                        <a:pt x="11"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8" name="Freeform 442">
                  <a:extLst>
                    <a:ext uri="{FF2B5EF4-FFF2-40B4-BE49-F238E27FC236}">
                      <a16:creationId xmlns:a16="http://schemas.microsoft.com/office/drawing/2014/main" id="{1F820C9D-9EE7-4A93-845F-78D34EB3EF8E}"/>
                    </a:ext>
                  </a:extLst>
                </p:cNvPr>
                <p:cNvSpPr>
                  <a:spLocks/>
                </p:cNvSpPr>
                <p:nvPr/>
              </p:nvSpPr>
              <p:spPr bwMode="auto">
                <a:xfrm>
                  <a:off x="3283" y="2159"/>
                  <a:ext cx="13" cy="6"/>
                </a:xfrm>
                <a:custGeom>
                  <a:avLst/>
                  <a:gdLst>
                    <a:gd name="T0" fmla="*/ 0 w 13"/>
                    <a:gd name="T1" fmla="*/ 6 h 6"/>
                    <a:gd name="T2" fmla="*/ 13 w 13"/>
                    <a:gd name="T3" fmla="*/ 5 h 6"/>
                    <a:gd name="T4" fmla="*/ 1 w 13"/>
                    <a:gd name="T5" fmla="*/ 0 h 6"/>
                  </a:gdLst>
                  <a:ahLst/>
                  <a:cxnLst>
                    <a:cxn ang="0">
                      <a:pos x="T0" y="T1"/>
                    </a:cxn>
                    <a:cxn ang="0">
                      <a:pos x="T2" y="T3"/>
                    </a:cxn>
                    <a:cxn ang="0">
                      <a:pos x="T4" y="T5"/>
                    </a:cxn>
                  </a:cxnLst>
                  <a:rect l="0" t="0" r="r" b="b"/>
                  <a:pathLst>
                    <a:path w="13" h="6">
                      <a:moveTo>
                        <a:pt x="0" y="6"/>
                      </a:moveTo>
                      <a:lnTo>
                        <a:pt x="13"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9" name="Freeform 443">
                  <a:extLst>
                    <a:ext uri="{FF2B5EF4-FFF2-40B4-BE49-F238E27FC236}">
                      <a16:creationId xmlns:a16="http://schemas.microsoft.com/office/drawing/2014/main" id="{5628F429-F437-47E4-9647-76938F03FD76}"/>
                    </a:ext>
                  </a:extLst>
                </p:cNvPr>
                <p:cNvSpPr>
                  <a:spLocks/>
                </p:cNvSpPr>
                <p:nvPr/>
              </p:nvSpPr>
              <p:spPr bwMode="auto">
                <a:xfrm>
                  <a:off x="3281" y="2190"/>
                  <a:ext cx="15" cy="7"/>
                </a:xfrm>
                <a:custGeom>
                  <a:avLst/>
                  <a:gdLst>
                    <a:gd name="T0" fmla="*/ 0 w 15"/>
                    <a:gd name="T1" fmla="*/ 7 h 7"/>
                    <a:gd name="T2" fmla="*/ 15 w 15"/>
                    <a:gd name="T3" fmla="*/ 3 h 7"/>
                    <a:gd name="T4" fmla="*/ 0 w 15"/>
                    <a:gd name="T5" fmla="*/ 0 h 7"/>
                  </a:gdLst>
                  <a:ahLst/>
                  <a:cxnLst>
                    <a:cxn ang="0">
                      <a:pos x="T0" y="T1"/>
                    </a:cxn>
                    <a:cxn ang="0">
                      <a:pos x="T2" y="T3"/>
                    </a:cxn>
                    <a:cxn ang="0">
                      <a:pos x="T4" y="T5"/>
                    </a:cxn>
                  </a:cxnLst>
                  <a:rect l="0" t="0" r="r" b="b"/>
                  <a:pathLst>
                    <a:path w="15" h="7">
                      <a:moveTo>
                        <a:pt x="0" y="7"/>
                      </a:moveTo>
                      <a:lnTo>
                        <a:pt x="15"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0" name="Freeform 444">
                  <a:extLst>
                    <a:ext uri="{FF2B5EF4-FFF2-40B4-BE49-F238E27FC236}">
                      <a16:creationId xmlns:a16="http://schemas.microsoft.com/office/drawing/2014/main" id="{767C520B-267E-467B-AB18-FE10FDA5724F}"/>
                    </a:ext>
                  </a:extLst>
                </p:cNvPr>
                <p:cNvSpPr>
                  <a:spLocks/>
                </p:cNvSpPr>
                <p:nvPr/>
              </p:nvSpPr>
              <p:spPr bwMode="auto">
                <a:xfrm>
                  <a:off x="3278" y="2220"/>
                  <a:ext cx="18" cy="9"/>
                </a:xfrm>
                <a:custGeom>
                  <a:avLst/>
                  <a:gdLst>
                    <a:gd name="T0" fmla="*/ 2 w 18"/>
                    <a:gd name="T1" fmla="*/ 9 h 9"/>
                    <a:gd name="T2" fmla="*/ 18 w 18"/>
                    <a:gd name="T3" fmla="*/ 2 h 9"/>
                    <a:gd name="T4" fmla="*/ 0 w 18"/>
                    <a:gd name="T5" fmla="*/ 0 h 9"/>
                  </a:gdLst>
                  <a:ahLst/>
                  <a:cxnLst>
                    <a:cxn ang="0">
                      <a:pos x="T0" y="T1"/>
                    </a:cxn>
                    <a:cxn ang="0">
                      <a:pos x="T2" y="T3"/>
                    </a:cxn>
                    <a:cxn ang="0">
                      <a:pos x="T4" y="T5"/>
                    </a:cxn>
                  </a:cxnLst>
                  <a:rect l="0" t="0" r="r" b="b"/>
                  <a:pathLst>
                    <a:path w="18" h="9">
                      <a:moveTo>
                        <a:pt x="2" y="9"/>
                      </a:moveTo>
                      <a:lnTo>
                        <a:pt x="18"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1" name="Freeform 445">
                  <a:extLst>
                    <a:ext uri="{FF2B5EF4-FFF2-40B4-BE49-F238E27FC236}">
                      <a16:creationId xmlns:a16="http://schemas.microsoft.com/office/drawing/2014/main" id="{CFD6EFD9-C753-46B8-A20B-222AD8CBB998}"/>
                    </a:ext>
                  </a:extLst>
                </p:cNvPr>
                <p:cNvSpPr>
                  <a:spLocks/>
                </p:cNvSpPr>
                <p:nvPr/>
              </p:nvSpPr>
              <p:spPr bwMode="auto">
                <a:xfrm>
                  <a:off x="3278" y="2249"/>
                  <a:ext cx="18" cy="9"/>
                </a:xfrm>
                <a:custGeom>
                  <a:avLst/>
                  <a:gdLst>
                    <a:gd name="T0" fmla="*/ 1 w 18"/>
                    <a:gd name="T1" fmla="*/ 9 h 9"/>
                    <a:gd name="T2" fmla="*/ 18 w 18"/>
                    <a:gd name="T3" fmla="*/ 1 h 9"/>
                    <a:gd name="T4" fmla="*/ 0 w 18"/>
                    <a:gd name="T5" fmla="*/ 0 h 9"/>
                  </a:gdLst>
                  <a:ahLst/>
                  <a:cxnLst>
                    <a:cxn ang="0">
                      <a:pos x="T0" y="T1"/>
                    </a:cxn>
                    <a:cxn ang="0">
                      <a:pos x="T2" y="T3"/>
                    </a:cxn>
                    <a:cxn ang="0">
                      <a:pos x="T4" y="T5"/>
                    </a:cxn>
                  </a:cxnLst>
                  <a:rect l="0" t="0" r="r" b="b"/>
                  <a:pathLst>
                    <a:path w="18" h="9">
                      <a:moveTo>
                        <a:pt x="1" y="9"/>
                      </a:moveTo>
                      <a:lnTo>
                        <a:pt x="1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2" name="Freeform 446">
                  <a:extLst>
                    <a:ext uri="{FF2B5EF4-FFF2-40B4-BE49-F238E27FC236}">
                      <a16:creationId xmlns:a16="http://schemas.microsoft.com/office/drawing/2014/main" id="{FB92E77E-8359-4AC9-8858-CF9AAE71F111}"/>
                    </a:ext>
                  </a:extLst>
                </p:cNvPr>
                <p:cNvSpPr>
                  <a:spLocks/>
                </p:cNvSpPr>
                <p:nvPr/>
              </p:nvSpPr>
              <p:spPr bwMode="auto">
                <a:xfrm>
                  <a:off x="3280" y="2276"/>
                  <a:ext cx="16" cy="8"/>
                </a:xfrm>
                <a:custGeom>
                  <a:avLst/>
                  <a:gdLst>
                    <a:gd name="T0" fmla="*/ 0 w 16"/>
                    <a:gd name="T1" fmla="*/ 8 h 8"/>
                    <a:gd name="T2" fmla="*/ 16 w 16"/>
                    <a:gd name="T3" fmla="*/ 3 h 8"/>
                    <a:gd name="T4" fmla="*/ 0 w 16"/>
                    <a:gd name="T5" fmla="*/ 0 h 8"/>
                  </a:gdLst>
                  <a:ahLst/>
                  <a:cxnLst>
                    <a:cxn ang="0">
                      <a:pos x="T0" y="T1"/>
                    </a:cxn>
                    <a:cxn ang="0">
                      <a:pos x="T2" y="T3"/>
                    </a:cxn>
                    <a:cxn ang="0">
                      <a:pos x="T4" y="T5"/>
                    </a:cxn>
                  </a:cxnLst>
                  <a:rect l="0" t="0" r="r" b="b"/>
                  <a:pathLst>
                    <a:path w="16" h="8">
                      <a:moveTo>
                        <a:pt x="0" y="8"/>
                      </a:moveTo>
                      <a:lnTo>
                        <a:pt x="16"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3" name="Freeform 447">
                  <a:extLst>
                    <a:ext uri="{FF2B5EF4-FFF2-40B4-BE49-F238E27FC236}">
                      <a16:creationId xmlns:a16="http://schemas.microsoft.com/office/drawing/2014/main" id="{FA8687DB-887B-4848-BBF9-41239074CDF7}"/>
                    </a:ext>
                  </a:extLst>
                </p:cNvPr>
                <p:cNvSpPr>
                  <a:spLocks/>
                </p:cNvSpPr>
                <p:nvPr/>
              </p:nvSpPr>
              <p:spPr bwMode="auto">
                <a:xfrm>
                  <a:off x="3281" y="2301"/>
                  <a:ext cx="15" cy="7"/>
                </a:xfrm>
                <a:custGeom>
                  <a:avLst/>
                  <a:gdLst>
                    <a:gd name="T0" fmla="*/ 0 w 15"/>
                    <a:gd name="T1" fmla="*/ 7 h 7"/>
                    <a:gd name="T2" fmla="*/ 15 w 15"/>
                    <a:gd name="T3" fmla="*/ 7 h 7"/>
                    <a:gd name="T4" fmla="*/ 2 w 15"/>
                    <a:gd name="T5" fmla="*/ 0 h 7"/>
                  </a:gdLst>
                  <a:ahLst/>
                  <a:cxnLst>
                    <a:cxn ang="0">
                      <a:pos x="T0" y="T1"/>
                    </a:cxn>
                    <a:cxn ang="0">
                      <a:pos x="T2" y="T3"/>
                    </a:cxn>
                    <a:cxn ang="0">
                      <a:pos x="T4" y="T5"/>
                    </a:cxn>
                  </a:cxnLst>
                  <a:rect l="0" t="0" r="r" b="b"/>
                  <a:pathLst>
                    <a:path w="15" h="7">
                      <a:moveTo>
                        <a:pt x="0" y="7"/>
                      </a:moveTo>
                      <a:lnTo>
                        <a:pt x="15"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4" name="Freeform 448">
                  <a:extLst>
                    <a:ext uri="{FF2B5EF4-FFF2-40B4-BE49-F238E27FC236}">
                      <a16:creationId xmlns:a16="http://schemas.microsoft.com/office/drawing/2014/main" id="{4F64ABE3-09BB-47F0-BD7B-F71F68FB4497}"/>
                    </a:ext>
                  </a:extLst>
                </p:cNvPr>
                <p:cNvSpPr>
                  <a:spLocks/>
                </p:cNvSpPr>
                <p:nvPr/>
              </p:nvSpPr>
              <p:spPr bwMode="auto">
                <a:xfrm>
                  <a:off x="3283" y="2328"/>
                  <a:ext cx="13" cy="9"/>
                </a:xfrm>
                <a:custGeom>
                  <a:avLst/>
                  <a:gdLst>
                    <a:gd name="T0" fmla="*/ 0 w 13"/>
                    <a:gd name="T1" fmla="*/ 5 h 9"/>
                    <a:gd name="T2" fmla="*/ 13 w 13"/>
                    <a:gd name="T3" fmla="*/ 9 h 9"/>
                    <a:gd name="T4" fmla="*/ 4 w 13"/>
                    <a:gd name="T5" fmla="*/ 0 h 9"/>
                  </a:gdLst>
                  <a:ahLst/>
                  <a:cxnLst>
                    <a:cxn ang="0">
                      <a:pos x="T0" y="T1"/>
                    </a:cxn>
                    <a:cxn ang="0">
                      <a:pos x="T2" y="T3"/>
                    </a:cxn>
                    <a:cxn ang="0">
                      <a:pos x="T4" y="T5"/>
                    </a:cxn>
                  </a:cxnLst>
                  <a:rect l="0" t="0" r="r" b="b"/>
                  <a:pathLst>
                    <a:path w="13" h="9">
                      <a:moveTo>
                        <a:pt x="0" y="5"/>
                      </a:moveTo>
                      <a:lnTo>
                        <a:pt x="13"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5" name="Freeform 449">
                  <a:extLst>
                    <a:ext uri="{FF2B5EF4-FFF2-40B4-BE49-F238E27FC236}">
                      <a16:creationId xmlns:a16="http://schemas.microsoft.com/office/drawing/2014/main" id="{F4257CE8-5765-4774-A9D6-A433D669BE72}"/>
                    </a:ext>
                  </a:extLst>
                </p:cNvPr>
                <p:cNvSpPr>
                  <a:spLocks/>
                </p:cNvSpPr>
                <p:nvPr/>
              </p:nvSpPr>
              <p:spPr bwMode="auto">
                <a:xfrm>
                  <a:off x="3287" y="2357"/>
                  <a:ext cx="9" cy="8"/>
                </a:xfrm>
                <a:custGeom>
                  <a:avLst/>
                  <a:gdLst>
                    <a:gd name="T0" fmla="*/ 0 w 9"/>
                    <a:gd name="T1" fmla="*/ 4 h 8"/>
                    <a:gd name="T2" fmla="*/ 9 w 9"/>
                    <a:gd name="T3" fmla="*/ 8 h 8"/>
                    <a:gd name="T4" fmla="*/ 3 w 9"/>
                    <a:gd name="T5" fmla="*/ 0 h 8"/>
                  </a:gdLst>
                  <a:ahLst/>
                  <a:cxnLst>
                    <a:cxn ang="0">
                      <a:pos x="T0" y="T1"/>
                    </a:cxn>
                    <a:cxn ang="0">
                      <a:pos x="T2" y="T3"/>
                    </a:cxn>
                    <a:cxn ang="0">
                      <a:pos x="T4" y="T5"/>
                    </a:cxn>
                  </a:cxnLst>
                  <a:rect l="0" t="0" r="r" b="b"/>
                  <a:pathLst>
                    <a:path w="9" h="8">
                      <a:moveTo>
                        <a:pt x="0" y="4"/>
                      </a:moveTo>
                      <a:lnTo>
                        <a:pt x="9"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6" name="Freeform 450">
                  <a:extLst>
                    <a:ext uri="{FF2B5EF4-FFF2-40B4-BE49-F238E27FC236}">
                      <a16:creationId xmlns:a16="http://schemas.microsoft.com/office/drawing/2014/main" id="{E7A69695-CA74-416B-9D33-6C0351D48FC8}"/>
                    </a:ext>
                  </a:extLst>
                </p:cNvPr>
                <p:cNvSpPr>
                  <a:spLocks/>
                </p:cNvSpPr>
                <p:nvPr/>
              </p:nvSpPr>
              <p:spPr bwMode="auto">
                <a:xfrm>
                  <a:off x="3291" y="2391"/>
                  <a:ext cx="5" cy="3"/>
                </a:xfrm>
                <a:custGeom>
                  <a:avLst/>
                  <a:gdLst>
                    <a:gd name="T0" fmla="*/ 0 w 5"/>
                    <a:gd name="T1" fmla="*/ 1 h 3"/>
                    <a:gd name="T2" fmla="*/ 5 w 5"/>
                    <a:gd name="T3" fmla="*/ 3 h 3"/>
                    <a:gd name="T4" fmla="*/ 2 w 5"/>
                    <a:gd name="T5" fmla="*/ 0 h 3"/>
                  </a:gdLst>
                  <a:ahLst/>
                  <a:cxnLst>
                    <a:cxn ang="0">
                      <a:pos x="T0" y="T1"/>
                    </a:cxn>
                    <a:cxn ang="0">
                      <a:pos x="T2" y="T3"/>
                    </a:cxn>
                    <a:cxn ang="0">
                      <a:pos x="T4" y="T5"/>
                    </a:cxn>
                  </a:cxnLst>
                  <a:rect l="0" t="0" r="r" b="b"/>
                  <a:pathLst>
                    <a:path w="5" h="3">
                      <a:moveTo>
                        <a:pt x="0" y="1"/>
                      </a:moveTo>
                      <a:lnTo>
                        <a:pt x="5"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7" name="Freeform 451">
                  <a:extLst>
                    <a:ext uri="{FF2B5EF4-FFF2-40B4-BE49-F238E27FC236}">
                      <a16:creationId xmlns:a16="http://schemas.microsoft.com/office/drawing/2014/main" id="{EF46A568-0821-461F-B4F8-C9BF449BE9A3}"/>
                    </a:ext>
                  </a:extLst>
                </p:cNvPr>
                <p:cNvSpPr>
                  <a:spLocks/>
                </p:cNvSpPr>
                <p:nvPr/>
              </p:nvSpPr>
              <p:spPr bwMode="auto">
                <a:xfrm>
                  <a:off x="3295" y="2423"/>
                  <a:ext cx="1" cy="3"/>
                </a:xfrm>
                <a:custGeom>
                  <a:avLst/>
                  <a:gdLst>
                    <a:gd name="T0" fmla="*/ 1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1"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8" name="Freeform 452">
                  <a:extLst>
                    <a:ext uri="{FF2B5EF4-FFF2-40B4-BE49-F238E27FC236}">
                      <a16:creationId xmlns:a16="http://schemas.microsoft.com/office/drawing/2014/main" id="{48885942-2A76-4F39-BE6D-9A183124477E}"/>
                    </a:ext>
                  </a:extLst>
                </p:cNvPr>
                <p:cNvSpPr>
                  <a:spLocks/>
                </p:cNvSpPr>
                <p:nvPr/>
              </p:nvSpPr>
              <p:spPr bwMode="auto">
                <a:xfrm>
                  <a:off x="3296" y="2452"/>
                  <a:ext cx="5" cy="10"/>
                </a:xfrm>
                <a:custGeom>
                  <a:avLst/>
                  <a:gdLst>
                    <a:gd name="T0" fmla="*/ 5 w 5"/>
                    <a:gd name="T1" fmla="*/ 8 h 10"/>
                    <a:gd name="T2" fmla="*/ 0 w 5"/>
                    <a:gd name="T3" fmla="*/ 0 h 10"/>
                    <a:gd name="T4" fmla="*/ 0 w 5"/>
                    <a:gd name="T5" fmla="*/ 10 h 10"/>
                  </a:gdLst>
                  <a:ahLst/>
                  <a:cxnLst>
                    <a:cxn ang="0">
                      <a:pos x="T0" y="T1"/>
                    </a:cxn>
                    <a:cxn ang="0">
                      <a:pos x="T2" y="T3"/>
                    </a:cxn>
                    <a:cxn ang="0">
                      <a:pos x="T4" y="T5"/>
                    </a:cxn>
                  </a:cxnLst>
                  <a:rect l="0" t="0" r="r" b="b"/>
                  <a:pathLst>
                    <a:path w="5" h="10">
                      <a:moveTo>
                        <a:pt x="5" y="8"/>
                      </a:moveTo>
                      <a:lnTo>
                        <a:pt x="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9" name="Freeform 453">
                  <a:extLst>
                    <a:ext uri="{FF2B5EF4-FFF2-40B4-BE49-F238E27FC236}">
                      <a16:creationId xmlns:a16="http://schemas.microsoft.com/office/drawing/2014/main" id="{E9C25B2D-E3A4-476C-85A2-C766DB369215}"/>
                    </a:ext>
                  </a:extLst>
                </p:cNvPr>
                <p:cNvSpPr>
                  <a:spLocks/>
                </p:cNvSpPr>
                <p:nvPr/>
              </p:nvSpPr>
              <p:spPr bwMode="auto">
                <a:xfrm>
                  <a:off x="3296" y="2480"/>
                  <a:ext cx="7" cy="15"/>
                </a:xfrm>
                <a:custGeom>
                  <a:avLst/>
                  <a:gdLst>
                    <a:gd name="T0" fmla="*/ 7 w 7"/>
                    <a:gd name="T1" fmla="*/ 13 h 15"/>
                    <a:gd name="T2" fmla="*/ 0 w 7"/>
                    <a:gd name="T3" fmla="*/ 0 h 15"/>
                    <a:gd name="T4" fmla="*/ 0 w 7"/>
                    <a:gd name="T5" fmla="*/ 15 h 15"/>
                  </a:gdLst>
                  <a:ahLst/>
                  <a:cxnLst>
                    <a:cxn ang="0">
                      <a:pos x="T0" y="T1"/>
                    </a:cxn>
                    <a:cxn ang="0">
                      <a:pos x="T2" y="T3"/>
                    </a:cxn>
                    <a:cxn ang="0">
                      <a:pos x="T4" y="T5"/>
                    </a:cxn>
                  </a:cxnLst>
                  <a:rect l="0" t="0" r="r" b="b"/>
                  <a:pathLst>
                    <a:path w="7" h="15">
                      <a:moveTo>
                        <a:pt x="7" y="13"/>
                      </a:moveTo>
                      <a:lnTo>
                        <a:pt x="0"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0" name="Freeform 454">
                  <a:extLst>
                    <a:ext uri="{FF2B5EF4-FFF2-40B4-BE49-F238E27FC236}">
                      <a16:creationId xmlns:a16="http://schemas.microsoft.com/office/drawing/2014/main" id="{05E30D37-6F0B-47DD-98E6-BA0FB758F10A}"/>
                    </a:ext>
                  </a:extLst>
                </p:cNvPr>
                <p:cNvSpPr>
                  <a:spLocks/>
                </p:cNvSpPr>
                <p:nvPr/>
              </p:nvSpPr>
              <p:spPr bwMode="auto">
                <a:xfrm>
                  <a:off x="3295" y="2509"/>
                  <a:ext cx="8" cy="16"/>
                </a:xfrm>
                <a:custGeom>
                  <a:avLst/>
                  <a:gdLst>
                    <a:gd name="T0" fmla="*/ 8 w 8"/>
                    <a:gd name="T1" fmla="*/ 15 h 16"/>
                    <a:gd name="T2" fmla="*/ 1 w 8"/>
                    <a:gd name="T3" fmla="*/ 0 h 16"/>
                    <a:gd name="T4" fmla="*/ 0 w 8"/>
                    <a:gd name="T5" fmla="*/ 16 h 16"/>
                  </a:gdLst>
                  <a:ahLst/>
                  <a:cxnLst>
                    <a:cxn ang="0">
                      <a:pos x="T0" y="T1"/>
                    </a:cxn>
                    <a:cxn ang="0">
                      <a:pos x="T2" y="T3"/>
                    </a:cxn>
                    <a:cxn ang="0">
                      <a:pos x="T4" y="T5"/>
                    </a:cxn>
                  </a:cxnLst>
                  <a:rect l="0" t="0" r="r" b="b"/>
                  <a:pathLst>
                    <a:path w="8" h="16">
                      <a:moveTo>
                        <a:pt x="8" y="15"/>
                      </a:moveTo>
                      <a:lnTo>
                        <a:pt x="1"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1" name="Freeform 455">
                  <a:extLst>
                    <a:ext uri="{FF2B5EF4-FFF2-40B4-BE49-F238E27FC236}">
                      <a16:creationId xmlns:a16="http://schemas.microsoft.com/office/drawing/2014/main" id="{264B6167-D505-43B4-8BB9-43E45B0B5988}"/>
                    </a:ext>
                  </a:extLst>
                </p:cNvPr>
                <p:cNvSpPr>
                  <a:spLocks/>
                </p:cNvSpPr>
                <p:nvPr/>
              </p:nvSpPr>
              <p:spPr bwMode="auto">
                <a:xfrm>
                  <a:off x="3291" y="2538"/>
                  <a:ext cx="8" cy="15"/>
                </a:xfrm>
                <a:custGeom>
                  <a:avLst/>
                  <a:gdLst>
                    <a:gd name="T0" fmla="*/ 8 w 8"/>
                    <a:gd name="T1" fmla="*/ 15 h 15"/>
                    <a:gd name="T2" fmla="*/ 5 w 8"/>
                    <a:gd name="T3" fmla="*/ 0 h 15"/>
                    <a:gd name="T4" fmla="*/ 0 w 8"/>
                    <a:gd name="T5" fmla="*/ 15 h 15"/>
                  </a:gdLst>
                  <a:ahLst/>
                  <a:cxnLst>
                    <a:cxn ang="0">
                      <a:pos x="T0" y="T1"/>
                    </a:cxn>
                    <a:cxn ang="0">
                      <a:pos x="T2" y="T3"/>
                    </a:cxn>
                    <a:cxn ang="0">
                      <a:pos x="T4" y="T5"/>
                    </a:cxn>
                  </a:cxnLst>
                  <a:rect l="0" t="0" r="r" b="b"/>
                  <a:pathLst>
                    <a:path w="8" h="15">
                      <a:moveTo>
                        <a:pt x="8" y="15"/>
                      </a:moveTo>
                      <a:lnTo>
                        <a:pt x="5"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2" name="Freeform 456">
                  <a:extLst>
                    <a:ext uri="{FF2B5EF4-FFF2-40B4-BE49-F238E27FC236}">
                      <a16:creationId xmlns:a16="http://schemas.microsoft.com/office/drawing/2014/main" id="{D556EC7D-5E98-4DD3-BAE5-41A54D2B226A}"/>
                    </a:ext>
                  </a:extLst>
                </p:cNvPr>
                <p:cNvSpPr>
                  <a:spLocks/>
                </p:cNvSpPr>
                <p:nvPr/>
              </p:nvSpPr>
              <p:spPr bwMode="auto">
                <a:xfrm>
                  <a:off x="3286" y="2567"/>
                  <a:ext cx="10" cy="15"/>
                </a:xfrm>
                <a:custGeom>
                  <a:avLst/>
                  <a:gdLst>
                    <a:gd name="T0" fmla="*/ 7 w 10"/>
                    <a:gd name="T1" fmla="*/ 15 h 15"/>
                    <a:gd name="T2" fmla="*/ 10 w 10"/>
                    <a:gd name="T3" fmla="*/ 0 h 15"/>
                    <a:gd name="T4" fmla="*/ 0 w 10"/>
                    <a:gd name="T5" fmla="*/ 12 h 15"/>
                  </a:gdLst>
                  <a:ahLst/>
                  <a:cxnLst>
                    <a:cxn ang="0">
                      <a:pos x="T0" y="T1"/>
                    </a:cxn>
                    <a:cxn ang="0">
                      <a:pos x="T2" y="T3"/>
                    </a:cxn>
                    <a:cxn ang="0">
                      <a:pos x="T4" y="T5"/>
                    </a:cxn>
                  </a:cxnLst>
                  <a:rect l="0" t="0" r="r" b="b"/>
                  <a:pathLst>
                    <a:path w="10" h="15">
                      <a:moveTo>
                        <a:pt x="7" y="15"/>
                      </a:moveTo>
                      <a:lnTo>
                        <a:pt x="10"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3" name="Freeform 457">
                  <a:extLst>
                    <a:ext uri="{FF2B5EF4-FFF2-40B4-BE49-F238E27FC236}">
                      <a16:creationId xmlns:a16="http://schemas.microsoft.com/office/drawing/2014/main" id="{81191658-051D-438F-9251-4E4955EBE9E4}"/>
                    </a:ext>
                  </a:extLst>
                </p:cNvPr>
                <p:cNvSpPr>
                  <a:spLocks/>
                </p:cNvSpPr>
                <p:nvPr/>
              </p:nvSpPr>
              <p:spPr bwMode="auto">
                <a:xfrm>
                  <a:off x="3282" y="2595"/>
                  <a:ext cx="14" cy="15"/>
                </a:xfrm>
                <a:custGeom>
                  <a:avLst/>
                  <a:gdLst>
                    <a:gd name="T0" fmla="*/ 6 w 14"/>
                    <a:gd name="T1" fmla="*/ 15 h 15"/>
                    <a:gd name="T2" fmla="*/ 14 w 14"/>
                    <a:gd name="T3" fmla="*/ 0 h 15"/>
                    <a:gd name="T4" fmla="*/ 0 w 14"/>
                    <a:gd name="T5" fmla="*/ 10 h 15"/>
                  </a:gdLst>
                  <a:ahLst/>
                  <a:cxnLst>
                    <a:cxn ang="0">
                      <a:pos x="T0" y="T1"/>
                    </a:cxn>
                    <a:cxn ang="0">
                      <a:pos x="T2" y="T3"/>
                    </a:cxn>
                    <a:cxn ang="0">
                      <a:pos x="T4" y="T5"/>
                    </a:cxn>
                  </a:cxnLst>
                  <a:rect l="0" t="0" r="r" b="b"/>
                  <a:pathLst>
                    <a:path w="14" h="15">
                      <a:moveTo>
                        <a:pt x="6" y="15"/>
                      </a:moveTo>
                      <a:lnTo>
                        <a:pt x="14"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4" name="Freeform 458">
                  <a:extLst>
                    <a:ext uri="{FF2B5EF4-FFF2-40B4-BE49-F238E27FC236}">
                      <a16:creationId xmlns:a16="http://schemas.microsoft.com/office/drawing/2014/main" id="{19C0C95E-23EF-42DF-AE9B-52FC572BC669}"/>
                    </a:ext>
                  </a:extLst>
                </p:cNvPr>
                <p:cNvSpPr>
                  <a:spLocks/>
                </p:cNvSpPr>
                <p:nvPr/>
              </p:nvSpPr>
              <p:spPr bwMode="auto">
                <a:xfrm>
                  <a:off x="3306" y="1705"/>
                  <a:ext cx="18" cy="16"/>
                </a:xfrm>
                <a:custGeom>
                  <a:avLst/>
                  <a:gdLst>
                    <a:gd name="T0" fmla="*/ 6 w 18"/>
                    <a:gd name="T1" fmla="*/ 16 h 16"/>
                    <a:gd name="T2" fmla="*/ 18 w 18"/>
                    <a:gd name="T3" fmla="*/ 0 h 16"/>
                    <a:gd name="T4" fmla="*/ 0 w 18"/>
                    <a:gd name="T5" fmla="*/ 9 h 16"/>
                  </a:gdLst>
                  <a:ahLst/>
                  <a:cxnLst>
                    <a:cxn ang="0">
                      <a:pos x="T0" y="T1"/>
                    </a:cxn>
                    <a:cxn ang="0">
                      <a:pos x="T2" y="T3"/>
                    </a:cxn>
                    <a:cxn ang="0">
                      <a:pos x="T4" y="T5"/>
                    </a:cxn>
                  </a:cxnLst>
                  <a:rect l="0" t="0" r="r" b="b"/>
                  <a:pathLst>
                    <a:path w="18" h="16">
                      <a:moveTo>
                        <a:pt x="6" y="16"/>
                      </a:moveTo>
                      <a:lnTo>
                        <a:pt x="18"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5" name="Freeform 459">
                  <a:extLst>
                    <a:ext uri="{FF2B5EF4-FFF2-40B4-BE49-F238E27FC236}">
                      <a16:creationId xmlns:a16="http://schemas.microsoft.com/office/drawing/2014/main" id="{5FB08277-F009-4DD2-8AEF-4DE5B6AFAC8F}"/>
                    </a:ext>
                  </a:extLst>
                </p:cNvPr>
                <p:cNvSpPr>
                  <a:spLocks/>
                </p:cNvSpPr>
                <p:nvPr/>
              </p:nvSpPr>
              <p:spPr bwMode="auto">
                <a:xfrm>
                  <a:off x="3307" y="1733"/>
                  <a:ext cx="17" cy="16"/>
                </a:xfrm>
                <a:custGeom>
                  <a:avLst/>
                  <a:gdLst>
                    <a:gd name="T0" fmla="*/ 6 w 17"/>
                    <a:gd name="T1" fmla="*/ 16 h 16"/>
                    <a:gd name="T2" fmla="*/ 17 w 17"/>
                    <a:gd name="T3" fmla="*/ 0 h 16"/>
                    <a:gd name="T4" fmla="*/ 0 w 17"/>
                    <a:gd name="T5" fmla="*/ 8 h 16"/>
                  </a:gdLst>
                  <a:ahLst/>
                  <a:cxnLst>
                    <a:cxn ang="0">
                      <a:pos x="T0" y="T1"/>
                    </a:cxn>
                    <a:cxn ang="0">
                      <a:pos x="T2" y="T3"/>
                    </a:cxn>
                    <a:cxn ang="0">
                      <a:pos x="T4" y="T5"/>
                    </a:cxn>
                  </a:cxnLst>
                  <a:rect l="0" t="0" r="r" b="b"/>
                  <a:pathLst>
                    <a:path w="17" h="16">
                      <a:moveTo>
                        <a:pt x="6" y="16"/>
                      </a:moveTo>
                      <a:lnTo>
                        <a:pt x="17"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6" name="Freeform 460">
                  <a:extLst>
                    <a:ext uri="{FF2B5EF4-FFF2-40B4-BE49-F238E27FC236}">
                      <a16:creationId xmlns:a16="http://schemas.microsoft.com/office/drawing/2014/main" id="{9204DB10-4F9A-493B-A6E8-75C0B18CDE51}"/>
                    </a:ext>
                  </a:extLst>
                </p:cNvPr>
                <p:cNvSpPr>
                  <a:spLocks/>
                </p:cNvSpPr>
                <p:nvPr/>
              </p:nvSpPr>
              <p:spPr bwMode="auto">
                <a:xfrm>
                  <a:off x="3310" y="1762"/>
                  <a:ext cx="14" cy="14"/>
                </a:xfrm>
                <a:custGeom>
                  <a:avLst/>
                  <a:gdLst>
                    <a:gd name="T0" fmla="*/ 6 w 14"/>
                    <a:gd name="T1" fmla="*/ 14 h 14"/>
                    <a:gd name="T2" fmla="*/ 14 w 14"/>
                    <a:gd name="T3" fmla="*/ 0 h 14"/>
                    <a:gd name="T4" fmla="*/ 0 w 14"/>
                    <a:gd name="T5" fmla="*/ 9 h 14"/>
                  </a:gdLst>
                  <a:ahLst/>
                  <a:cxnLst>
                    <a:cxn ang="0">
                      <a:pos x="T0" y="T1"/>
                    </a:cxn>
                    <a:cxn ang="0">
                      <a:pos x="T2" y="T3"/>
                    </a:cxn>
                    <a:cxn ang="0">
                      <a:pos x="T4" y="T5"/>
                    </a:cxn>
                  </a:cxnLst>
                  <a:rect l="0" t="0" r="r" b="b"/>
                  <a:pathLst>
                    <a:path w="14" h="14">
                      <a:moveTo>
                        <a:pt x="6" y="14"/>
                      </a:moveTo>
                      <a:lnTo>
                        <a:pt x="14"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7" name="Freeform 461">
                  <a:extLst>
                    <a:ext uri="{FF2B5EF4-FFF2-40B4-BE49-F238E27FC236}">
                      <a16:creationId xmlns:a16="http://schemas.microsoft.com/office/drawing/2014/main" id="{9E23620C-6A79-4CD7-8C3B-A97ED5832B4F}"/>
                    </a:ext>
                  </a:extLst>
                </p:cNvPr>
                <p:cNvSpPr>
                  <a:spLocks/>
                </p:cNvSpPr>
                <p:nvPr/>
              </p:nvSpPr>
              <p:spPr bwMode="auto">
                <a:xfrm>
                  <a:off x="3314" y="1791"/>
                  <a:ext cx="10" cy="13"/>
                </a:xfrm>
                <a:custGeom>
                  <a:avLst/>
                  <a:gdLst>
                    <a:gd name="T0" fmla="*/ 6 w 10"/>
                    <a:gd name="T1" fmla="*/ 13 h 13"/>
                    <a:gd name="T2" fmla="*/ 10 w 10"/>
                    <a:gd name="T3" fmla="*/ 0 h 13"/>
                    <a:gd name="T4" fmla="*/ 0 w 10"/>
                    <a:gd name="T5" fmla="*/ 10 h 13"/>
                  </a:gdLst>
                  <a:ahLst/>
                  <a:cxnLst>
                    <a:cxn ang="0">
                      <a:pos x="T0" y="T1"/>
                    </a:cxn>
                    <a:cxn ang="0">
                      <a:pos x="T2" y="T3"/>
                    </a:cxn>
                    <a:cxn ang="0">
                      <a:pos x="T4" y="T5"/>
                    </a:cxn>
                  </a:cxnLst>
                  <a:rect l="0" t="0" r="r" b="b"/>
                  <a:pathLst>
                    <a:path w="10" h="13">
                      <a:moveTo>
                        <a:pt x="6" y="13"/>
                      </a:moveTo>
                      <a:lnTo>
                        <a:pt x="1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8" name="Freeform 462">
                  <a:extLst>
                    <a:ext uri="{FF2B5EF4-FFF2-40B4-BE49-F238E27FC236}">
                      <a16:creationId xmlns:a16="http://schemas.microsoft.com/office/drawing/2014/main" id="{B0445D03-EADA-4B01-8E3B-97B19056F990}"/>
                    </a:ext>
                  </a:extLst>
                </p:cNvPr>
                <p:cNvSpPr>
                  <a:spLocks/>
                </p:cNvSpPr>
                <p:nvPr/>
              </p:nvSpPr>
              <p:spPr bwMode="auto">
                <a:xfrm>
                  <a:off x="3318" y="1820"/>
                  <a:ext cx="6" cy="13"/>
                </a:xfrm>
                <a:custGeom>
                  <a:avLst/>
                  <a:gdLst>
                    <a:gd name="T0" fmla="*/ 6 w 6"/>
                    <a:gd name="T1" fmla="*/ 13 h 13"/>
                    <a:gd name="T2" fmla="*/ 6 w 6"/>
                    <a:gd name="T3" fmla="*/ 0 h 13"/>
                    <a:gd name="T4" fmla="*/ 0 w 6"/>
                    <a:gd name="T5" fmla="*/ 11 h 13"/>
                  </a:gdLst>
                  <a:ahLst/>
                  <a:cxnLst>
                    <a:cxn ang="0">
                      <a:pos x="T0" y="T1"/>
                    </a:cxn>
                    <a:cxn ang="0">
                      <a:pos x="T2" y="T3"/>
                    </a:cxn>
                    <a:cxn ang="0">
                      <a:pos x="T4" y="T5"/>
                    </a:cxn>
                  </a:cxnLst>
                  <a:rect l="0" t="0" r="r" b="b"/>
                  <a:pathLst>
                    <a:path w="6" h="13">
                      <a:moveTo>
                        <a:pt x="6" y="13"/>
                      </a:moveTo>
                      <a:lnTo>
                        <a:pt x="6"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9" name="Freeform 463">
                  <a:extLst>
                    <a:ext uri="{FF2B5EF4-FFF2-40B4-BE49-F238E27FC236}">
                      <a16:creationId xmlns:a16="http://schemas.microsoft.com/office/drawing/2014/main" id="{C24A5FA5-421C-4295-8E0A-0929BF40F016}"/>
                    </a:ext>
                  </a:extLst>
                </p:cNvPr>
                <p:cNvSpPr>
                  <a:spLocks/>
                </p:cNvSpPr>
                <p:nvPr/>
              </p:nvSpPr>
              <p:spPr bwMode="auto">
                <a:xfrm>
                  <a:off x="3321" y="1848"/>
                  <a:ext cx="6" cy="13"/>
                </a:xfrm>
                <a:custGeom>
                  <a:avLst/>
                  <a:gdLst>
                    <a:gd name="T0" fmla="*/ 6 w 6"/>
                    <a:gd name="T1" fmla="*/ 13 h 13"/>
                    <a:gd name="T2" fmla="*/ 3 w 6"/>
                    <a:gd name="T3" fmla="*/ 0 h 13"/>
                    <a:gd name="T4" fmla="*/ 0 w 6"/>
                    <a:gd name="T5" fmla="*/ 13 h 13"/>
                  </a:gdLst>
                  <a:ahLst/>
                  <a:cxnLst>
                    <a:cxn ang="0">
                      <a:pos x="T0" y="T1"/>
                    </a:cxn>
                    <a:cxn ang="0">
                      <a:pos x="T2" y="T3"/>
                    </a:cxn>
                    <a:cxn ang="0">
                      <a:pos x="T4" y="T5"/>
                    </a:cxn>
                  </a:cxnLst>
                  <a:rect l="0" t="0" r="r" b="b"/>
                  <a:pathLst>
                    <a:path w="6" h="13">
                      <a:moveTo>
                        <a:pt x="6" y="13"/>
                      </a:moveTo>
                      <a:lnTo>
                        <a:pt x="3"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0" name="Freeform 464">
                  <a:extLst>
                    <a:ext uri="{FF2B5EF4-FFF2-40B4-BE49-F238E27FC236}">
                      <a16:creationId xmlns:a16="http://schemas.microsoft.com/office/drawing/2014/main" id="{BF3CA069-41F4-4903-B912-39C1EFEFDE76}"/>
                    </a:ext>
                  </a:extLst>
                </p:cNvPr>
                <p:cNvSpPr>
                  <a:spLocks/>
                </p:cNvSpPr>
                <p:nvPr/>
              </p:nvSpPr>
              <p:spPr bwMode="auto">
                <a:xfrm>
                  <a:off x="3322" y="1877"/>
                  <a:ext cx="5" cy="11"/>
                </a:xfrm>
                <a:custGeom>
                  <a:avLst/>
                  <a:gdLst>
                    <a:gd name="T0" fmla="*/ 5 w 5"/>
                    <a:gd name="T1" fmla="*/ 11 h 11"/>
                    <a:gd name="T2" fmla="*/ 2 w 5"/>
                    <a:gd name="T3" fmla="*/ 0 h 11"/>
                    <a:gd name="T4" fmla="*/ 0 w 5"/>
                    <a:gd name="T5" fmla="*/ 11 h 11"/>
                  </a:gdLst>
                  <a:ahLst/>
                  <a:cxnLst>
                    <a:cxn ang="0">
                      <a:pos x="T0" y="T1"/>
                    </a:cxn>
                    <a:cxn ang="0">
                      <a:pos x="T2" y="T3"/>
                    </a:cxn>
                    <a:cxn ang="0">
                      <a:pos x="T4" y="T5"/>
                    </a:cxn>
                  </a:cxnLst>
                  <a:rect l="0" t="0" r="r" b="b"/>
                  <a:pathLst>
                    <a:path w="5" h="11">
                      <a:moveTo>
                        <a:pt x="5" y="11"/>
                      </a:moveTo>
                      <a:lnTo>
                        <a:pt x="2"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1" name="Freeform 465">
                  <a:extLst>
                    <a:ext uri="{FF2B5EF4-FFF2-40B4-BE49-F238E27FC236}">
                      <a16:creationId xmlns:a16="http://schemas.microsoft.com/office/drawing/2014/main" id="{58369901-0657-4984-B126-7F2B3450FA63}"/>
                    </a:ext>
                  </a:extLst>
                </p:cNvPr>
                <p:cNvSpPr>
                  <a:spLocks/>
                </p:cNvSpPr>
                <p:nvPr/>
              </p:nvSpPr>
              <p:spPr bwMode="auto">
                <a:xfrm>
                  <a:off x="3321" y="1906"/>
                  <a:ext cx="5" cy="9"/>
                </a:xfrm>
                <a:custGeom>
                  <a:avLst/>
                  <a:gdLst>
                    <a:gd name="T0" fmla="*/ 5 w 5"/>
                    <a:gd name="T1" fmla="*/ 9 h 9"/>
                    <a:gd name="T2" fmla="*/ 3 w 5"/>
                    <a:gd name="T3" fmla="*/ 0 h 9"/>
                    <a:gd name="T4" fmla="*/ 0 w 5"/>
                    <a:gd name="T5" fmla="*/ 8 h 9"/>
                  </a:gdLst>
                  <a:ahLst/>
                  <a:cxnLst>
                    <a:cxn ang="0">
                      <a:pos x="T0" y="T1"/>
                    </a:cxn>
                    <a:cxn ang="0">
                      <a:pos x="T2" y="T3"/>
                    </a:cxn>
                    <a:cxn ang="0">
                      <a:pos x="T4" y="T5"/>
                    </a:cxn>
                  </a:cxnLst>
                  <a:rect l="0" t="0" r="r" b="b"/>
                  <a:pathLst>
                    <a:path w="5" h="9">
                      <a:moveTo>
                        <a:pt x="5" y="9"/>
                      </a:moveTo>
                      <a:lnTo>
                        <a:pt x="3"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2" name="Freeform 466">
                  <a:extLst>
                    <a:ext uri="{FF2B5EF4-FFF2-40B4-BE49-F238E27FC236}">
                      <a16:creationId xmlns:a16="http://schemas.microsoft.com/office/drawing/2014/main" id="{5F2FA4A9-99BC-496F-BBBD-9C4746E2AE31}"/>
                    </a:ext>
                  </a:extLst>
                </p:cNvPr>
                <p:cNvSpPr>
                  <a:spLocks/>
                </p:cNvSpPr>
                <p:nvPr/>
              </p:nvSpPr>
              <p:spPr bwMode="auto">
                <a:xfrm>
                  <a:off x="3320" y="1935"/>
                  <a:ext cx="4" cy="6"/>
                </a:xfrm>
                <a:custGeom>
                  <a:avLst/>
                  <a:gdLst>
                    <a:gd name="T0" fmla="*/ 3 w 4"/>
                    <a:gd name="T1" fmla="*/ 6 h 6"/>
                    <a:gd name="T2" fmla="*/ 4 w 4"/>
                    <a:gd name="T3" fmla="*/ 0 h 6"/>
                    <a:gd name="T4" fmla="*/ 0 w 4"/>
                    <a:gd name="T5" fmla="*/ 5 h 6"/>
                  </a:gdLst>
                  <a:ahLst/>
                  <a:cxnLst>
                    <a:cxn ang="0">
                      <a:pos x="T0" y="T1"/>
                    </a:cxn>
                    <a:cxn ang="0">
                      <a:pos x="T2" y="T3"/>
                    </a:cxn>
                    <a:cxn ang="0">
                      <a:pos x="T4" y="T5"/>
                    </a:cxn>
                  </a:cxnLst>
                  <a:rect l="0" t="0" r="r" b="b"/>
                  <a:pathLst>
                    <a:path w="4" h="6">
                      <a:moveTo>
                        <a:pt x="3" y="6"/>
                      </a:moveTo>
                      <a:lnTo>
                        <a:pt x="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3" name="Freeform 467">
                  <a:extLst>
                    <a:ext uri="{FF2B5EF4-FFF2-40B4-BE49-F238E27FC236}">
                      <a16:creationId xmlns:a16="http://schemas.microsoft.com/office/drawing/2014/main" id="{894881C7-7265-4B0E-AC41-A59C864DB800}"/>
                    </a:ext>
                  </a:extLst>
                </p:cNvPr>
                <p:cNvSpPr>
                  <a:spLocks/>
                </p:cNvSpPr>
                <p:nvPr/>
              </p:nvSpPr>
              <p:spPr bwMode="auto">
                <a:xfrm>
                  <a:off x="3318" y="1963"/>
                  <a:ext cx="6" cy="5"/>
                </a:xfrm>
                <a:custGeom>
                  <a:avLst/>
                  <a:gdLst>
                    <a:gd name="T0" fmla="*/ 1 w 6"/>
                    <a:gd name="T1" fmla="*/ 5 h 5"/>
                    <a:gd name="T2" fmla="*/ 6 w 6"/>
                    <a:gd name="T3" fmla="*/ 0 h 5"/>
                    <a:gd name="T4" fmla="*/ 0 w 6"/>
                    <a:gd name="T5" fmla="*/ 2 h 5"/>
                  </a:gdLst>
                  <a:ahLst/>
                  <a:cxnLst>
                    <a:cxn ang="0">
                      <a:pos x="T0" y="T1"/>
                    </a:cxn>
                    <a:cxn ang="0">
                      <a:pos x="T2" y="T3"/>
                    </a:cxn>
                    <a:cxn ang="0">
                      <a:pos x="T4" y="T5"/>
                    </a:cxn>
                  </a:cxnLst>
                  <a:rect l="0" t="0" r="r" b="b"/>
                  <a:pathLst>
                    <a:path w="6" h="5">
                      <a:moveTo>
                        <a:pt x="1" y="5"/>
                      </a:moveTo>
                      <a:lnTo>
                        <a:pt x="6"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4" name="Freeform 468">
                  <a:extLst>
                    <a:ext uri="{FF2B5EF4-FFF2-40B4-BE49-F238E27FC236}">
                      <a16:creationId xmlns:a16="http://schemas.microsoft.com/office/drawing/2014/main" id="{7D16D33D-8F26-4D63-AAF1-3C544C7647F5}"/>
                    </a:ext>
                  </a:extLst>
                </p:cNvPr>
                <p:cNvSpPr>
                  <a:spLocks/>
                </p:cNvSpPr>
                <p:nvPr/>
              </p:nvSpPr>
              <p:spPr bwMode="auto">
                <a:xfrm>
                  <a:off x="3316" y="1992"/>
                  <a:ext cx="8" cy="4"/>
                </a:xfrm>
                <a:custGeom>
                  <a:avLst/>
                  <a:gdLst>
                    <a:gd name="T0" fmla="*/ 1 w 8"/>
                    <a:gd name="T1" fmla="*/ 4 h 4"/>
                    <a:gd name="T2" fmla="*/ 8 w 8"/>
                    <a:gd name="T3" fmla="*/ 0 h 4"/>
                    <a:gd name="T4" fmla="*/ 0 w 8"/>
                    <a:gd name="T5" fmla="*/ 0 h 4"/>
                  </a:gdLst>
                  <a:ahLst/>
                  <a:cxnLst>
                    <a:cxn ang="0">
                      <a:pos x="T0" y="T1"/>
                    </a:cxn>
                    <a:cxn ang="0">
                      <a:pos x="T2" y="T3"/>
                    </a:cxn>
                    <a:cxn ang="0">
                      <a:pos x="T4" y="T5"/>
                    </a:cxn>
                  </a:cxnLst>
                  <a:rect l="0" t="0" r="r" b="b"/>
                  <a:pathLst>
                    <a:path w="8" h="4">
                      <a:moveTo>
                        <a:pt x="1" y="4"/>
                      </a:moveTo>
                      <a:lnTo>
                        <a:pt x="8"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5" name="Freeform 469">
                  <a:extLst>
                    <a:ext uri="{FF2B5EF4-FFF2-40B4-BE49-F238E27FC236}">
                      <a16:creationId xmlns:a16="http://schemas.microsoft.com/office/drawing/2014/main" id="{27656D8F-2A99-4B7F-9402-5C77B568B91C}"/>
                    </a:ext>
                  </a:extLst>
                </p:cNvPr>
                <p:cNvSpPr>
                  <a:spLocks/>
                </p:cNvSpPr>
                <p:nvPr/>
              </p:nvSpPr>
              <p:spPr bwMode="auto">
                <a:xfrm>
                  <a:off x="3314" y="2020"/>
                  <a:ext cx="10" cy="4"/>
                </a:xfrm>
                <a:custGeom>
                  <a:avLst/>
                  <a:gdLst>
                    <a:gd name="T0" fmla="*/ 1 w 10"/>
                    <a:gd name="T1" fmla="*/ 4 h 4"/>
                    <a:gd name="T2" fmla="*/ 10 w 10"/>
                    <a:gd name="T3" fmla="*/ 1 h 4"/>
                    <a:gd name="T4" fmla="*/ 0 w 10"/>
                    <a:gd name="T5" fmla="*/ 0 h 4"/>
                  </a:gdLst>
                  <a:ahLst/>
                  <a:cxnLst>
                    <a:cxn ang="0">
                      <a:pos x="T0" y="T1"/>
                    </a:cxn>
                    <a:cxn ang="0">
                      <a:pos x="T2" y="T3"/>
                    </a:cxn>
                    <a:cxn ang="0">
                      <a:pos x="T4" y="T5"/>
                    </a:cxn>
                  </a:cxnLst>
                  <a:rect l="0" t="0" r="r" b="b"/>
                  <a:pathLst>
                    <a:path w="10" h="4">
                      <a:moveTo>
                        <a:pt x="1" y="4"/>
                      </a:moveTo>
                      <a:lnTo>
                        <a:pt x="1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6" name="Freeform 470">
                  <a:extLst>
                    <a:ext uri="{FF2B5EF4-FFF2-40B4-BE49-F238E27FC236}">
                      <a16:creationId xmlns:a16="http://schemas.microsoft.com/office/drawing/2014/main" id="{700A52E1-0CDD-4FA9-BF71-52892091CCF8}"/>
                    </a:ext>
                  </a:extLst>
                </p:cNvPr>
                <p:cNvSpPr>
                  <a:spLocks/>
                </p:cNvSpPr>
                <p:nvPr/>
              </p:nvSpPr>
              <p:spPr bwMode="auto">
                <a:xfrm>
                  <a:off x="3314" y="2048"/>
                  <a:ext cx="10" cy="5"/>
                </a:xfrm>
                <a:custGeom>
                  <a:avLst/>
                  <a:gdLst>
                    <a:gd name="T0" fmla="*/ 0 w 10"/>
                    <a:gd name="T1" fmla="*/ 5 h 5"/>
                    <a:gd name="T2" fmla="*/ 10 w 10"/>
                    <a:gd name="T3" fmla="*/ 2 h 5"/>
                    <a:gd name="T4" fmla="*/ 0 w 10"/>
                    <a:gd name="T5" fmla="*/ 0 h 5"/>
                  </a:gdLst>
                  <a:ahLst/>
                  <a:cxnLst>
                    <a:cxn ang="0">
                      <a:pos x="T0" y="T1"/>
                    </a:cxn>
                    <a:cxn ang="0">
                      <a:pos x="T2" y="T3"/>
                    </a:cxn>
                    <a:cxn ang="0">
                      <a:pos x="T4" y="T5"/>
                    </a:cxn>
                  </a:cxnLst>
                  <a:rect l="0" t="0" r="r" b="b"/>
                  <a:pathLst>
                    <a:path w="10" h="5">
                      <a:moveTo>
                        <a:pt x="0" y="5"/>
                      </a:moveTo>
                      <a:lnTo>
                        <a:pt x="10"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7" name="Freeform 471">
                  <a:extLst>
                    <a:ext uri="{FF2B5EF4-FFF2-40B4-BE49-F238E27FC236}">
                      <a16:creationId xmlns:a16="http://schemas.microsoft.com/office/drawing/2014/main" id="{63ED3452-5CFF-4AAC-A15C-027474B5BA46}"/>
                    </a:ext>
                  </a:extLst>
                </p:cNvPr>
                <p:cNvSpPr>
                  <a:spLocks/>
                </p:cNvSpPr>
                <p:nvPr/>
              </p:nvSpPr>
              <p:spPr bwMode="auto">
                <a:xfrm>
                  <a:off x="3314" y="2075"/>
                  <a:ext cx="10" cy="5"/>
                </a:xfrm>
                <a:custGeom>
                  <a:avLst/>
                  <a:gdLst>
                    <a:gd name="T0" fmla="*/ 0 w 10"/>
                    <a:gd name="T1" fmla="*/ 5 h 5"/>
                    <a:gd name="T2" fmla="*/ 10 w 10"/>
                    <a:gd name="T3" fmla="*/ 3 h 5"/>
                    <a:gd name="T4" fmla="*/ 1 w 10"/>
                    <a:gd name="T5" fmla="*/ 0 h 5"/>
                  </a:gdLst>
                  <a:ahLst/>
                  <a:cxnLst>
                    <a:cxn ang="0">
                      <a:pos x="T0" y="T1"/>
                    </a:cxn>
                    <a:cxn ang="0">
                      <a:pos x="T2" y="T3"/>
                    </a:cxn>
                    <a:cxn ang="0">
                      <a:pos x="T4" y="T5"/>
                    </a:cxn>
                  </a:cxnLst>
                  <a:rect l="0" t="0" r="r" b="b"/>
                  <a:pathLst>
                    <a:path w="10" h="5">
                      <a:moveTo>
                        <a:pt x="0" y="5"/>
                      </a:moveTo>
                      <a:lnTo>
                        <a:pt x="1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8" name="Freeform 472">
                  <a:extLst>
                    <a:ext uri="{FF2B5EF4-FFF2-40B4-BE49-F238E27FC236}">
                      <a16:creationId xmlns:a16="http://schemas.microsoft.com/office/drawing/2014/main" id="{78082719-4884-4765-80B4-C5FCCA61F2BC}"/>
                    </a:ext>
                  </a:extLst>
                </p:cNvPr>
                <p:cNvSpPr>
                  <a:spLocks/>
                </p:cNvSpPr>
                <p:nvPr/>
              </p:nvSpPr>
              <p:spPr bwMode="auto">
                <a:xfrm>
                  <a:off x="3314" y="2103"/>
                  <a:ext cx="10" cy="4"/>
                </a:xfrm>
                <a:custGeom>
                  <a:avLst/>
                  <a:gdLst>
                    <a:gd name="T0" fmla="*/ 0 w 10"/>
                    <a:gd name="T1" fmla="*/ 4 h 4"/>
                    <a:gd name="T2" fmla="*/ 10 w 10"/>
                    <a:gd name="T3" fmla="*/ 4 h 4"/>
                    <a:gd name="T4" fmla="*/ 1 w 10"/>
                    <a:gd name="T5" fmla="*/ 0 h 4"/>
                  </a:gdLst>
                  <a:ahLst/>
                  <a:cxnLst>
                    <a:cxn ang="0">
                      <a:pos x="T0" y="T1"/>
                    </a:cxn>
                    <a:cxn ang="0">
                      <a:pos x="T2" y="T3"/>
                    </a:cxn>
                    <a:cxn ang="0">
                      <a:pos x="T4" y="T5"/>
                    </a:cxn>
                  </a:cxnLst>
                  <a:rect l="0" t="0" r="r" b="b"/>
                  <a:pathLst>
                    <a:path w="10" h="4">
                      <a:moveTo>
                        <a:pt x="0" y="4"/>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9" name="Freeform 473">
                  <a:extLst>
                    <a:ext uri="{FF2B5EF4-FFF2-40B4-BE49-F238E27FC236}">
                      <a16:creationId xmlns:a16="http://schemas.microsoft.com/office/drawing/2014/main" id="{5692B12D-1D44-4BFC-8BF1-16E373AD9BB5}"/>
                    </a:ext>
                  </a:extLst>
                </p:cNvPr>
                <p:cNvSpPr>
                  <a:spLocks/>
                </p:cNvSpPr>
                <p:nvPr/>
              </p:nvSpPr>
              <p:spPr bwMode="auto">
                <a:xfrm>
                  <a:off x="3313" y="2130"/>
                  <a:ext cx="11" cy="6"/>
                </a:xfrm>
                <a:custGeom>
                  <a:avLst/>
                  <a:gdLst>
                    <a:gd name="T0" fmla="*/ 0 w 11"/>
                    <a:gd name="T1" fmla="*/ 6 h 6"/>
                    <a:gd name="T2" fmla="*/ 11 w 11"/>
                    <a:gd name="T3" fmla="*/ 6 h 6"/>
                    <a:gd name="T4" fmla="*/ 1 w 11"/>
                    <a:gd name="T5" fmla="*/ 0 h 6"/>
                  </a:gdLst>
                  <a:ahLst/>
                  <a:cxnLst>
                    <a:cxn ang="0">
                      <a:pos x="T0" y="T1"/>
                    </a:cxn>
                    <a:cxn ang="0">
                      <a:pos x="T2" y="T3"/>
                    </a:cxn>
                    <a:cxn ang="0">
                      <a:pos x="T4" y="T5"/>
                    </a:cxn>
                  </a:cxnLst>
                  <a:rect l="0" t="0" r="r" b="b"/>
                  <a:pathLst>
                    <a:path w="11" h="6">
                      <a:moveTo>
                        <a:pt x="0" y="6"/>
                      </a:moveTo>
                      <a:lnTo>
                        <a:pt x="11"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0" name="Freeform 474">
                  <a:extLst>
                    <a:ext uri="{FF2B5EF4-FFF2-40B4-BE49-F238E27FC236}">
                      <a16:creationId xmlns:a16="http://schemas.microsoft.com/office/drawing/2014/main" id="{D40840CA-2529-43C3-8836-7A45CB97E514}"/>
                    </a:ext>
                  </a:extLst>
                </p:cNvPr>
                <p:cNvSpPr>
                  <a:spLocks/>
                </p:cNvSpPr>
                <p:nvPr/>
              </p:nvSpPr>
              <p:spPr bwMode="auto">
                <a:xfrm>
                  <a:off x="3311" y="2159"/>
                  <a:ext cx="13" cy="7"/>
                </a:xfrm>
                <a:custGeom>
                  <a:avLst/>
                  <a:gdLst>
                    <a:gd name="T0" fmla="*/ 0 w 13"/>
                    <a:gd name="T1" fmla="*/ 7 h 7"/>
                    <a:gd name="T2" fmla="*/ 13 w 13"/>
                    <a:gd name="T3" fmla="*/ 5 h 7"/>
                    <a:gd name="T4" fmla="*/ 1 w 13"/>
                    <a:gd name="T5" fmla="*/ 0 h 7"/>
                  </a:gdLst>
                  <a:ahLst/>
                  <a:cxnLst>
                    <a:cxn ang="0">
                      <a:pos x="T0" y="T1"/>
                    </a:cxn>
                    <a:cxn ang="0">
                      <a:pos x="T2" y="T3"/>
                    </a:cxn>
                    <a:cxn ang="0">
                      <a:pos x="T4" y="T5"/>
                    </a:cxn>
                  </a:cxnLst>
                  <a:rect l="0" t="0" r="r" b="b"/>
                  <a:pathLst>
                    <a:path w="13" h="7">
                      <a:moveTo>
                        <a:pt x="0" y="7"/>
                      </a:moveTo>
                      <a:lnTo>
                        <a:pt x="13"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1" name="Freeform 475">
                  <a:extLst>
                    <a:ext uri="{FF2B5EF4-FFF2-40B4-BE49-F238E27FC236}">
                      <a16:creationId xmlns:a16="http://schemas.microsoft.com/office/drawing/2014/main" id="{9FCD227E-3E99-4806-A9D7-5F11EDDBD2A7}"/>
                    </a:ext>
                  </a:extLst>
                </p:cNvPr>
                <p:cNvSpPr>
                  <a:spLocks/>
                </p:cNvSpPr>
                <p:nvPr/>
              </p:nvSpPr>
              <p:spPr bwMode="auto">
                <a:xfrm>
                  <a:off x="3309" y="2188"/>
                  <a:ext cx="15" cy="8"/>
                </a:xfrm>
                <a:custGeom>
                  <a:avLst/>
                  <a:gdLst>
                    <a:gd name="T0" fmla="*/ 0 w 15"/>
                    <a:gd name="T1" fmla="*/ 8 h 8"/>
                    <a:gd name="T2" fmla="*/ 15 w 15"/>
                    <a:gd name="T3" fmla="*/ 5 h 8"/>
                    <a:gd name="T4" fmla="*/ 0 w 15"/>
                    <a:gd name="T5" fmla="*/ 0 h 8"/>
                  </a:gdLst>
                  <a:ahLst/>
                  <a:cxnLst>
                    <a:cxn ang="0">
                      <a:pos x="T0" y="T1"/>
                    </a:cxn>
                    <a:cxn ang="0">
                      <a:pos x="T2" y="T3"/>
                    </a:cxn>
                    <a:cxn ang="0">
                      <a:pos x="T4" y="T5"/>
                    </a:cxn>
                  </a:cxnLst>
                  <a:rect l="0" t="0" r="r" b="b"/>
                  <a:pathLst>
                    <a:path w="15" h="8">
                      <a:moveTo>
                        <a:pt x="0" y="8"/>
                      </a:moveTo>
                      <a:lnTo>
                        <a:pt x="15" y="5"/>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2" name="Freeform 476">
                  <a:extLst>
                    <a:ext uri="{FF2B5EF4-FFF2-40B4-BE49-F238E27FC236}">
                      <a16:creationId xmlns:a16="http://schemas.microsoft.com/office/drawing/2014/main" id="{711A9BA1-3ED7-4941-9EEF-8065015499C3}"/>
                    </a:ext>
                  </a:extLst>
                </p:cNvPr>
                <p:cNvSpPr>
                  <a:spLocks/>
                </p:cNvSpPr>
                <p:nvPr/>
              </p:nvSpPr>
              <p:spPr bwMode="auto">
                <a:xfrm>
                  <a:off x="3307" y="2217"/>
                  <a:ext cx="17" cy="9"/>
                </a:xfrm>
                <a:custGeom>
                  <a:avLst/>
                  <a:gdLst>
                    <a:gd name="T0" fmla="*/ 0 w 17"/>
                    <a:gd name="T1" fmla="*/ 9 h 9"/>
                    <a:gd name="T2" fmla="*/ 17 w 17"/>
                    <a:gd name="T3" fmla="*/ 5 h 9"/>
                    <a:gd name="T4" fmla="*/ 0 w 17"/>
                    <a:gd name="T5" fmla="*/ 0 h 9"/>
                  </a:gdLst>
                  <a:ahLst/>
                  <a:cxnLst>
                    <a:cxn ang="0">
                      <a:pos x="T0" y="T1"/>
                    </a:cxn>
                    <a:cxn ang="0">
                      <a:pos x="T2" y="T3"/>
                    </a:cxn>
                    <a:cxn ang="0">
                      <a:pos x="T4" y="T5"/>
                    </a:cxn>
                  </a:cxnLst>
                  <a:rect l="0" t="0" r="r" b="b"/>
                  <a:pathLst>
                    <a:path w="17" h="9">
                      <a:moveTo>
                        <a:pt x="0" y="9"/>
                      </a:moveTo>
                      <a:lnTo>
                        <a:pt x="17" y="5"/>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3" name="Freeform 477">
                  <a:extLst>
                    <a:ext uri="{FF2B5EF4-FFF2-40B4-BE49-F238E27FC236}">
                      <a16:creationId xmlns:a16="http://schemas.microsoft.com/office/drawing/2014/main" id="{A870C8DD-8AF8-43C9-97F1-5688DBCD0328}"/>
                    </a:ext>
                  </a:extLst>
                </p:cNvPr>
                <p:cNvSpPr>
                  <a:spLocks/>
                </p:cNvSpPr>
                <p:nvPr/>
              </p:nvSpPr>
              <p:spPr bwMode="auto">
                <a:xfrm>
                  <a:off x="3307" y="2244"/>
                  <a:ext cx="17" cy="9"/>
                </a:xfrm>
                <a:custGeom>
                  <a:avLst/>
                  <a:gdLst>
                    <a:gd name="T0" fmla="*/ 0 w 17"/>
                    <a:gd name="T1" fmla="*/ 9 h 9"/>
                    <a:gd name="T2" fmla="*/ 17 w 17"/>
                    <a:gd name="T3" fmla="*/ 6 h 9"/>
                    <a:gd name="T4" fmla="*/ 0 w 17"/>
                    <a:gd name="T5" fmla="*/ 0 h 9"/>
                  </a:gdLst>
                  <a:ahLst/>
                  <a:cxnLst>
                    <a:cxn ang="0">
                      <a:pos x="T0" y="T1"/>
                    </a:cxn>
                    <a:cxn ang="0">
                      <a:pos x="T2" y="T3"/>
                    </a:cxn>
                    <a:cxn ang="0">
                      <a:pos x="T4" y="T5"/>
                    </a:cxn>
                  </a:cxnLst>
                  <a:rect l="0" t="0" r="r" b="b"/>
                  <a:pathLst>
                    <a:path w="17" h="9">
                      <a:moveTo>
                        <a:pt x="0" y="9"/>
                      </a:moveTo>
                      <a:lnTo>
                        <a:pt x="17" y="6"/>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4" name="Freeform 478">
                  <a:extLst>
                    <a:ext uri="{FF2B5EF4-FFF2-40B4-BE49-F238E27FC236}">
                      <a16:creationId xmlns:a16="http://schemas.microsoft.com/office/drawing/2014/main" id="{401483D5-CD4A-4195-BEB5-54DA3503578E}"/>
                    </a:ext>
                  </a:extLst>
                </p:cNvPr>
                <p:cNvSpPr>
                  <a:spLocks/>
                </p:cNvSpPr>
                <p:nvPr/>
              </p:nvSpPr>
              <p:spPr bwMode="auto">
                <a:xfrm>
                  <a:off x="3307" y="2270"/>
                  <a:ext cx="17" cy="9"/>
                </a:xfrm>
                <a:custGeom>
                  <a:avLst/>
                  <a:gdLst>
                    <a:gd name="T0" fmla="*/ 0 w 17"/>
                    <a:gd name="T1" fmla="*/ 8 h 9"/>
                    <a:gd name="T2" fmla="*/ 17 w 17"/>
                    <a:gd name="T3" fmla="*/ 9 h 9"/>
                    <a:gd name="T4" fmla="*/ 3 w 17"/>
                    <a:gd name="T5" fmla="*/ 0 h 9"/>
                  </a:gdLst>
                  <a:ahLst/>
                  <a:cxnLst>
                    <a:cxn ang="0">
                      <a:pos x="T0" y="T1"/>
                    </a:cxn>
                    <a:cxn ang="0">
                      <a:pos x="T2" y="T3"/>
                    </a:cxn>
                    <a:cxn ang="0">
                      <a:pos x="T4" y="T5"/>
                    </a:cxn>
                  </a:cxnLst>
                  <a:rect l="0" t="0" r="r" b="b"/>
                  <a:pathLst>
                    <a:path w="17" h="9">
                      <a:moveTo>
                        <a:pt x="0" y="8"/>
                      </a:moveTo>
                      <a:lnTo>
                        <a:pt x="17"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5" name="Freeform 479">
                  <a:extLst>
                    <a:ext uri="{FF2B5EF4-FFF2-40B4-BE49-F238E27FC236}">
                      <a16:creationId xmlns:a16="http://schemas.microsoft.com/office/drawing/2014/main" id="{BBAAAEEF-5332-4DD9-878D-F786B350C24A}"/>
                    </a:ext>
                  </a:extLst>
                </p:cNvPr>
                <p:cNvSpPr>
                  <a:spLocks/>
                </p:cNvSpPr>
                <p:nvPr/>
              </p:nvSpPr>
              <p:spPr bwMode="auto">
                <a:xfrm>
                  <a:off x="3309" y="2294"/>
                  <a:ext cx="15" cy="14"/>
                </a:xfrm>
                <a:custGeom>
                  <a:avLst/>
                  <a:gdLst>
                    <a:gd name="T0" fmla="*/ 0 w 15"/>
                    <a:gd name="T1" fmla="*/ 7 h 14"/>
                    <a:gd name="T2" fmla="*/ 15 w 15"/>
                    <a:gd name="T3" fmla="*/ 14 h 14"/>
                    <a:gd name="T4" fmla="*/ 5 w 15"/>
                    <a:gd name="T5" fmla="*/ 0 h 14"/>
                  </a:gdLst>
                  <a:ahLst/>
                  <a:cxnLst>
                    <a:cxn ang="0">
                      <a:pos x="T0" y="T1"/>
                    </a:cxn>
                    <a:cxn ang="0">
                      <a:pos x="T2" y="T3"/>
                    </a:cxn>
                    <a:cxn ang="0">
                      <a:pos x="T4" y="T5"/>
                    </a:cxn>
                  </a:cxnLst>
                  <a:rect l="0" t="0" r="r" b="b"/>
                  <a:pathLst>
                    <a:path w="15" h="14">
                      <a:moveTo>
                        <a:pt x="0" y="7"/>
                      </a:moveTo>
                      <a:lnTo>
                        <a:pt x="15" y="14"/>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6" name="Freeform 480">
                  <a:extLst>
                    <a:ext uri="{FF2B5EF4-FFF2-40B4-BE49-F238E27FC236}">
                      <a16:creationId xmlns:a16="http://schemas.microsoft.com/office/drawing/2014/main" id="{C62E244B-96BC-4094-85B6-AD3129C7223A}"/>
                    </a:ext>
                  </a:extLst>
                </p:cNvPr>
                <p:cNvSpPr>
                  <a:spLocks/>
                </p:cNvSpPr>
                <p:nvPr/>
              </p:nvSpPr>
              <p:spPr bwMode="auto">
                <a:xfrm>
                  <a:off x="3311" y="2321"/>
                  <a:ext cx="13" cy="16"/>
                </a:xfrm>
                <a:custGeom>
                  <a:avLst/>
                  <a:gdLst>
                    <a:gd name="T0" fmla="*/ 0 w 13"/>
                    <a:gd name="T1" fmla="*/ 4 h 16"/>
                    <a:gd name="T2" fmla="*/ 13 w 13"/>
                    <a:gd name="T3" fmla="*/ 16 h 16"/>
                    <a:gd name="T4" fmla="*/ 7 w 13"/>
                    <a:gd name="T5" fmla="*/ 0 h 16"/>
                  </a:gdLst>
                  <a:ahLst/>
                  <a:cxnLst>
                    <a:cxn ang="0">
                      <a:pos x="T0" y="T1"/>
                    </a:cxn>
                    <a:cxn ang="0">
                      <a:pos x="T2" y="T3"/>
                    </a:cxn>
                    <a:cxn ang="0">
                      <a:pos x="T4" y="T5"/>
                    </a:cxn>
                  </a:cxnLst>
                  <a:rect l="0" t="0" r="r" b="b"/>
                  <a:pathLst>
                    <a:path w="13" h="16">
                      <a:moveTo>
                        <a:pt x="0" y="4"/>
                      </a:moveTo>
                      <a:lnTo>
                        <a:pt x="13" y="16"/>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7" name="Freeform 481">
                  <a:extLst>
                    <a:ext uri="{FF2B5EF4-FFF2-40B4-BE49-F238E27FC236}">
                      <a16:creationId xmlns:a16="http://schemas.microsoft.com/office/drawing/2014/main" id="{DBCEEBAA-C7C7-4A82-8F78-A10EBDAD6307}"/>
                    </a:ext>
                  </a:extLst>
                </p:cNvPr>
                <p:cNvSpPr>
                  <a:spLocks/>
                </p:cNvSpPr>
                <p:nvPr/>
              </p:nvSpPr>
              <p:spPr bwMode="auto">
                <a:xfrm>
                  <a:off x="3315" y="2351"/>
                  <a:ext cx="9" cy="14"/>
                </a:xfrm>
                <a:custGeom>
                  <a:avLst/>
                  <a:gdLst>
                    <a:gd name="T0" fmla="*/ 0 w 9"/>
                    <a:gd name="T1" fmla="*/ 3 h 14"/>
                    <a:gd name="T2" fmla="*/ 9 w 9"/>
                    <a:gd name="T3" fmla="*/ 14 h 14"/>
                    <a:gd name="T4" fmla="*/ 7 w 9"/>
                    <a:gd name="T5" fmla="*/ 0 h 14"/>
                  </a:gdLst>
                  <a:ahLst/>
                  <a:cxnLst>
                    <a:cxn ang="0">
                      <a:pos x="T0" y="T1"/>
                    </a:cxn>
                    <a:cxn ang="0">
                      <a:pos x="T2" y="T3"/>
                    </a:cxn>
                    <a:cxn ang="0">
                      <a:pos x="T4" y="T5"/>
                    </a:cxn>
                  </a:cxnLst>
                  <a:rect l="0" t="0" r="r" b="b"/>
                  <a:pathLst>
                    <a:path w="9" h="14">
                      <a:moveTo>
                        <a:pt x="0" y="3"/>
                      </a:moveTo>
                      <a:lnTo>
                        <a:pt x="9" y="14"/>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8" name="Freeform 482">
                  <a:extLst>
                    <a:ext uri="{FF2B5EF4-FFF2-40B4-BE49-F238E27FC236}">
                      <a16:creationId xmlns:a16="http://schemas.microsoft.com/office/drawing/2014/main" id="{C647B1F1-9C0A-4A5B-A0D9-53AA564E0E91}"/>
                    </a:ext>
                  </a:extLst>
                </p:cNvPr>
                <p:cNvSpPr>
                  <a:spLocks/>
                </p:cNvSpPr>
                <p:nvPr/>
              </p:nvSpPr>
              <p:spPr bwMode="auto">
                <a:xfrm>
                  <a:off x="3320" y="2386"/>
                  <a:ext cx="4" cy="8"/>
                </a:xfrm>
                <a:custGeom>
                  <a:avLst/>
                  <a:gdLst>
                    <a:gd name="T0" fmla="*/ 0 w 4"/>
                    <a:gd name="T1" fmla="*/ 1 h 8"/>
                    <a:gd name="T2" fmla="*/ 4 w 4"/>
                    <a:gd name="T3" fmla="*/ 8 h 8"/>
                    <a:gd name="T4" fmla="*/ 4 w 4"/>
                    <a:gd name="T5" fmla="*/ 0 h 8"/>
                  </a:gdLst>
                  <a:ahLst/>
                  <a:cxnLst>
                    <a:cxn ang="0">
                      <a:pos x="T0" y="T1"/>
                    </a:cxn>
                    <a:cxn ang="0">
                      <a:pos x="T2" y="T3"/>
                    </a:cxn>
                    <a:cxn ang="0">
                      <a:pos x="T4" y="T5"/>
                    </a:cxn>
                  </a:cxnLst>
                  <a:rect l="0" t="0" r="r" b="b"/>
                  <a:pathLst>
                    <a:path w="4" h="8">
                      <a:moveTo>
                        <a:pt x="0" y="1"/>
                      </a:moveTo>
                      <a:lnTo>
                        <a:pt x="4"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9" name="Freeform 483">
                  <a:extLst>
                    <a:ext uri="{FF2B5EF4-FFF2-40B4-BE49-F238E27FC236}">
                      <a16:creationId xmlns:a16="http://schemas.microsoft.com/office/drawing/2014/main" id="{CE3E69A5-A560-4A02-B7FB-82D73D9DB736}"/>
                    </a:ext>
                  </a:extLst>
                </p:cNvPr>
                <p:cNvSpPr>
                  <a:spLocks/>
                </p:cNvSpPr>
                <p:nvPr/>
              </p:nvSpPr>
              <p:spPr bwMode="auto">
                <a:xfrm>
                  <a:off x="3324" y="2423"/>
                  <a:ext cx="2" cy="1"/>
                </a:xfrm>
                <a:custGeom>
                  <a:avLst/>
                  <a:gdLst>
                    <a:gd name="T0" fmla="*/ 2 w 2"/>
                    <a:gd name="T1" fmla="*/ 0 h 1"/>
                    <a:gd name="T2" fmla="*/ 0 w 2"/>
                    <a:gd name="T3" fmla="*/ 0 h 1"/>
                    <a:gd name="T4" fmla="*/ 1 w 2"/>
                    <a:gd name="T5" fmla="*/ 1 h 1"/>
                  </a:gdLst>
                  <a:ahLst/>
                  <a:cxnLst>
                    <a:cxn ang="0">
                      <a:pos x="T0" y="T1"/>
                    </a:cxn>
                    <a:cxn ang="0">
                      <a:pos x="T2" y="T3"/>
                    </a:cxn>
                    <a:cxn ang="0">
                      <a:pos x="T4" y="T5"/>
                    </a:cxn>
                  </a:cxnLst>
                  <a:rect l="0" t="0" r="r" b="b"/>
                  <a:pathLst>
                    <a:path w="2" h="1">
                      <a:moveTo>
                        <a:pt x="2"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0" name="Freeform 484">
                  <a:extLst>
                    <a:ext uri="{FF2B5EF4-FFF2-40B4-BE49-F238E27FC236}">
                      <a16:creationId xmlns:a16="http://schemas.microsoft.com/office/drawing/2014/main" id="{8BFF0739-DC45-420E-B798-EE5FE6330B10}"/>
                    </a:ext>
                  </a:extLst>
                </p:cNvPr>
                <p:cNvSpPr>
                  <a:spLocks/>
                </p:cNvSpPr>
                <p:nvPr/>
              </p:nvSpPr>
              <p:spPr bwMode="auto">
                <a:xfrm>
                  <a:off x="3324" y="2452"/>
                  <a:ext cx="6" cy="9"/>
                </a:xfrm>
                <a:custGeom>
                  <a:avLst/>
                  <a:gdLst>
                    <a:gd name="T0" fmla="*/ 6 w 6"/>
                    <a:gd name="T1" fmla="*/ 7 h 9"/>
                    <a:gd name="T2" fmla="*/ 0 w 6"/>
                    <a:gd name="T3" fmla="*/ 0 h 9"/>
                    <a:gd name="T4" fmla="*/ 1 w 6"/>
                    <a:gd name="T5" fmla="*/ 9 h 9"/>
                  </a:gdLst>
                  <a:ahLst/>
                  <a:cxnLst>
                    <a:cxn ang="0">
                      <a:pos x="T0" y="T1"/>
                    </a:cxn>
                    <a:cxn ang="0">
                      <a:pos x="T2" y="T3"/>
                    </a:cxn>
                    <a:cxn ang="0">
                      <a:pos x="T4" y="T5"/>
                    </a:cxn>
                  </a:cxnLst>
                  <a:rect l="0" t="0" r="r" b="b"/>
                  <a:pathLst>
                    <a:path w="6" h="9">
                      <a:moveTo>
                        <a:pt x="6" y="7"/>
                      </a:moveTo>
                      <a:lnTo>
                        <a:pt x="0" y="0"/>
                      </a:lnTo>
                      <a:lnTo>
                        <a:pt x="1"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1" name="Freeform 485">
                  <a:extLst>
                    <a:ext uri="{FF2B5EF4-FFF2-40B4-BE49-F238E27FC236}">
                      <a16:creationId xmlns:a16="http://schemas.microsoft.com/office/drawing/2014/main" id="{D76BE43F-410E-4A0A-A377-CA7B84C118C9}"/>
                    </a:ext>
                  </a:extLst>
                </p:cNvPr>
                <p:cNvSpPr>
                  <a:spLocks/>
                </p:cNvSpPr>
                <p:nvPr/>
              </p:nvSpPr>
              <p:spPr bwMode="auto">
                <a:xfrm>
                  <a:off x="3324" y="2480"/>
                  <a:ext cx="8" cy="16"/>
                </a:xfrm>
                <a:custGeom>
                  <a:avLst/>
                  <a:gdLst>
                    <a:gd name="T0" fmla="*/ 8 w 8"/>
                    <a:gd name="T1" fmla="*/ 14 h 16"/>
                    <a:gd name="T2" fmla="*/ 0 w 8"/>
                    <a:gd name="T3" fmla="*/ 0 h 16"/>
                    <a:gd name="T4" fmla="*/ 0 w 8"/>
                    <a:gd name="T5" fmla="*/ 16 h 16"/>
                  </a:gdLst>
                  <a:ahLst/>
                  <a:cxnLst>
                    <a:cxn ang="0">
                      <a:pos x="T0" y="T1"/>
                    </a:cxn>
                    <a:cxn ang="0">
                      <a:pos x="T2" y="T3"/>
                    </a:cxn>
                    <a:cxn ang="0">
                      <a:pos x="T4" y="T5"/>
                    </a:cxn>
                  </a:cxnLst>
                  <a:rect l="0" t="0" r="r" b="b"/>
                  <a:pathLst>
                    <a:path w="8" h="16">
                      <a:moveTo>
                        <a:pt x="8" y="14"/>
                      </a:moveTo>
                      <a:lnTo>
                        <a:pt x="0"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2" name="Freeform 486">
                  <a:extLst>
                    <a:ext uri="{FF2B5EF4-FFF2-40B4-BE49-F238E27FC236}">
                      <a16:creationId xmlns:a16="http://schemas.microsoft.com/office/drawing/2014/main" id="{DF3087F2-3675-47B4-8A0E-A0CCB8D94D58}"/>
                    </a:ext>
                  </a:extLst>
                </p:cNvPr>
                <p:cNvSpPr>
                  <a:spLocks/>
                </p:cNvSpPr>
                <p:nvPr/>
              </p:nvSpPr>
              <p:spPr bwMode="auto">
                <a:xfrm>
                  <a:off x="3321" y="2509"/>
                  <a:ext cx="9" cy="18"/>
                </a:xfrm>
                <a:custGeom>
                  <a:avLst/>
                  <a:gdLst>
                    <a:gd name="T0" fmla="*/ 9 w 9"/>
                    <a:gd name="T1" fmla="*/ 17 h 18"/>
                    <a:gd name="T2" fmla="*/ 3 w 9"/>
                    <a:gd name="T3" fmla="*/ 0 h 18"/>
                    <a:gd name="T4" fmla="*/ 0 w 9"/>
                    <a:gd name="T5" fmla="*/ 18 h 18"/>
                  </a:gdLst>
                  <a:ahLst/>
                  <a:cxnLst>
                    <a:cxn ang="0">
                      <a:pos x="T0" y="T1"/>
                    </a:cxn>
                    <a:cxn ang="0">
                      <a:pos x="T2" y="T3"/>
                    </a:cxn>
                    <a:cxn ang="0">
                      <a:pos x="T4" y="T5"/>
                    </a:cxn>
                  </a:cxnLst>
                  <a:rect l="0" t="0" r="r" b="b"/>
                  <a:pathLst>
                    <a:path w="9" h="18">
                      <a:moveTo>
                        <a:pt x="9" y="17"/>
                      </a:moveTo>
                      <a:lnTo>
                        <a:pt x="3" y="0"/>
                      </a:lnTo>
                      <a:lnTo>
                        <a:pt x="0" y="1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3" name="Freeform 487">
                  <a:extLst>
                    <a:ext uri="{FF2B5EF4-FFF2-40B4-BE49-F238E27FC236}">
                      <a16:creationId xmlns:a16="http://schemas.microsoft.com/office/drawing/2014/main" id="{2C98A467-A537-4883-A744-BCF6C99D7E16}"/>
                    </a:ext>
                  </a:extLst>
                </p:cNvPr>
                <p:cNvSpPr>
                  <a:spLocks/>
                </p:cNvSpPr>
                <p:nvPr/>
              </p:nvSpPr>
              <p:spPr bwMode="auto">
                <a:xfrm>
                  <a:off x="3316" y="2538"/>
                  <a:ext cx="9" cy="18"/>
                </a:xfrm>
                <a:custGeom>
                  <a:avLst/>
                  <a:gdLst>
                    <a:gd name="T0" fmla="*/ 9 w 9"/>
                    <a:gd name="T1" fmla="*/ 18 h 18"/>
                    <a:gd name="T2" fmla="*/ 8 w 9"/>
                    <a:gd name="T3" fmla="*/ 0 h 18"/>
                    <a:gd name="T4" fmla="*/ 0 w 9"/>
                    <a:gd name="T5" fmla="*/ 17 h 18"/>
                  </a:gdLst>
                  <a:ahLst/>
                  <a:cxnLst>
                    <a:cxn ang="0">
                      <a:pos x="T0" y="T1"/>
                    </a:cxn>
                    <a:cxn ang="0">
                      <a:pos x="T2" y="T3"/>
                    </a:cxn>
                    <a:cxn ang="0">
                      <a:pos x="T4" y="T5"/>
                    </a:cxn>
                  </a:cxnLst>
                  <a:rect l="0" t="0" r="r" b="b"/>
                  <a:pathLst>
                    <a:path w="9" h="18">
                      <a:moveTo>
                        <a:pt x="9" y="18"/>
                      </a:moveTo>
                      <a:lnTo>
                        <a:pt x="8"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4" name="Freeform 488">
                  <a:extLst>
                    <a:ext uri="{FF2B5EF4-FFF2-40B4-BE49-F238E27FC236}">
                      <a16:creationId xmlns:a16="http://schemas.microsoft.com/office/drawing/2014/main" id="{6C56E866-0842-468A-B292-77CE2B2E1F10}"/>
                    </a:ext>
                  </a:extLst>
                </p:cNvPr>
                <p:cNvSpPr>
                  <a:spLocks/>
                </p:cNvSpPr>
                <p:nvPr/>
              </p:nvSpPr>
              <p:spPr bwMode="auto">
                <a:xfrm>
                  <a:off x="3311" y="2567"/>
                  <a:ext cx="13" cy="18"/>
                </a:xfrm>
                <a:custGeom>
                  <a:avLst/>
                  <a:gdLst>
                    <a:gd name="T0" fmla="*/ 8 w 13"/>
                    <a:gd name="T1" fmla="*/ 18 h 18"/>
                    <a:gd name="T2" fmla="*/ 13 w 13"/>
                    <a:gd name="T3" fmla="*/ 0 h 18"/>
                    <a:gd name="T4" fmla="*/ 0 w 13"/>
                    <a:gd name="T5" fmla="*/ 14 h 18"/>
                  </a:gdLst>
                  <a:ahLst/>
                  <a:cxnLst>
                    <a:cxn ang="0">
                      <a:pos x="T0" y="T1"/>
                    </a:cxn>
                    <a:cxn ang="0">
                      <a:pos x="T2" y="T3"/>
                    </a:cxn>
                    <a:cxn ang="0">
                      <a:pos x="T4" y="T5"/>
                    </a:cxn>
                  </a:cxnLst>
                  <a:rect l="0" t="0" r="r" b="b"/>
                  <a:pathLst>
                    <a:path w="13" h="18">
                      <a:moveTo>
                        <a:pt x="8" y="18"/>
                      </a:moveTo>
                      <a:lnTo>
                        <a:pt x="13"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5" name="Freeform 489">
                  <a:extLst>
                    <a:ext uri="{FF2B5EF4-FFF2-40B4-BE49-F238E27FC236}">
                      <a16:creationId xmlns:a16="http://schemas.microsoft.com/office/drawing/2014/main" id="{F9A6618A-15A6-441A-A16E-EB9DDD307B82}"/>
                    </a:ext>
                  </a:extLst>
                </p:cNvPr>
                <p:cNvSpPr>
                  <a:spLocks/>
                </p:cNvSpPr>
                <p:nvPr/>
              </p:nvSpPr>
              <p:spPr bwMode="auto">
                <a:xfrm>
                  <a:off x="3307" y="2595"/>
                  <a:ext cx="17" cy="18"/>
                </a:xfrm>
                <a:custGeom>
                  <a:avLst/>
                  <a:gdLst>
                    <a:gd name="T0" fmla="*/ 7 w 17"/>
                    <a:gd name="T1" fmla="*/ 18 h 18"/>
                    <a:gd name="T2" fmla="*/ 17 w 17"/>
                    <a:gd name="T3" fmla="*/ 0 h 18"/>
                    <a:gd name="T4" fmla="*/ 0 w 17"/>
                    <a:gd name="T5" fmla="*/ 11 h 18"/>
                  </a:gdLst>
                  <a:ahLst/>
                  <a:cxnLst>
                    <a:cxn ang="0">
                      <a:pos x="T0" y="T1"/>
                    </a:cxn>
                    <a:cxn ang="0">
                      <a:pos x="T2" y="T3"/>
                    </a:cxn>
                    <a:cxn ang="0">
                      <a:pos x="T4" y="T5"/>
                    </a:cxn>
                  </a:cxnLst>
                  <a:rect l="0" t="0" r="r" b="b"/>
                  <a:pathLst>
                    <a:path w="17" h="18">
                      <a:moveTo>
                        <a:pt x="7" y="18"/>
                      </a:moveTo>
                      <a:lnTo>
                        <a:pt x="17"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6" name="Freeform 490">
                  <a:extLst>
                    <a:ext uri="{FF2B5EF4-FFF2-40B4-BE49-F238E27FC236}">
                      <a16:creationId xmlns:a16="http://schemas.microsoft.com/office/drawing/2014/main" id="{47D5296B-2409-4B0A-BFA4-E1D639CD3EAE}"/>
                    </a:ext>
                  </a:extLst>
                </p:cNvPr>
                <p:cNvSpPr>
                  <a:spLocks/>
                </p:cNvSpPr>
                <p:nvPr/>
              </p:nvSpPr>
              <p:spPr bwMode="auto">
                <a:xfrm>
                  <a:off x="3336" y="1705"/>
                  <a:ext cx="17" cy="16"/>
                </a:xfrm>
                <a:custGeom>
                  <a:avLst/>
                  <a:gdLst>
                    <a:gd name="T0" fmla="*/ 6 w 17"/>
                    <a:gd name="T1" fmla="*/ 16 h 16"/>
                    <a:gd name="T2" fmla="*/ 17 w 17"/>
                    <a:gd name="T3" fmla="*/ 0 h 16"/>
                    <a:gd name="T4" fmla="*/ 0 w 17"/>
                    <a:gd name="T5" fmla="*/ 9 h 16"/>
                  </a:gdLst>
                  <a:ahLst/>
                  <a:cxnLst>
                    <a:cxn ang="0">
                      <a:pos x="T0" y="T1"/>
                    </a:cxn>
                    <a:cxn ang="0">
                      <a:pos x="T2" y="T3"/>
                    </a:cxn>
                    <a:cxn ang="0">
                      <a:pos x="T4" y="T5"/>
                    </a:cxn>
                  </a:cxnLst>
                  <a:rect l="0" t="0" r="r" b="b"/>
                  <a:pathLst>
                    <a:path w="17" h="16">
                      <a:moveTo>
                        <a:pt x="6" y="16"/>
                      </a:moveTo>
                      <a:lnTo>
                        <a:pt x="1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7" name="Freeform 491">
                  <a:extLst>
                    <a:ext uri="{FF2B5EF4-FFF2-40B4-BE49-F238E27FC236}">
                      <a16:creationId xmlns:a16="http://schemas.microsoft.com/office/drawing/2014/main" id="{CB7BE154-1536-4257-B5D3-F68C228498D1}"/>
                    </a:ext>
                  </a:extLst>
                </p:cNvPr>
                <p:cNvSpPr>
                  <a:spLocks/>
                </p:cNvSpPr>
                <p:nvPr/>
              </p:nvSpPr>
              <p:spPr bwMode="auto">
                <a:xfrm>
                  <a:off x="3338" y="1733"/>
                  <a:ext cx="15" cy="15"/>
                </a:xfrm>
                <a:custGeom>
                  <a:avLst/>
                  <a:gdLst>
                    <a:gd name="T0" fmla="*/ 6 w 15"/>
                    <a:gd name="T1" fmla="*/ 15 h 15"/>
                    <a:gd name="T2" fmla="*/ 15 w 15"/>
                    <a:gd name="T3" fmla="*/ 0 h 15"/>
                    <a:gd name="T4" fmla="*/ 0 w 15"/>
                    <a:gd name="T5" fmla="*/ 9 h 15"/>
                  </a:gdLst>
                  <a:ahLst/>
                  <a:cxnLst>
                    <a:cxn ang="0">
                      <a:pos x="T0" y="T1"/>
                    </a:cxn>
                    <a:cxn ang="0">
                      <a:pos x="T2" y="T3"/>
                    </a:cxn>
                    <a:cxn ang="0">
                      <a:pos x="T4" y="T5"/>
                    </a:cxn>
                  </a:cxnLst>
                  <a:rect l="0" t="0" r="r" b="b"/>
                  <a:pathLst>
                    <a:path w="15" h="15">
                      <a:moveTo>
                        <a:pt x="6" y="15"/>
                      </a:moveTo>
                      <a:lnTo>
                        <a:pt x="15"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8" name="Freeform 492">
                  <a:extLst>
                    <a:ext uri="{FF2B5EF4-FFF2-40B4-BE49-F238E27FC236}">
                      <a16:creationId xmlns:a16="http://schemas.microsoft.com/office/drawing/2014/main" id="{1023F2CE-9F3A-4B4C-9540-0766512A656D}"/>
                    </a:ext>
                  </a:extLst>
                </p:cNvPr>
                <p:cNvSpPr>
                  <a:spLocks/>
                </p:cNvSpPr>
                <p:nvPr/>
              </p:nvSpPr>
              <p:spPr bwMode="auto">
                <a:xfrm>
                  <a:off x="3343" y="1762"/>
                  <a:ext cx="10" cy="12"/>
                </a:xfrm>
                <a:custGeom>
                  <a:avLst/>
                  <a:gdLst>
                    <a:gd name="T0" fmla="*/ 5 w 10"/>
                    <a:gd name="T1" fmla="*/ 12 h 12"/>
                    <a:gd name="T2" fmla="*/ 10 w 10"/>
                    <a:gd name="T3" fmla="*/ 0 h 12"/>
                    <a:gd name="T4" fmla="*/ 0 w 10"/>
                    <a:gd name="T5" fmla="*/ 8 h 12"/>
                  </a:gdLst>
                  <a:ahLst/>
                  <a:cxnLst>
                    <a:cxn ang="0">
                      <a:pos x="T0" y="T1"/>
                    </a:cxn>
                    <a:cxn ang="0">
                      <a:pos x="T2" y="T3"/>
                    </a:cxn>
                    <a:cxn ang="0">
                      <a:pos x="T4" y="T5"/>
                    </a:cxn>
                  </a:cxnLst>
                  <a:rect l="0" t="0" r="r" b="b"/>
                  <a:pathLst>
                    <a:path w="10" h="12">
                      <a:moveTo>
                        <a:pt x="5" y="12"/>
                      </a:moveTo>
                      <a:lnTo>
                        <a:pt x="10"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9" name="Freeform 493">
                  <a:extLst>
                    <a:ext uri="{FF2B5EF4-FFF2-40B4-BE49-F238E27FC236}">
                      <a16:creationId xmlns:a16="http://schemas.microsoft.com/office/drawing/2014/main" id="{C88FD38A-73BC-48FA-A36C-699B162F774B}"/>
                    </a:ext>
                  </a:extLst>
                </p:cNvPr>
                <p:cNvSpPr>
                  <a:spLocks/>
                </p:cNvSpPr>
                <p:nvPr/>
              </p:nvSpPr>
              <p:spPr bwMode="auto">
                <a:xfrm>
                  <a:off x="3348" y="1791"/>
                  <a:ext cx="5" cy="10"/>
                </a:xfrm>
                <a:custGeom>
                  <a:avLst/>
                  <a:gdLst>
                    <a:gd name="T0" fmla="*/ 4 w 5"/>
                    <a:gd name="T1" fmla="*/ 10 h 10"/>
                    <a:gd name="T2" fmla="*/ 5 w 5"/>
                    <a:gd name="T3" fmla="*/ 0 h 10"/>
                    <a:gd name="T4" fmla="*/ 0 w 5"/>
                    <a:gd name="T5" fmla="*/ 9 h 10"/>
                  </a:gdLst>
                  <a:ahLst/>
                  <a:cxnLst>
                    <a:cxn ang="0">
                      <a:pos x="T0" y="T1"/>
                    </a:cxn>
                    <a:cxn ang="0">
                      <a:pos x="T2" y="T3"/>
                    </a:cxn>
                    <a:cxn ang="0">
                      <a:pos x="T4" y="T5"/>
                    </a:cxn>
                  </a:cxnLst>
                  <a:rect l="0" t="0" r="r" b="b"/>
                  <a:pathLst>
                    <a:path w="5" h="10">
                      <a:moveTo>
                        <a:pt x="4" y="10"/>
                      </a:moveTo>
                      <a:lnTo>
                        <a:pt x="5"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0" name="Freeform 494">
                  <a:extLst>
                    <a:ext uri="{FF2B5EF4-FFF2-40B4-BE49-F238E27FC236}">
                      <a16:creationId xmlns:a16="http://schemas.microsoft.com/office/drawing/2014/main" id="{0262CE23-B044-451B-AAD1-0F84D987026B}"/>
                    </a:ext>
                  </a:extLst>
                </p:cNvPr>
                <p:cNvSpPr>
                  <a:spLocks/>
                </p:cNvSpPr>
                <p:nvPr/>
              </p:nvSpPr>
              <p:spPr bwMode="auto">
                <a:xfrm>
                  <a:off x="3352" y="1820"/>
                  <a:ext cx="4" cy="9"/>
                </a:xfrm>
                <a:custGeom>
                  <a:avLst/>
                  <a:gdLst>
                    <a:gd name="T0" fmla="*/ 4 w 4"/>
                    <a:gd name="T1" fmla="*/ 8 h 9"/>
                    <a:gd name="T2" fmla="*/ 1 w 4"/>
                    <a:gd name="T3" fmla="*/ 0 h 9"/>
                    <a:gd name="T4" fmla="*/ 0 w 4"/>
                    <a:gd name="T5" fmla="*/ 9 h 9"/>
                  </a:gdLst>
                  <a:ahLst/>
                  <a:cxnLst>
                    <a:cxn ang="0">
                      <a:pos x="T0" y="T1"/>
                    </a:cxn>
                    <a:cxn ang="0">
                      <a:pos x="T2" y="T3"/>
                    </a:cxn>
                    <a:cxn ang="0">
                      <a:pos x="T4" y="T5"/>
                    </a:cxn>
                  </a:cxnLst>
                  <a:rect l="0" t="0" r="r" b="b"/>
                  <a:pathLst>
                    <a:path w="4" h="9">
                      <a:moveTo>
                        <a:pt x="4" y="8"/>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1" name="Freeform 495">
                  <a:extLst>
                    <a:ext uri="{FF2B5EF4-FFF2-40B4-BE49-F238E27FC236}">
                      <a16:creationId xmlns:a16="http://schemas.microsoft.com/office/drawing/2014/main" id="{4C69D6D3-617D-48A1-9434-3FC55DC40C27}"/>
                    </a:ext>
                  </a:extLst>
                </p:cNvPr>
                <p:cNvSpPr>
                  <a:spLocks/>
                </p:cNvSpPr>
                <p:nvPr/>
              </p:nvSpPr>
              <p:spPr bwMode="auto">
                <a:xfrm>
                  <a:off x="3353" y="1848"/>
                  <a:ext cx="5" cy="10"/>
                </a:xfrm>
                <a:custGeom>
                  <a:avLst/>
                  <a:gdLst>
                    <a:gd name="T0" fmla="*/ 5 w 5"/>
                    <a:gd name="T1" fmla="*/ 8 h 10"/>
                    <a:gd name="T2" fmla="*/ 0 w 5"/>
                    <a:gd name="T3" fmla="*/ 0 h 10"/>
                    <a:gd name="T4" fmla="*/ 1 w 5"/>
                    <a:gd name="T5" fmla="*/ 10 h 10"/>
                  </a:gdLst>
                  <a:ahLst/>
                  <a:cxnLst>
                    <a:cxn ang="0">
                      <a:pos x="T0" y="T1"/>
                    </a:cxn>
                    <a:cxn ang="0">
                      <a:pos x="T2" y="T3"/>
                    </a:cxn>
                    <a:cxn ang="0">
                      <a:pos x="T4" y="T5"/>
                    </a:cxn>
                  </a:cxnLst>
                  <a:rect l="0" t="0" r="r" b="b"/>
                  <a:pathLst>
                    <a:path w="5" h="10">
                      <a:moveTo>
                        <a:pt x="5" y="8"/>
                      </a:moveTo>
                      <a:lnTo>
                        <a:pt x="0" y="0"/>
                      </a:lnTo>
                      <a:lnTo>
                        <a:pt x="1"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2" name="Freeform 496">
                  <a:extLst>
                    <a:ext uri="{FF2B5EF4-FFF2-40B4-BE49-F238E27FC236}">
                      <a16:creationId xmlns:a16="http://schemas.microsoft.com/office/drawing/2014/main" id="{D6DA15A6-6F4B-47B9-AD21-5A8A5F569A63}"/>
                    </a:ext>
                  </a:extLst>
                </p:cNvPr>
                <p:cNvSpPr>
                  <a:spLocks/>
                </p:cNvSpPr>
                <p:nvPr/>
              </p:nvSpPr>
              <p:spPr bwMode="auto">
                <a:xfrm>
                  <a:off x="3353" y="1877"/>
                  <a:ext cx="5" cy="9"/>
                </a:xfrm>
                <a:custGeom>
                  <a:avLst/>
                  <a:gdLst>
                    <a:gd name="T0" fmla="*/ 5 w 5"/>
                    <a:gd name="T1" fmla="*/ 7 h 9"/>
                    <a:gd name="T2" fmla="*/ 0 w 5"/>
                    <a:gd name="T3" fmla="*/ 0 h 9"/>
                    <a:gd name="T4" fmla="*/ 1 w 5"/>
                    <a:gd name="T5" fmla="*/ 9 h 9"/>
                  </a:gdLst>
                  <a:ahLst/>
                  <a:cxnLst>
                    <a:cxn ang="0">
                      <a:pos x="T0" y="T1"/>
                    </a:cxn>
                    <a:cxn ang="0">
                      <a:pos x="T2" y="T3"/>
                    </a:cxn>
                    <a:cxn ang="0">
                      <a:pos x="T4" y="T5"/>
                    </a:cxn>
                  </a:cxnLst>
                  <a:rect l="0" t="0" r="r" b="b"/>
                  <a:pathLst>
                    <a:path w="5" h="9">
                      <a:moveTo>
                        <a:pt x="5" y="7"/>
                      </a:moveTo>
                      <a:lnTo>
                        <a:pt x="0" y="0"/>
                      </a:lnTo>
                      <a:lnTo>
                        <a:pt x="1"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3" name="Freeform 497">
                  <a:extLst>
                    <a:ext uri="{FF2B5EF4-FFF2-40B4-BE49-F238E27FC236}">
                      <a16:creationId xmlns:a16="http://schemas.microsoft.com/office/drawing/2014/main" id="{DD583EE9-2824-4B35-8F12-1BA862C6DF35}"/>
                    </a:ext>
                  </a:extLst>
                </p:cNvPr>
                <p:cNvSpPr>
                  <a:spLocks/>
                </p:cNvSpPr>
                <p:nvPr/>
              </p:nvSpPr>
              <p:spPr bwMode="auto">
                <a:xfrm>
                  <a:off x="3352" y="1906"/>
                  <a:ext cx="3" cy="6"/>
                </a:xfrm>
                <a:custGeom>
                  <a:avLst/>
                  <a:gdLst>
                    <a:gd name="T0" fmla="*/ 3 w 3"/>
                    <a:gd name="T1" fmla="*/ 6 h 6"/>
                    <a:gd name="T2" fmla="*/ 1 w 3"/>
                    <a:gd name="T3" fmla="*/ 0 h 6"/>
                    <a:gd name="T4" fmla="*/ 0 w 3"/>
                    <a:gd name="T5" fmla="*/ 6 h 6"/>
                  </a:gdLst>
                  <a:ahLst/>
                  <a:cxnLst>
                    <a:cxn ang="0">
                      <a:pos x="T0" y="T1"/>
                    </a:cxn>
                    <a:cxn ang="0">
                      <a:pos x="T2" y="T3"/>
                    </a:cxn>
                    <a:cxn ang="0">
                      <a:pos x="T4" y="T5"/>
                    </a:cxn>
                  </a:cxnLst>
                  <a:rect l="0" t="0" r="r" b="b"/>
                  <a:pathLst>
                    <a:path w="3" h="6">
                      <a:moveTo>
                        <a:pt x="3" y="6"/>
                      </a:moveTo>
                      <a:lnTo>
                        <a:pt x="1"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4" name="Freeform 498">
                  <a:extLst>
                    <a:ext uri="{FF2B5EF4-FFF2-40B4-BE49-F238E27FC236}">
                      <a16:creationId xmlns:a16="http://schemas.microsoft.com/office/drawing/2014/main" id="{2CBAB356-2F07-4AAB-A73D-8CEF5662A085}"/>
                    </a:ext>
                  </a:extLst>
                </p:cNvPr>
                <p:cNvSpPr>
                  <a:spLocks/>
                </p:cNvSpPr>
                <p:nvPr/>
              </p:nvSpPr>
              <p:spPr bwMode="auto">
                <a:xfrm>
                  <a:off x="3349" y="1935"/>
                  <a:ext cx="4" cy="5"/>
                </a:xfrm>
                <a:custGeom>
                  <a:avLst/>
                  <a:gdLst>
                    <a:gd name="T0" fmla="*/ 2 w 4"/>
                    <a:gd name="T1" fmla="*/ 5 h 5"/>
                    <a:gd name="T2" fmla="*/ 4 w 4"/>
                    <a:gd name="T3" fmla="*/ 0 h 5"/>
                    <a:gd name="T4" fmla="*/ 0 w 4"/>
                    <a:gd name="T5" fmla="*/ 3 h 5"/>
                  </a:gdLst>
                  <a:ahLst/>
                  <a:cxnLst>
                    <a:cxn ang="0">
                      <a:pos x="T0" y="T1"/>
                    </a:cxn>
                    <a:cxn ang="0">
                      <a:pos x="T2" y="T3"/>
                    </a:cxn>
                    <a:cxn ang="0">
                      <a:pos x="T4" y="T5"/>
                    </a:cxn>
                  </a:cxnLst>
                  <a:rect l="0" t="0" r="r" b="b"/>
                  <a:pathLst>
                    <a:path w="4" h="5">
                      <a:moveTo>
                        <a:pt x="2" y="5"/>
                      </a:moveTo>
                      <a:lnTo>
                        <a:pt x="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5" name="Freeform 499">
                  <a:extLst>
                    <a:ext uri="{FF2B5EF4-FFF2-40B4-BE49-F238E27FC236}">
                      <a16:creationId xmlns:a16="http://schemas.microsoft.com/office/drawing/2014/main" id="{82E96679-E01D-4A15-A649-D7B5823C5FC5}"/>
                    </a:ext>
                  </a:extLst>
                </p:cNvPr>
                <p:cNvSpPr>
                  <a:spLocks/>
                </p:cNvSpPr>
                <p:nvPr/>
              </p:nvSpPr>
              <p:spPr bwMode="auto">
                <a:xfrm>
                  <a:off x="3346" y="1963"/>
                  <a:ext cx="7" cy="5"/>
                </a:xfrm>
                <a:custGeom>
                  <a:avLst/>
                  <a:gdLst>
                    <a:gd name="T0" fmla="*/ 1 w 7"/>
                    <a:gd name="T1" fmla="*/ 5 h 5"/>
                    <a:gd name="T2" fmla="*/ 7 w 7"/>
                    <a:gd name="T3" fmla="*/ 0 h 5"/>
                    <a:gd name="T4" fmla="*/ 0 w 7"/>
                    <a:gd name="T5" fmla="*/ 2 h 5"/>
                  </a:gdLst>
                  <a:ahLst/>
                  <a:cxnLst>
                    <a:cxn ang="0">
                      <a:pos x="T0" y="T1"/>
                    </a:cxn>
                    <a:cxn ang="0">
                      <a:pos x="T2" y="T3"/>
                    </a:cxn>
                    <a:cxn ang="0">
                      <a:pos x="T4" y="T5"/>
                    </a:cxn>
                  </a:cxnLst>
                  <a:rect l="0" t="0" r="r" b="b"/>
                  <a:pathLst>
                    <a:path w="7" h="5">
                      <a:moveTo>
                        <a:pt x="1" y="5"/>
                      </a:moveTo>
                      <a:lnTo>
                        <a:pt x="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6" name="Freeform 500">
                  <a:extLst>
                    <a:ext uri="{FF2B5EF4-FFF2-40B4-BE49-F238E27FC236}">
                      <a16:creationId xmlns:a16="http://schemas.microsoft.com/office/drawing/2014/main" id="{1B1C3532-84AC-4505-B9AC-50A7285F086A}"/>
                    </a:ext>
                  </a:extLst>
                </p:cNvPr>
                <p:cNvSpPr>
                  <a:spLocks/>
                </p:cNvSpPr>
                <p:nvPr/>
              </p:nvSpPr>
              <p:spPr bwMode="auto">
                <a:xfrm>
                  <a:off x="3343" y="1991"/>
                  <a:ext cx="10" cy="5"/>
                </a:xfrm>
                <a:custGeom>
                  <a:avLst/>
                  <a:gdLst>
                    <a:gd name="T0" fmla="*/ 1 w 10"/>
                    <a:gd name="T1" fmla="*/ 5 h 5"/>
                    <a:gd name="T2" fmla="*/ 10 w 10"/>
                    <a:gd name="T3" fmla="*/ 1 h 5"/>
                    <a:gd name="T4" fmla="*/ 0 w 10"/>
                    <a:gd name="T5" fmla="*/ 0 h 5"/>
                  </a:gdLst>
                  <a:ahLst/>
                  <a:cxnLst>
                    <a:cxn ang="0">
                      <a:pos x="T0" y="T1"/>
                    </a:cxn>
                    <a:cxn ang="0">
                      <a:pos x="T2" y="T3"/>
                    </a:cxn>
                    <a:cxn ang="0">
                      <a:pos x="T4" y="T5"/>
                    </a:cxn>
                  </a:cxnLst>
                  <a:rect l="0" t="0" r="r" b="b"/>
                  <a:pathLst>
                    <a:path w="10" h="5">
                      <a:moveTo>
                        <a:pt x="1" y="5"/>
                      </a:moveTo>
                      <a:lnTo>
                        <a:pt x="1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7" name="Freeform 501">
                  <a:extLst>
                    <a:ext uri="{FF2B5EF4-FFF2-40B4-BE49-F238E27FC236}">
                      <a16:creationId xmlns:a16="http://schemas.microsoft.com/office/drawing/2014/main" id="{47DE7D06-ED8F-4D92-B2E2-31DDA3F9E912}"/>
                    </a:ext>
                  </a:extLst>
                </p:cNvPr>
                <p:cNvSpPr>
                  <a:spLocks/>
                </p:cNvSpPr>
                <p:nvPr/>
              </p:nvSpPr>
              <p:spPr bwMode="auto">
                <a:xfrm>
                  <a:off x="3342" y="2020"/>
                  <a:ext cx="11" cy="5"/>
                </a:xfrm>
                <a:custGeom>
                  <a:avLst/>
                  <a:gdLst>
                    <a:gd name="T0" fmla="*/ 1 w 11"/>
                    <a:gd name="T1" fmla="*/ 5 h 5"/>
                    <a:gd name="T2" fmla="*/ 11 w 11"/>
                    <a:gd name="T3" fmla="*/ 1 h 5"/>
                    <a:gd name="T4" fmla="*/ 0 w 11"/>
                    <a:gd name="T5" fmla="*/ 0 h 5"/>
                  </a:gdLst>
                  <a:ahLst/>
                  <a:cxnLst>
                    <a:cxn ang="0">
                      <a:pos x="T0" y="T1"/>
                    </a:cxn>
                    <a:cxn ang="0">
                      <a:pos x="T2" y="T3"/>
                    </a:cxn>
                    <a:cxn ang="0">
                      <a:pos x="T4" y="T5"/>
                    </a:cxn>
                  </a:cxnLst>
                  <a:rect l="0" t="0" r="r" b="b"/>
                  <a:pathLst>
                    <a:path w="11" h="5">
                      <a:moveTo>
                        <a:pt x="1" y="5"/>
                      </a:moveTo>
                      <a:lnTo>
                        <a:pt x="1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8" name="Freeform 502">
                  <a:extLst>
                    <a:ext uri="{FF2B5EF4-FFF2-40B4-BE49-F238E27FC236}">
                      <a16:creationId xmlns:a16="http://schemas.microsoft.com/office/drawing/2014/main" id="{528AD7BC-7103-4F45-92F7-2D1C68E85D0E}"/>
                    </a:ext>
                  </a:extLst>
                </p:cNvPr>
                <p:cNvSpPr>
                  <a:spLocks/>
                </p:cNvSpPr>
                <p:nvPr/>
              </p:nvSpPr>
              <p:spPr bwMode="auto">
                <a:xfrm>
                  <a:off x="3343" y="2048"/>
                  <a:ext cx="10" cy="5"/>
                </a:xfrm>
                <a:custGeom>
                  <a:avLst/>
                  <a:gdLst>
                    <a:gd name="T0" fmla="*/ 0 w 10"/>
                    <a:gd name="T1" fmla="*/ 5 h 5"/>
                    <a:gd name="T2" fmla="*/ 10 w 10"/>
                    <a:gd name="T3" fmla="*/ 2 h 5"/>
                    <a:gd name="T4" fmla="*/ 0 w 10"/>
                    <a:gd name="T5" fmla="*/ 0 h 5"/>
                  </a:gdLst>
                  <a:ahLst/>
                  <a:cxnLst>
                    <a:cxn ang="0">
                      <a:pos x="T0" y="T1"/>
                    </a:cxn>
                    <a:cxn ang="0">
                      <a:pos x="T2" y="T3"/>
                    </a:cxn>
                    <a:cxn ang="0">
                      <a:pos x="T4" y="T5"/>
                    </a:cxn>
                  </a:cxnLst>
                  <a:rect l="0" t="0" r="r" b="b"/>
                  <a:pathLst>
                    <a:path w="10" h="5">
                      <a:moveTo>
                        <a:pt x="0" y="5"/>
                      </a:moveTo>
                      <a:lnTo>
                        <a:pt x="10"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9" name="Freeform 503">
                  <a:extLst>
                    <a:ext uri="{FF2B5EF4-FFF2-40B4-BE49-F238E27FC236}">
                      <a16:creationId xmlns:a16="http://schemas.microsoft.com/office/drawing/2014/main" id="{E5840B14-F456-41CB-AAAA-8A3BB21450F6}"/>
                    </a:ext>
                  </a:extLst>
                </p:cNvPr>
                <p:cNvSpPr>
                  <a:spLocks/>
                </p:cNvSpPr>
                <p:nvPr/>
              </p:nvSpPr>
              <p:spPr bwMode="auto">
                <a:xfrm>
                  <a:off x="3344" y="2077"/>
                  <a:ext cx="9" cy="4"/>
                </a:xfrm>
                <a:custGeom>
                  <a:avLst/>
                  <a:gdLst>
                    <a:gd name="T0" fmla="*/ 0 w 9"/>
                    <a:gd name="T1" fmla="*/ 4 h 4"/>
                    <a:gd name="T2" fmla="*/ 9 w 9"/>
                    <a:gd name="T3" fmla="*/ 1 h 4"/>
                    <a:gd name="T4" fmla="*/ 0 w 9"/>
                    <a:gd name="T5" fmla="*/ 0 h 4"/>
                  </a:gdLst>
                  <a:ahLst/>
                  <a:cxnLst>
                    <a:cxn ang="0">
                      <a:pos x="T0" y="T1"/>
                    </a:cxn>
                    <a:cxn ang="0">
                      <a:pos x="T2" y="T3"/>
                    </a:cxn>
                    <a:cxn ang="0">
                      <a:pos x="T4" y="T5"/>
                    </a:cxn>
                  </a:cxnLst>
                  <a:rect l="0" t="0" r="r" b="b"/>
                  <a:pathLst>
                    <a:path w="9" h="4">
                      <a:moveTo>
                        <a:pt x="0" y="4"/>
                      </a:moveTo>
                      <a:lnTo>
                        <a:pt x="9"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0" name="Freeform 504">
                  <a:extLst>
                    <a:ext uri="{FF2B5EF4-FFF2-40B4-BE49-F238E27FC236}">
                      <a16:creationId xmlns:a16="http://schemas.microsoft.com/office/drawing/2014/main" id="{DC70BEFC-3ACE-46C5-9845-8EC602F806BA}"/>
                    </a:ext>
                  </a:extLst>
                </p:cNvPr>
                <p:cNvSpPr>
                  <a:spLocks/>
                </p:cNvSpPr>
                <p:nvPr/>
              </p:nvSpPr>
              <p:spPr bwMode="auto">
                <a:xfrm>
                  <a:off x="3345" y="2105"/>
                  <a:ext cx="8" cy="4"/>
                </a:xfrm>
                <a:custGeom>
                  <a:avLst/>
                  <a:gdLst>
                    <a:gd name="T0" fmla="*/ 0 w 8"/>
                    <a:gd name="T1" fmla="*/ 4 h 4"/>
                    <a:gd name="T2" fmla="*/ 8 w 8"/>
                    <a:gd name="T3" fmla="*/ 2 h 4"/>
                    <a:gd name="T4" fmla="*/ 0 w 8"/>
                    <a:gd name="T5" fmla="*/ 0 h 4"/>
                  </a:gdLst>
                  <a:ahLst/>
                  <a:cxnLst>
                    <a:cxn ang="0">
                      <a:pos x="T0" y="T1"/>
                    </a:cxn>
                    <a:cxn ang="0">
                      <a:pos x="T2" y="T3"/>
                    </a:cxn>
                    <a:cxn ang="0">
                      <a:pos x="T4" y="T5"/>
                    </a:cxn>
                  </a:cxnLst>
                  <a:rect l="0" t="0" r="r" b="b"/>
                  <a:pathLst>
                    <a:path w="8" h="4">
                      <a:moveTo>
                        <a:pt x="0" y="4"/>
                      </a:moveTo>
                      <a:lnTo>
                        <a:pt x="8"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1" name="Freeform 505">
                  <a:extLst>
                    <a:ext uri="{FF2B5EF4-FFF2-40B4-BE49-F238E27FC236}">
                      <a16:creationId xmlns:a16="http://schemas.microsoft.com/office/drawing/2014/main" id="{5F76E593-0F71-48EE-BA06-D94A9F7536ED}"/>
                    </a:ext>
                  </a:extLst>
                </p:cNvPr>
                <p:cNvSpPr>
                  <a:spLocks/>
                </p:cNvSpPr>
                <p:nvPr/>
              </p:nvSpPr>
              <p:spPr bwMode="auto">
                <a:xfrm>
                  <a:off x="3344" y="2132"/>
                  <a:ext cx="9" cy="5"/>
                </a:xfrm>
                <a:custGeom>
                  <a:avLst/>
                  <a:gdLst>
                    <a:gd name="T0" fmla="*/ 0 w 9"/>
                    <a:gd name="T1" fmla="*/ 5 h 5"/>
                    <a:gd name="T2" fmla="*/ 9 w 9"/>
                    <a:gd name="T3" fmla="*/ 4 h 5"/>
                    <a:gd name="T4" fmla="*/ 0 w 9"/>
                    <a:gd name="T5" fmla="*/ 0 h 5"/>
                  </a:gdLst>
                  <a:ahLst/>
                  <a:cxnLst>
                    <a:cxn ang="0">
                      <a:pos x="T0" y="T1"/>
                    </a:cxn>
                    <a:cxn ang="0">
                      <a:pos x="T2" y="T3"/>
                    </a:cxn>
                    <a:cxn ang="0">
                      <a:pos x="T4" y="T5"/>
                    </a:cxn>
                  </a:cxnLst>
                  <a:rect l="0" t="0" r="r" b="b"/>
                  <a:pathLst>
                    <a:path w="9" h="5">
                      <a:moveTo>
                        <a:pt x="0" y="5"/>
                      </a:moveTo>
                      <a:lnTo>
                        <a:pt x="9" y="4"/>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2" name="Freeform 506">
                  <a:extLst>
                    <a:ext uri="{FF2B5EF4-FFF2-40B4-BE49-F238E27FC236}">
                      <a16:creationId xmlns:a16="http://schemas.microsoft.com/office/drawing/2014/main" id="{482EDC8C-44AC-4390-B182-75CA3C2FB46A}"/>
                    </a:ext>
                  </a:extLst>
                </p:cNvPr>
                <p:cNvSpPr>
                  <a:spLocks/>
                </p:cNvSpPr>
                <p:nvPr/>
              </p:nvSpPr>
              <p:spPr bwMode="auto">
                <a:xfrm>
                  <a:off x="3341" y="2160"/>
                  <a:ext cx="12" cy="6"/>
                </a:xfrm>
                <a:custGeom>
                  <a:avLst/>
                  <a:gdLst>
                    <a:gd name="T0" fmla="*/ 0 w 12"/>
                    <a:gd name="T1" fmla="*/ 6 h 6"/>
                    <a:gd name="T2" fmla="*/ 12 w 12"/>
                    <a:gd name="T3" fmla="*/ 4 h 6"/>
                    <a:gd name="T4" fmla="*/ 1 w 12"/>
                    <a:gd name="T5" fmla="*/ 0 h 6"/>
                  </a:gdLst>
                  <a:ahLst/>
                  <a:cxnLst>
                    <a:cxn ang="0">
                      <a:pos x="T0" y="T1"/>
                    </a:cxn>
                    <a:cxn ang="0">
                      <a:pos x="T2" y="T3"/>
                    </a:cxn>
                    <a:cxn ang="0">
                      <a:pos x="T4" y="T5"/>
                    </a:cxn>
                  </a:cxnLst>
                  <a:rect l="0" t="0" r="r" b="b"/>
                  <a:pathLst>
                    <a:path w="12" h="6">
                      <a:moveTo>
                        <a:pt x="0" y="6"/>
                      </a:moveTo>
                      <a:lnTo>
                        <a:pt x="12"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3" name="Freeform 507">
                  <a:extLst>
                    <a:ext uri="{FF2B5EF4-FFF2-40B4-BE49-F238E27FC236}">
                      <a16:creationId xmlns:a16="http://schemas.microsoft.com/office/drawing/2014/main" id="{6AE808D5-63CB-4261-AEFC-AF3B68AE801A}"/>
                    </a:ext>
                  </a:extLst>
                </p:cNvPr>
                <p:cNvSpPr>
                  <a:spLocks/>
                </p:cNvSpPr>
                <p:nvPr/>
              </p:nvSpPr>
              <p:spPr bwMode="auto">
                <a:xfrm>
                  <a:off x="3339" y="2188"/>
                  <a:ext cx="14" cy="7"/>
                </a:xfrm>
                <a:custGeom>
                  <a:avLst/>
                  <a:gdLst>
                    <a:gd name="T0" fmla="*/ 0 w 14"/>
                    <a:gd name="T1" fmla="*/ 7 h 7"/>
                    <a:gd name="T2" fmla="*/ 14 w 14"/>
                    <a:gd name="T3" fmla="*/ 5 h 7"/>
                    <a:gd name="T4" fmla="*/ 1 w 14"/>
                    <a:gd name="T5" fmla="*/ 0 h 7"/>
                  </a:gdLst>
                  <a:ahLst/>
                  <a:cxnLst>
                    <a:cxn ang="0">
                      <a:pos x="T0" y="T1"/>
                    </a:cxn>
                    <a:cxn ang="0">
                      <a:pos x="T2" y="T3"/>
                    </a:cxn>
                    <a:cxn ang="0">
                      <a:pos x="T4" y="T5"/>
                    </a:cxn>
                  </a:cxnLst>
                  <a:rect l="0" t="0" r="r" b="b"/>
                  <a:pathLst>
                    <a:path w="14" h="7">
                      <a:moveTo>
                        <a:pt x="0" y="7"/>
                      </a:moveTo>
                      <a:lnTo>
                        <a:pt x="14"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4" name="Freeform 508">
                  <a:extLst>
                    <a:ext uri="{FF2B5EF4-FFF2-40B4-BE49-F238E27FC236}">
                      <a16:creationId xmlns:a16="http://schemas.microsoft.com/office/drawing/2014/main" id="{A1C64923-46CD-4C9D-874D-EACB35FD547F}"/>
                    </a:ext>
                  </a:extLst>
                </p:cNvPr>
                <p:cNvSpPr>
                  <a:spLocks/>
                </p:cNvSpPr>
                <p:nvPr/>
              </p:nvSpPr>
              <p:spPr bwMode="auto">
                <a:xfrm>
                  <a:off x="3337" y="2215"/>
                  <a:ext cx="16" cy="8"/>
                </a:xfrm>
                <a:custGeom>
                  <a:avLst/>
                  <a:gdLst>
                    <a:gd name="T0" fmla="*/ 0 w 16"/>
                    <a:gd name="T1" fmla="*/ 8 h 8"/>
                    <a:gd name="T2" fmla="*/ 16 w 16"/>
                    <a:gd name="T3" fmla="*/ 7 h 8"/>
                    <a:gd name="T4" fmla="*/ 1 w 16"/>
                    <a:gd name="T5" fmla="*/ 0 h 8"/>
                  </a:gdLst>
                  <a:ahLst/>
                  <a:cxnLst>
                    <a:cxn ang="0">
                      <a:pos x="T0" y="T1"/>
                    </a:cxn>
                    <a:cxn ang="0">
                      <a:pos x="T2" y="T3"/>
                    </a:cxn>
                    <a:cxn ang="0">
                      <a:pos x="T4" y="T5"/>
                    </a:cxn>
                  </a:cxnLst>
                  <a:rect l="0" t="0" r="r" b="b"/>
                  <a:pathLst>
                    <a:path w="16" h="8">
                      <a:moveTo>
                        <a:pt x="0" y="8"/>
                      </a:moveTo>
                      <a:lnTo>
                        <a:pt x="16" y="7"/>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5" name="Freeform 509">
                  <a:extLst>
                    <a:ext uri="{FF2B5EF4-FFF2-40B4-BE49-F238E27FC236}">
                      <a16:creationId xmlns:a16="http://schemas.microsoft.com/office/drawing/2014/main" id="{3036AF16-4CF7-4AB1-8F31-D5B979D40D64}"/>
                    </a:ext>
                  </a:extLst>
                </p:cNvPr>
                <p:cNvSpPr>
                  <a:spLocks/>
                </p:cNvSpPr>
                <p:nvPr/>
              </p:nvSpPr>
              <p:spPr bwMode="auto">
                <a:xfrm>
                  <a:off x="3336" y="2241"/>
                  <a:ext cx="17" cy="9"/>
                </a:xfrm>
                <a:custGeom>
                  <a:avLst/>
                  <a:gdLst>
                    <a:gd name="T0" fmla="*/ 0 w 17"/>
                    <a:gd name="T1" fmla="*/ 7 h 9"/>
                    <a:gd name="T2" fmla="*/ 17 w 17"/>
                    <a:gd name="T3" fmla="*/ 9 h 9"/>
                    <a:gd name="T4" fmla="*/ 3 w 17"/>
                    <a:gd name="T5" fmla="*/ 0 h 9"/>
                  </a:gdLst>
                  <a:ahLst/>
                  <a:cxnLst>
                    <a:cxn ang="0">
                      <a:pos x="T0" y="T1"/>
                    </a:cxn>
                    <a:cxn ang="0">
                      <a:pos x="T2" y="T3"/>
                    </a:cxn>
                    <a:cxn ang="0">
                      <a:pos x="T4" y="T5"/>
                    </a:cxn>
                  </a:cxnLst>
                  <a:rect l="0" t="0" r="r" b="b"/>
                  <a:pathLst>
                    <a:path w="17" h="9">
                      <a:moveTo>
                        <a:pt x="0" y="7"/>
                      </a:moveTo>
                      <a:lnTo>
                        <a:pt x="17"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6" name="Freeform 510">
                  <a:extLst>
                    <a:ext uri="{FF2B5EF4-FFF2-40B4-BE49-F238E27FC236}">
                      <a16:creationId xmlns:a16="http://schemas.microsoft.com/office/drawing/2014/main" id="{40BCF5CD-7DDD-4C15-85E5-DA62B80A0543}"/>
                    </a:ext>
                  </a:extLst>
                </p:cNvPr>
                <p:cNvSpPr>
                  <a:spLocks/>
                </p:cNvSpPr>
                <p:nvPr/>
              </p:nvSpPr>
              <p:spPr bwMode="auto">
                <a:xfrm>
                  <a:off x="3336" y="2264"/>
                  <a:ext cx="17" cy="15"/>
                </a:xfrm>
                <a:custGeom>
                  <a:avLst/>
                  <a:gdLst>
                    <a:gd name="T0" fmla="*/ 0 w 17"/>
                    <a:gd name="T1" fmla="*/ 7 h 15"/>
                    <a:gd name="T2" fmla="*/ 17 w 17"/>
                    <a:gd name="T3" fmla="*/ 15 h 15"/>
                    <a:gd name="T4" fmla="*/ 5 w 17"/>
                    <a:gd name="T5" fmla="*/ 0 h 15"/>
                  </a:gdLst>
                  <a:ahLst/>
                  <a:cxnLst>
                    <a:cxn ang="0">
                      <a:pos x="T0" y="T1"/>
                    </a:cxn>
                    <a:cxn ang="0">
                      <a:pos x="T2" y="T3"/>
                    </a:cxn>
                    <a:cxn ang="0">
                      <a:pos x="T4" y="T5"/>
                    </a:cxn>
                  </a:cxnLst>
                  <a:rect l="0" t="0" r="r" b="b"/>
                  <a:pathLst>
                    <a:path w="17" h="15">
                      <a:moveTo>
                        <a:pt x="0" y="7"/>
                      </a:moveTo>
                      <a:lnTo>
                        <a:pt x="17" y="15"/>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7" name="Freeform 511">
                  <a:extLst>
                    <a:ext uri="{FF2B5EF4-FFF2-40B4-BE49-F238E27FC236}">
                      <a16:creationId xmlns:a16="http://schemas.microsoft.com/office/drawing/2014/main" id="{120247CE-38EF-4C15-AD0F-24AFA0C87FE2}"/>
                    </a:ext>
                  </a:extLst>
                </p:cNvPr>
                <p:cNvSpPr>
                  <a:spLocks/>
                </p:cNvSpPr>
                <p:nvPr/>
              </p:nvSpPr>
              <p:spPr bwMode="auto">
                <a:xfrm>
                  <a:off x="3337" y="2288"/>
                  <a:ext cx="16" cy="20"/>
                </a:xfrm>
                <a:custGeom>
                  <a:avLst/>
                  <a:gdLst>
                    <a:gd name="T0" fmla="*/ 0 w 16"/>
                    <a:gd name="T1" fmla="*/ 6 h 20"/>
                    <a:gd name="T2" fmla="*/ 16 w 16"/>
                    <a:gd name="T3" fmla="*/ 20 h 20"/>
                    <a:gd name="T4" fmla="*/ 9 w 16"/>
                    <a:gd name="T5" fmla="*/ 0 h 20"/>
                  </a:gdLst>
                  <a:ahLst/>
                  <a:cxnLst>
                    <a:cxn ang="0">
                      <a:pos x="T0" y="T1"/>
                    </a:cxn>
                    <a:cxn ang="0">
                      <a:pos x="T2" y="T3"/>
                    </a:cxn>
                    <a:cxn ang="0">
                      <a:pos x="T4" y="T5"/>
                    </a:cxn>
                  </a:cxnLst>
                  <a:rect l="0" t="0" r="r" b="b"/>
                  <a:pathLst>
                    <a:path w="16" h="20">
                      <a:moveTo>
                        <a:pt x="0" y="6"/>
                      </a:moveTo>
                      <a:lnTo>
                        <a:pt x="16" y="20"/>
                      </a:lnTo>
                      <a:lnTo>
                        <a:pt x="9"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8" name="Freeform 512">
                  <a:extLst>
                    <a:ext uri="{FF2B5EF4-FFF2-40B4-BE49-F238E27FC236}">
                      <a16:creationId xmlns:a16="http://schemas.microsoft.com/office/drawing/2014/main" id="{6F550591-DDEB-4588-BEC3-9DA2EEB3C90C}"/>
                    </a:ext>
                  </a:extLst>
                </p:cNvPr>
                <p:cNvSpPr>
                  <a:spLocks/>
                </p:cNvSpPr>
                <p:nvPr/>
              </p:nvSpPr>
              <p:spPr bwMode="auto">
                <a:xfrm>
                  <a:off x="3340" y="2314"/>
                  <a:ext cx="13" cy="23"/>
                </a:xfrm>
                <a:custGeom>
                  <a:avLst/>
                  <a:gdLst>
                    <a:gd name="T0" fmla="*/ 0 w 13"/>
                    <a:gd name="T1" fmla="*/ 4 h 23"/>
                    <a:gd name="T2" fmla="*/ 13 w 13"/>
                    <a:gd name="T3" fmla="*/ 23 h 23"/>
                    <a:gd name="T4" fmla="*/ 10 w 13"/>
                    <a:gd name="T5" fmla="*/ 0 h 23"/>
                  </a:gdLst>
                  <a:ahLst/>
                  <a:cxnLst>
                    <a:cxn ang="0">
                      <a:pos x="T0" y="T1"/>
                    </a:cxn>
                    <a:cxn ang="0">
                      <a:pos x="T2" y="T3"/>
                    </a:cxn>
                    <a:cxn ang="0">
                      <a:pos x="T4" y="T5"/>
                    </a:cxn>
                  </a:cxnLst>
                  <a:rect l="0" t="0" r="r" b="b"/>
                  <a:pathLst>
                    <a:path w="13" h="23">
                      <a:moveTo>
                        <a:pt x="0" y="4"/>
                      </a:moveTo>
                      <a:lnTo>
                        <a:pt x="13" y="23"/>
                      </a:lnTo>
                      <a:lnTo>
                        <a:pt x="1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9" name="Freeform 513">
                  <a:extLst>
                    <a:ext uri="{FF2B5EF4-FFF2-40B4-BE49-F238E27FC236}">
                      <a16:creationId xmlns:a16="http://schemas.microsoft.com/office/drawing/2014/main" id="{CA473433-4E67-4C9E-A71F-42A0E7AF7C15}"/>
                    </a:ext>
                  </a:extLst>
                </p:cNvPr>
                <p:cNvSpPr>
                  <a:spLocks/>
                </p:cNvSpPr>
                <p:nvPr/>
              </p:nvSpPr>
              <p:spPr bwMode="auto">
                <a:xfrm>
                  <a:off x="3344" y="2345"/>
                  <a:ext cx="10" cy="20"/>
                </a:xfrm>
                <a:custGeom>
                  <a:avLst/>
                  <a:gdLst>
                    <a:gd name="T0" fmla="*/ 0 w 10"/>
                    <a:gd name="T1" fmla="*/ 2 h 20"/>
                    <a:gd name="T2" fmla="*/ 9 w 10"/>
                    <a:gd name="T3" fmla="*/ 20 h 20"/>
                    <a:gd name="T4" fmla="*/ 10 w 10"/>
                    <a:gd name="T5" fmla="*/ 0 h 20"/>
                  </a:gdLst>
                  <a:ahLst/>
                  <a:cxnLst>
                    <a:cxn ang="0">
                      <a:pos x="T0" y="T1"/>
                    </a:cxn>
                    <a:cxn ang="0">
                      <a:pos x="T2" y="T3"/>
                    </a:cxn>
                    <a:cxn ang="0">
                      <a:pos x="T4" y="T5"/>
                    </a:cxn>
                  </a:cxnLst>
                  <a:rect l="0" t="0" r="r" b="b"/>
                  <a:pathLst>
                    <a:path w="10" h="20">
                      <a:moveTo>
                        <a:pt x="0" y="2"/>
                      </a:moveTo>
                      <a:lnTo>
                        <a:pt x="9" y="20"/>
                      </a:lnTo>
                      <a:lnTo>
                        <a:pt x="1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0" name="Freeform 514">
                  <a:extLst>
                    <a:ext uri="{FF2B5EF4-FFF2-40B4-BE49-F238E27FC236}">
                      <a16:creationId xmlns:a16="http://schemas.microsoft.com/office/drawing/2014/main" id="{DB22D853-C9F1-4419-B8A0-51371B9EDADF}"/>
                    </a:ext>
                  </a:extLst>
                </p:cNvPr>
                <p:cNvSpPr>
                  <a:spLocks/>
                </p:cNvSpPr>
                <p:nvPr/>
              </p:nvSpPr>
              <p:spPr bwMode="auto">
                <a:xfrm>
                  <a:off x="3349" y="2381"/>
                  <a:ext cx="7" cy="13"/>
                </a:xfrm>
                <a:custGeom>
                  <a:avLst/>
                  <a:gdLst>
                    <a:gd name="T0" fmla="*/ 0 w 7"/>
                    <a:gd name="T1" fmla="*/ 0 h 13"/>
                    <a:gd name="T2" fmla="*/ 4 w 7"/>
                    <a:gd name="T3" fmla="*/ 13 h 13"/>
                    <a:gd name="T4" fmla="*/ 7 w 7"/>
                    <a:gd name="T5" fmla="*/ 0 h 13"/>
                  </a:gdLst>
                  <a:ahLst/>
                  <a:cxnLst>
                    <a:cxn ang="0">
                      <a:pos x="T0" y="T1"/>
                    </a:cxn>
                    <a:cxn ang="0">
                      <a:pos x="T2" y="T3"/>
                    </a:cxn>
                    <a:cxn ang="0">
                      <a:pos x="T4" y="T5"/>
                    </a:cxn>
                  </a:cxnLst>
                  <a:rect l="0" t="0" r="r" b="b"/>
                  <a:pathLst>
                    <a:path w="7" h="13">
                      <a:moveTo>
                        <a:pt x="0" y="0"/>
                      </a:moveTo>
                      <a:lnTo>
                        <a:pt x="4" y="13"/>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1" name="Freeform 515">
                  <a:extLst>
                    <a:ext uri="{FF2B5EF4-FFF2-40B4-BE49-F238E27FC236}">
                      <a16:creationId xmlns:a16="http://schemas.microsoft.com/office/drawing/2014/main" id="{1A7213BB-6925-459E-87CE-2A2C79F8458B}"/>
                    </a:ext>
                  </a:extLst>
                </p:cNvPr>
                <p:cNvSpPr>
                  <a:spLocks/>
                </p:cNvSpPr>
                <p:nvPr/>
              </p:nvSpPr>
              <p:spPr bwMode="auto">
                <a:xfrm>
                  <a:off x="3353" y="2419"/>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2" name="Freeform 516">
                  <a:extLst>
                    <a:ext uri="{FF2B5EF4-FFF2-40B4-BE49-F238E27FC236}">
                      <a16:creationId xmlns:a16="http://schemas.microsoft.com/office/drawing/2014/main" id="{48D4424B-71B1-46AA-9FA5-BCF55D17466B}"/>
                    </a:ext>
                  </a:extLst>
                </p:cNvPr>
                <p:cNvSpPr>
                  <a:spLocks/>
                </p:cNvSpPr>
                <p:nvPr/>
              </p:nvSpPr>
              <p:spPr bwMode="auto">
                <a:xfrm>
                  <a:off x="3353" y="2452"/>
                  <a:ext cx="5" cy="7"/>
                </a:xfrm>
                <a:custGeom>
                  <a:avLst/>
                  <a:gdLst>
                    <a:gd name="T0" fmla="*/ 5 w 5"/>
                    <a:gd name="T1" fmla="*/ 5 h 7"/>
                    <a:gd name="T2" fmla="*/ 0 w 5"/>
                    <a:gd name="T3" fmla="*/ 0 h 7"/>
                    <a:gd name="T4" fmla="*/ 2 w 5"/>
                    <a:gd name="T5" fmla="*/ 7 h 7"/>
                  </a:gdLst>
                  <a:ahLst/>
                  <a:cxnLst>
                    <a:cxn ang="0">
                      <a:pos x="T0" y="T1"/>
                    </a:cxn>
                    <a:cxn ang="0">
                      <a:pos x="T2" y="T3"/>
                    </a:cxn>
                    <a:cxn ang="0">
                      <a:pos x="T4" y="T5"/>
                    </a:cxn>
                  </a:cxnLst>
                  <a:rect l="0" t="0" r="r" b="b"/>
                  <a:pathLst>
                    <a:path w="5" h="7">
                      <a:moveTo>
                        <a:pt x="5" y="5"/>
                      </a:moveTo>
                      <a:lnTo>
                        <a:pt x="0" y="0"/>
                      </a:lnTo>
                      <a:lnTo>
                        <a:pt x="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3" name="Freeform 517">
                  <a:extLst>
                    <a:ext uri="{FF2B5EF4-FFF2-40B4-BE49-F238E27FC236}">
                      <a16:creationId xmlns:a16="http://schemas.microsoft.com/office/drawing/2014/main" id="{FDCA952B-3711-4507-8311-D12C78D7879D}"/>
                    </a:ext>
                  </a:extLst>
                </p:cNvPr>
                <p:cNvSpPr>
                  <a:spLocks/>
                </p:cNvSpPr>
                <p:nvPr/>
              </p:nvSpPr>
              <p:spPr bwMode="auto">
                <a:xfrm>
                  <a:off x="3352" y="2480"/>
                  <a:ext cx="7" cy="15"/>
                </a:xfrm>
                <a:custGeom>
                  <a:avLst/>
                  <a:gdLst>
                    <a:gd name="T0" fmla="*/ 7 w 7"/>
                    <a:gd name="T1" fmla="*/ 14 h 15"/>
                    <a:gd name="T2" fmla="*/ 1 w 7"/>
                    <a:gd name="T3" fmla="*/ 0 h 15"/>
                    <a:gd name="T4" fmla="*/ 0 w 7"/>
                    <a:gd name="T5" fmla="*/ 15 h 15"/>
                  </a:gdLst>
                  <a:ahLst/>
                  <a:cxnLst>
                    <a:cxn ang="0">
                      <a:pos x="T0" y="T1"/>
                    </a:cxn>
                    <a:cxn ang="0">
                      <a:pos x="T2" y="T3"/>
                    </a:cxn>
                    <a:cxn ang="0">
                      <a:pos x="T4" y="T5"/>
                    </a:cxn>
                  </a:cxnLst>
                  <a:rect l="0" t="0" r="r" b="b"/>
                  <a:pathLst>
                    <a:path w="7" h="15">
                      <a:moveTo>
                        <a:pt x="7" y="14"/>
                      </a:moveTo>
                      <a:lnTo>
                        <a:pt x="1"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4" name="Freeform 518">
                  <a:extLst>
                    <a:ext uri="{FF2B5EF4-FFF2-40B4-BE49-F238E27FC236}">
                      <a16:creationId xmlns:a16="http://schemas.microsoft.com/office/drawing/2014/main" id="{E9B65012-DAA1-48CF-9C38-A8BAA0A32BE8}"/>
                    </a:ext>
                  </a:extLst>
                </p:cNvPr>
                <p:cNvSpPr>
                  <a:spLocks/>
                </p:cNvSpPr>
                <p:nvPr/>
              </p:nvSpPr>
              <p:spPr bwMode="auto">
                <a:xfrm>
                  <a:off x="3348" y="2509"/>
                  <a:ext cx="9" cy="18"/>
                </a:xfrm>
                <a:custGeom>
                  <a:avLst/>
                  <a:gdLst>
                    <a:gd name="T0" fmla="*/ 9 w 9"/>
                    <a:gd name="T1" fmla="*/ 18 h 18"/>
                    <a:gd name="T2" fmla="*/ 5 w 9"/>
                    <a:gd name="T3" fmla="*/ 0 h 18"/>
                    <a:gd name="T4" fmla="*/ 0 w 9"/>
                    <a:gd name="T5" fmla="*/ 18 h 18"/>
                  </a:gdLst>
                  <a:ahLst/>
                  <a:cxnLst>
                    <a:cxn ang="0">
                      <a:pos x="T0" y="T1"/>
                    </a:cxn>
                    <a:cxn ang="0">
                      <a:pos x="T2" y="T3"/>
                    </a:cxn>
                    <a:cxn ang="0">
                      <a:pos x="T4" y="T5"/>
                    </a:cxn>
                  </a:cxnLst>
                  <a:rect l="0" t="0" r="r" b="b"/>
                  <a:pathLst>
                    <a:path w="9" h="18">
                      <a:moveTo>
                        <a:pt x="9" y="18"/>
                      </a:moveTo>
                      <a:lnTo>
                        <a:pt x="5" y="0"/>
                      </a:lnTo>
                      <a:lnTo>
                        <a:pt x="0" y="1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5" name="Freeform 519">
                  <a:extLst>
                    <a:ext uri="{FF2B5EF4-FFF2-40B4-BE49-F238E27FC236}">
                      <a16:creationId xmlns:a16="http://schemas.microsoft.com/office/drawing/2014/main" id="{390D7E63-9922-4B1D-B064-A84572356BAB}"/>
                    </a:ext>
                  </a:extLst>
                </p:cNvPr>
                <p:cNvSpPr>
                  <a:spLocks/>
                </p:cNvSpPr>
                <p:nvPr/>
              </p:nvSpPr>
              <p:spPr bwMode="auto">
                <a:xfrm>
                  <a:off x="3343" y="2538"/>
                  <a:ext cx="10" cy="19"/>
                </a:xfrm>
                <a:custGeom>
                  <a:avLst/>
                  <a:gdLst>
                    <a:gd name="T0" fmla="*/ 9 w 10"/>
                    <a:gd name="T1" fmla="*/ 19 h 19"/>
                    <a:gd name="T2" fmla="*/ 10 w 10"/>
                    <a:gd name="T3" fmla="*/ 0 h 19"/>
                    <a:gd name="T4" fmla="*/ 0 w 10"/>
                    <a:gd name="T5" fmla="*/ 17 h 19"/>
                  </a:gdLst>
                  <a:ahLst/>
                  <a:cxnLst>
                    <a:cxn ang="0">
                      <a:pos x="T0" y="T1"/>
                    </a:cxn>
                    <a:cxn ang="0">
                      <a:pos x="T2" y="T3"/>
                    </a:cxn>
                    <a:cxn ang="0">
                      <a:pos x="T4" y="T5"/>
                    </a:cxn>
                  </a:cxnLst>
                  <a:rect l="0" t="0" r="r" b="b"/>
                  <a:pathLst>
                    <a:path w="10" h="19">
                      <a:moveTo>
                        <a:pt x="9" y="19"/>
                      </a:moveTo>
                      <a:lnTo>
                        <a:pt x="10"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6" name="Freeform 520">
                  <a:extLst>
                    <a:ext uri="{FF2B5EF4-FFF2-40B4-BE49-F238E27FC236}">
                      <a16:creationId xmlns:a16="http://schemas.microsoft.com/office/drawing/2014/main" id="{72F13C02-1210-4CBD-8C2C-372DB29AD5AC}"/>
                    </a:ext>
                  </a:extLst>
                </p:cNvPr>
                <p:cNvSpPr>
                  <a:spLocks/>
                </p:cNvSpPr>
                <p:nvPr/>
              </p:nvSpPr>
              <p:spPr bwMode="auto">
                <a:xfrm>
                  <a:off x="3339" y="2567"/>
                  <a:ext cx="14" cy="19"/>
                </a:xfrm>
                <a:custGeom>
                  <a:avLst/>
                  <a:gdLst>
                    <a:gd name="T0" fmla="*/ 8 w 14"/>
                    <a:gd name="T1" fmla="*/ 19 h 19"/>
                    <a:gd name="T2" fmla="*/ 14 w 14"/>
                    <a:gd name="T3" fmla="*/ 0 h 19"/>
                    <a:gd name="T4" fmla="*/ 0 w 14"/>
                    <a:gd name="T5" fmla="*/ 14 h 19"/>
                  </a:gdLst>
                  <a:ahLst/>
                  <a:cxnLst>
                    <a:cxn ang="0">
                      <a:pos x="T0" y="T1"/>
                    </a:cxn>
                    <a:cxn ang="0">
                      <a:pos x="T2" y="T3"/>
                    </a:cxn>
                    <a:cxn ang="0">
                      <a:pos x="T4" y="T5"/>
                    </a:cxn>
                  </a:cxnLst>
                  <a:rect l="0" t="0" r="r" b="b"/>
                  <a:pathLst>
                    <a:path w="14" h="19">
                      <a:moveTo>
                        <a:pt x="8" y="19"/>
                      </a:moveTo>
                      <a:lnTo>
                        <a:pt x="14"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7" name="Freeform 521">
                  <a:extLst>
                    <a:ext uri="{FF2B5EF4-FFF2-40B4-BE49-F238E27FC236}">
                      <a16:creationId xmlns:a16="http://schemas.microsoft.com/office/drawing/2014/main" id="{C7BC56D0-FFAD-40A9-B3D6-23D1F09BF0C1}"/>
                    </a:ext>
                  </a:extLst>
                </p:cNvPr>
                <p:cNvSpPr>
                  <a:spLocks/>
                </p:cNvSpPr>
                <p:nvPr/>
              </p:nvSpPr>
              <p:spPr bwMode="auto">
                <a:xfrm>
                  <a:off x="3336" y="2595"/>
                  <a:ext cx="17" cy="18"/>
                </a:xfrm>
                <a:custGeom>
                  <a:avLst/>
                  <a:gdLst>
                    <a:gd name="T0" fmla="*/ 7 w 17"/>
                    <a:gd name="T1" fmla="*/ 18 h 18"/>
                    <a:gd name="T2" fmla="*/ 17 w 17"/>
                    <a:gd name="T3" fmla="*/ 0 h 18"/>
                    <a:gd name="T4" fmla="*/ 0 w 17"/>
                    <a:gd name="T5" fmla="*/ 11 h 18"/>
                  </a:gdLst>
                  <a:ahLst/>
                  <a:cxnLst>
                    <a:cxn ang="0">
                      <a:pos x="T0" y="T1"/>
                    </a:cxn>
                    <a:cxn ang="0">
                      <a:pos x="T2" y="T3"/>
                    </a:cxn>
                    <a:cxn ang="0">
                      <a:pos x="T4" y="T5"/>
                    </a:cxn>
                  </a:cxnLst>
                  <a:rect l="0" t="0" r="r" b="b"/>
                  <a:pathLst>
                    <a:path w="17" h="18">
                      <a:moveTo>
                        <a:pt x="7" y="18"/>
                      </a:moveTo>
                      <a:lnTo>
                        <a:pt x="17"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8" name="Freeform 522">
                  <a:extLst>
                    <a:ext uri="{FF2B5EF4-FFF2-40B4-BE49-F238E27FC236}">
                      <a16:creationId xmlns:a16="http://schemas.microsoft.com/office/drawing/2014/main" id="{B538A388-0E3C-4C5F-A055-C359A6EAEF31}"/>
                    </a:ext>
                  </a:extLst>
                </p:cNvPr>
                <p:cNvSpPr>
                  <a:spLocks/>
                </p:cNvSpPr>
                <p:nvPr/>
              </p:nvSpPr>
              <p:spPr bwMode="auto">
                <a:xfrm>
                  <a:off x="3368" y="1705"/>
                  <a:ext cx="13" cy="13"/>
                </a:xfrm>
                <a:custGeom>
                  <a:avLst/>
                  <a:gdLst>
                    <a:gd name="T0" fmla="*/ 5 w 13"/>
                    <a:gd name="T1" fmla="*/ 13 h 13"/>
                    <a:gd name="T2" fmla="*/ 13 w 13"/>
                    <a:gd name="T3" fmla="*/ 0 h 13"/>
                    <a:gd name="T4" fmla="*/ 0 w 13"/>
                    <a:gd name="T5" fmla="*/ 8 h 13"/>
                  </a:gdLst>
                  <a:ahLst/>
                  <a:cxnLst>
                    <a:cxn ang="0">
                      <a:pos x="T0" y="T1"/>
                    </a:cxn>
                    <a:cxn ang="0">
                      <a:pos x="T2" y="T3"/>
                    </a:cxn>
                    <a:cxn ang="0">
                      <a:pos x="T4" y="T5"/>
                    </a:cxn>
                  </a:cxnLst>
                  <a:rect l="0" t="0" r="r" b="b"/>
                  <a:pathLst>
                    <a:path w="13" h="13">
                      <a:moveTo>
                        <a:pt x="5" y="13"/>
                      </a:moveTo>
                      <a:lnTo>
                        <a:pt x="13"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9" name="Freeform 523">
                  <a:extLst>
                    <a:ext uri="{FF2B5EF4-FFF2-40B4-BE49-F238E27FC236}">
                      <a16:creationId xmlns:a16="http://schemas.microsoft.com/office/drawing/2014/main" id="{018DC286-D1FE-40C0-88B2-753D5C79D47F}"/>
                    </a:ext>
                  </a:extLst>
                </p:cNvPr>
                <p:cNvSpPr>
                  <a:spLocks/>
                </p:cNvSpPr>
                <p:nvPr/>
              </p:nvSpPr>
              <p:spPr bwMode="auto">
                <a:xfrm>
                  <a:off x="3372" y="1733"/>
                  <a:ext cx="9" cy="12"/>
                </a:xfrm>
                <a:custGeom>
                  <a:avLst/>
                  <a:gdLst>
                    <a:gd name="T0" fmla="*/ 4 w 9"/>
                    <a:gd name="T1" fmla="*/ 12 h 12"/>
                    <a:gd name="T2" fmla="*/ 9 w 9"/>
                    <a:gd name="T3" fmla="*/ 0 h 12"/>
                    <a:gd name="T4" fmla="*/ 0 w 9"/>
                    <a:gd name="T5" fmla="*/ 8 h 12"/>
                  </a:gdLst>
                  <a:ahLst/>
                  <a:cxnLst>
                    <a:cxn ang="0">
                      <a:pos x="T0" y="T1"/>
                    </a:cxn>
                    <a:cxn ang="0">
                      <a:pos x="T2" y="T3"/>
                    </a:cxn>
                    <a:cxn ang="0">
                      <a:pos x="T4" y="T5"/>
                    </a:cxn>
                  </a:cxnLst>
                  <a:rect l="0" t="0" r="r" b="b"/>
                  <a:pathLst>
                    <a:path w="9" h="12">
                      <a:moveTo>
                        <a:pt x="4" y="12"/>
                      </a:moveTo>
                      <a:lnTo>
                        <a:pt x="9"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0" name="Freeform 524">
                  <a:extLst>
                    <a:ext uri="{FF2B5EF4-FFF2-40B4-BE49-F238E27FC236}">
                      <a16:creationId xmlns:a16="http://schemas.microsoft.com/office/drawing/2014/main" id="{5D296BE6-6E0D-4E4B-BBFD-63C036DF91EB}"/>
                    </a:ext>
                  </a:extLst>
                </p:cNvPr>
                <p:cNvSpPr>
                  <a:spLocks/>
                </p:cNvSpPr>
                <p:nvPr/>
              </p:nvSpPr>
              <p:spPr bwMode="auto">
                <a:xfrm>
                  <a:off x="3377" y="1762"/>
                  <a:ext cx="4" cy="8"/>
                </a:xfrm>
                <a:custGeom>
                  <a:avLst/>
                  <a:gdLst>
                    <a:gd name="T0" fmla="*/ 3 w 4"/>
                    <a:gd name="T1" fmla="*/ 8 h 8"/>
                    <a:gd name="T2" fmla="*/ 4 w 4"/>
                    <a:gd name="T3" fmla="*/ 0 h 8"/>
                    <a:gd name="T4" fmla="*/ 0 w 4"/>
                    <a:gd name="T5" fmla="*/ 7 h 8"/>
                  </a:gdLst>
                  <a:ahLst/>
                  <a:cxnLst>
                    <a:cxn ang="0">
                      <a:pos x="T0" y="T1"/>
                    </a:cxn>
                    <a:cxn ang="0">
                      <a:pos x="T2" y="T3"/>
                    </a:cxn>
                    <a:cxn ang="0">
                      <a:pos x="T4" y="T5"/>
                    </a:cxn>
                  </a:cxnLst>
                  <a:rect l="0" t="0" r="r" b="b"/>
                  <a:pathLst>
                    <a:path w="4" h="8">
                      <a:moveTo>
                        <a:pt x="3" y="8"/>
                      </a:moveTo>
                      <a:lnTo>
                        <a:pt x="4"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1" name="Freeform 525">
                  <a:extLst>
                    <a:ext uri="{FF2B5EF4-FFF2-40B4-BE49-F238E27FC236}">
                      <a16:creationId xmlns:a16="http://schemas.microsoft.com/office/drawing/2014/main" id="{CB7A9E4F-3110-4B20-A42D-2E935D2131FE}"/>
                    </a:ext>
                  </a:extLst>
                </p:cNvPr>
                <p:cNvSpPr>
                  <a:spLocks/>
                </p:cNvSpPr>
                <p:nvPr/>
              </p:nvSpPr>
              <p:spPr bwMode="auto">
                <a:xfrm>
                  <a:off x="3381" y="1791"/>
                  <a:ext cx="4" cy="6"/>
                </a:xfrm>
                <a:custGeom>
                  <a:avLst/>
                  <a:gdLst>
                    <a:gd name="T0" fmla="*/ 4 w 4"/>
                    <a:gd name="T1" fmla="*/ 5 h 6"/>
                    <a:gd name="T2" fmla="*/ 0 w 4"/>
                    <a:gd name="T3" fmla="*/ 0 h 6"/>
                    <a:gd name="T4" fmla="*/ 1 w 4"/>
                    <a:gd name="T5" fmla="*/ 6 h 6"/>
                  </a:gdLst>
                  <a:ahLst/>
                  <a:cxnLst>
                    <a:cxn ang="0">
                      <a:pos x="T0" y="T1"/>
                    </a:cxn>
                    <a:cxn ang="0">
                      <a:pos x="T2" y="T3"/>
                    </a:cxn>
                    <a:cxn ang="0">
                      <a:pos x="T4" y="T5"/>
                    </a:cxn>
                  </a:cxnLst>
                  <a:rect l="0" t="0" r="r" b="b"/>
                  <a:pathLst>
                    <a:path w="4" h="6">
                      <a:moveTo>
                        <a:pt x="4" y="5"/>
                      </a:moveTo>
                      <a:lnTo>
                        <a:pt x="0" y="0"/>
                      </a:lnTo>
                      <a:lnTo>
                        <a:pt x="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2" name="Freeform 526">
                  <a:extLst>
                    <a:ext uri="{FF2B5EF4-FFF2-40B4-BE49-F238E27FC236}">
                      <a16:creationId xmlns:a16="http://schemas.microsoft.com/office/drawing/2014/main" id="{6C98B802-1640-4EB5-9F60-2BE7487F1DD6}"/>
                    </a:ext>
                  </a:extLst>
                </p:cNvPr>
                <p:cNvSpPr>
                  <a:spLocks/>
                </p:cNvSpPr>
                <p:nvPr/>
              </p:nvSpPr>
              <p:spPr bwMode="auto">
                <a:xfrm>
                  <a:off x="3381" y="1820"/>
                  <a:ext cx="7" cy="6"/>
                </a:xfrm>
                <a:custGeom>
                  <a:avLst/>
                  <a:gdLst>
                    <a:gd name="T0" fmla="*/ 7 w 7"/>
                    <a:gd name="T1" fmla="*/ 3 h 6"/>
                    <a:gd name="T2" fmla="*/ 0 w 7"/>
                    <a:gd name="T3" fmla="*/ 0 h 6"/>
                    <a:gd name="T4" fmla="*/ 5 w 7"/>
                    <a:gd name="T5" fmla="*/ 6 h 6"/>
                  </a:gdLst>
                  <a:ahLst/>
                  <a:cxnLst>
                    <a:cxn ang="0">
                      <a:pos x="T0" y="T1"/>
                    </a:cxn>
                    <a:cxn ang="0">
                      <a:pos x="T2" y="T3"/>
                    </a:cxn>
                    <a:cxn ang="0">
                      <a:pos x="T4" y="T5"/>
                    </a:cxn>
                  </a:cxnLst>
                  <a:rect l="0" t="0" r="r" b="b"/>
                  <a:pathLst>
                    <a:path w="7" h="6">
                      <a:moveTo>
                        <a:pt x="7" y="3"/>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3" name="Freeform 527">
                  <a:extLst>
                    <a:ext uri="{FF2B5EF4-FFF2-40B4-BE49-F238E27FC236}">
                      <a16:creationId xmlns:a16="http://schemas.microsoft.com/office/drawing/2014/main" id="{DBA6A6A7-7ED1-46E1-9889-FCCF9C18E46B}"/>
                    </a:ext>
                  </a:extLst>
                </p:cNvPr>
                <p:cNvSpPr>
                  <a:spLocks/>
                </p:cNvSpPr>
                <p:nvPr/>
              </p:nvSpPr>
              <p:spPr bwMode="auto">
                <a:xfrm>
                  <a:off x="3381" y="1848"/>
                  <a:ext cx="8" cy="6"/>
                </a:xfrm>
                <a:custGeom>
                  <a:avLst/>
                  <a:gdLst>
                    <a:gd name="T0" fmla="*/ 8 w 8"/>
                    <a:gd name="T1" fmla="*/ 3 h 6"/>
                    <a:gd name="T2" fmla="*/ 0 w 8"/>
                    <a:gd name="T3" fmla="*/ 0 h 6"/>
                    <a:gd name="T4" fmla="*/ 7 w 8"/>
                    <a:gd name="T5" fmla="*/ 6 h 6"/>
                  </a:gdLst>
                  <a:ahLst/>
                  <a:cxnLst>
                    <a:cxn ang="0">
                      <a:pos x="T0" y="T1"/>
                    </a:cxn>
                    <a:cxn ang="0">
                      <a:pos x="T2" y="T3"/>
                    </a:cxn>
                    <a:cxn ang="0">
                      <a:pos x="T4" y="T5"/>
                    </a:cxn>
                  </a:cxnLst>
                  <a:rect l="0" t="0" r="r" b="b"/>
                  <a:pathLst>
                    <a:path w="8" h="6">
                      <a:moveTo>
                        <a:pt x="8" y="3"/>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4" name="Freeform 528">
                  <a:extLst>
                    <a:ext uri="{FF2B5EF4-FFF2-40B4-BE49-F238E27FC236}">
                      <a16:creationId xmlns:a16="http://schemas.microsoft.com/office/drawing/2014/main" id="{3E3FAB44-4F57-402C-9B81-2FDC43695D11}"/>
                    </a:ext>
                  </a:extLst>
                </p:cNvPr>
                <p:cNvSpPr>
                  <a:spLocks/>
                </p:cNvSpPr>
                <p:nvPr/>
              </p:nvSpPr>
              <p:spPr bwMode="auto">
                <a:xfrm>
                  <a:off x="3381" y="1877"/>
                  <a:ext cx="7" cy="6"/>
                </a:xfrm>
                <a:custGeom>
                  <a:avLst/>
                  <a:gdLst>
                    <a:gd name="T0" fmla="*/ 7 w 7"/>
                    <a:gd name="T1" fmla="*/ 3 h 6"/>
                    <a:gd name="T2" fmla="*/ 0 w 7"/>
                    <a:gd name="T3" fmla="*/ 0 h 6"/>
                    <a:gd name="T4" fmla="*/ 5 w 7"/>
                    <a:gd name="T5" fmla="*/ 6 h 6"/>
                  </a:gdLst>
                  <a:ahLst/>
                  <a:cxnLst>
                    <a:cxn ang="0">
                      <a:pos x="T0" y="T1"/>
                    </a:cxn>
                    <a:cxn ang="0">
                      <a:pos x="T2" y="T3"/>
                    </a:cxn>
                    <a:cxn ang="0">
                      <a:pos x="T4" y="T5"/>
                    </a:cxn>
                  </a:cxnLst>
                  <a:rect l="0" t="0" r="r" b="b"/>
                  <a:pathLst>
                    <a:path w="7" h="6">
                      <a:moveTo>
                        <a:pt x="7" y="3"/>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5" name="Freeform 529">
                  <a:extLst>
                    <a:ext uri="{FF2B5EF4-FFF2-40B4-BE49-F238E27FC236}">
                      <a16:creationId xmlns:a16="http://schemas.microsoft.com/office/drawing/2014/main" id="{91C0240B-36D1-4358-BBD3-4684A82E5D8A}"/>
                    </a:ext>
                  </a:extLst>
                </p:cNvPr>
                <p:cNvSpPr>
                  <a:spLocks/>
                </p:cNvSpPr>
                <p:nvPr/>
              </p:nvSpPr>
              <p:spPr bwMode="auto">
                <a:xfrm>
                  <a:off x="3381" y="1906"/>
                  <a:ext cx="4" cy="4"/>
                </a:xfrm>
                <a:custGeom>
                  <a:avLst/>
                  <a:gdLst>
                    <a:gd name="T0" fmla="*/ 4 w 4"/>
                    <a:gd name="T1" fmla="*/ 3 h 4"/>
                    <a:gd name="T2" fmla="*/ 0 w 4"/>
                    <a:gd name="T3" fmla="*/ 0 h 4"/>
                    <a:gd name="T4" fmla="*/ 2 w 4"/>
                    <a:gd name="T5" fmla="*/ 4 h 4"/>
                  </a:gdLst>
                  <a:ahLst/>
                  <a:cxnLst>
                    <a:cxn ang="0">
                      <a:pos x="T0" y="T1"/>
                    </a:cxn>
                    <a:cxn ang="0">
                      <a:pos x="T2" y="T3"/>
                    </a:cxn>
                    <a:cxn ang="0">
                      <a:pos x="T4" y="T5"/>
                    </a:cxn>
                  </a:cxnLst>
                  <a:rect l="0" t="0" r="r" b="b"/>
                  <a:pathLst>
                    <a:path w="4" h="4">
                      <a:moveTo>
                        <a:pt x="4"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6" name="Freeform 530">
                  <a:extLst>
                    <a:ext uri="{FF2B5EF4-FFF2-40B4-BE49-F238E27FC236}">
                      <a16:creationId xmlns:a16="http://schemas.microsoft.com/office/drawing/2014/main" id="{AA84A494-2ECE-4A4B-8FD4-B6B4CBC58DD1}"/>
                    </a:ext>
                  </a:extLst>
                </p:cNvPr>
                <p:cNvSpPr>
                  <a:spLocks/>
                </p:cNvSpPr>
                <p:nvPr/>
              </p:nvSpPr>
              <p:spPr bwMode="auto">
                <a:xfrm>
                  <a:off x="3379" y="1935"/>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7" name="Freeform 531">
                  <a:extLst>
                    <a:ext uri="{FF2B5EF4-FFF2-40B4-BE49-F238E27FC236}">
                      <a16:creationId xmlns:a16="http://schemas.microsoft.com/office/drawing/2014/main" id="{5C431B92-CAFA-4053-9759-B930955FAF2E}"/>
                    </a:ext>
                  </a:extLst>
                </p:cNvPr>
                <p:cNvSpPr>
                  <a:spLocks/>
                </p:cNvSpPr>
                <p:nvPr/>
              </p:nvSpPr>
              <p:spPr bwMode="auto">
                <a:xfrm>
                  <a:off x="3375" y="1963"/>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8" name="Freeform 532">
                  <a:extLst>
                    <a:ext uri="{FF2B5EF4-FFF2-40B4-BE49-F238E27FC236}">
                      <a16:creationId xmlns:a16="http://schemas.microsoft.com/office/drawing/2014/main" id="{B2559EB5-79BC-442A-960E-E35E19819B2B}"/>
                    </a:ext>
                  </a:extLst>
                </p:cNvPr>
                <p:cNvSpPr>
                  <a:spLocks/>
                </p:cNvSpPr>
                <p:nvPr/>
              </p:nvSpPr>
              <p:spPr bwMode="auto">
                <a:xfrm>
                  <a:off x="3373" y="1991"/>
                  <a:ext cx="8" cy="5"/>
                </a:xfrm>
                <a:custGeom>
                  <a:avLst/>
                  <a:gdLst>
                    <a:gd name="T0" fmla="*/ 1 w 8"/>
                    <a:gd name="T1" fmla="*/ 5 h 5"/>
                    <a:gd name="T2" fmla="*/ 8 w 8"/>
                    <a:gd name="T3" fmla="*/ 1 h 5"/>
                    <a:gd name="T4" fmla="*/ 0 w 8"/>
                    <a:gd name="T5" fmla="*/ 0 h 5"/>
                  </a:gdLst>
                  <a:ahLst/>
                  <a:cxnLst>
                    <a:cxn ang="0">
                      <a:pos x="T0" y="T1"/>
                    </a:cxn>
                    <a:cxn ang="0">
                      <a:pos x="T2" y="T3"/>
                    </a:cxn>
                    <a:cxn ang="0">
                      <a:pos x="T4" y="T5"/>
                    </a:cxn>
                  </a:cxnLst>
                  <a:rect l="0" t="0" r="r" b="b"/>
                  <a:pathLst>
                    <a:path w="8" h="5">
                      <a:moveTo>
                        <a:pt x="1" y="5"/>
                      </a:moveTo>
                      <a:lnTo>
                        <a:pt x="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9" name="Freeform 533">
                  <a:extLst>
                    <a:ext uri="{FF2B5EF4-FFF2-40B4-BE49-F238E27FC236}">
                      <a16:creationId xmlns:a16="http://schemas.microsoft.com/office/drawing/2014/main" id="{A9CF9C30-F85D-4AE5-9702-A6AB07F798CB}"/>
                    </a:ext>
                  </a:extLst>
                </p:cNvPr>
                <p:cNvSpPr>
                  <a:spLocks/>
                </p:cNvSpPr>
                <p:nvPr/>
              </p:nvSpPr>
              <p:spPr bwMode="auto">
                <a:xfrm>
                  <a:off x="3373" y="2020"/>
                  <a:ext cx="8" cy="4"/>
                </a:xfrm>
                <a:custGeom>
                  <a:avLst/>
                  <a:gdLst>
                    <a:gd name="T0" fmla="*/ 1 w 8"/>
                    <a:gd name="T1" fmla="*/ 4 h 4"/>
                    <a:gd name="T2" fmla="*/ 8 w 8"/>
                    <a:gd name="T3" fmla="*/ 1 h 4"/>
                    <a:gd name="T4" fmla="*/ 0 w 8"/>
                    <a:gd name="T5" fmla="*/ 0 h 4"/>
                  </a:gdLst>
                  <a:ahLst/>
                  <a:cxnLst>
                    <a:cxn ang="0">
                      <a:pos x="T0" y="T1"/>
                    </a:cxn>
                    <a:cxn ang="0">
                      <a:pos x="T2" y="T3"/>
                    </a:cxn>
                    <a:cxn ang="0">
                      <a:pos x="T4" y="T5"/>
                    </a:cxn>
                  </a:cxnLst>
                  <a:rect l="0" t="0" r="r" b="b"/>
                  <a:pathLst>
                    <a:path w="8" h="4">
                      <a:moveTo>
                        <a:pt x="1" y="4"/>
                      </a:moveTo>
                      <a:lnTo>
                        <a:pt x="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0" name="Freeform 534">
                  <a:extLst>
                    <a:ext uri="{FF2B5EF4-FFF2-40B4-BE49-F238E27FC236}">
                      <a16:creationId xmlns:a16="http://schemas.microsoft.com/office/drawing/2014/main" id="{A0F6ADB3-73AC-45C1-B838-230A315051D6}"/>
                    </a:ext>
                  </a:extLst>
                </p:cNvPr>
                <p:cNvSpPr>
                  <a:spLocks/>
                </p:cNvSpPr>
                <p:nvPr/>
              </p:nvSpPr>
              <p:spPr bwMode="auto">
                <a:xfrm>
                  <a:off x="3374" y="2050"/>
                  <a:ext cx="7" cy="3"/>
                </a:xfrm>
                <a:custGeom>
                  <a:avLst/>
                  <a:gdLst>
                    <a:gd name="T0" fmla="*/ 1 w 7"/>
                    <a:gd name="T1" fmla="*/ 3 h 3"/>
                    <a:gd name="T2" fmla="*/ 7 w 7"/>
                    <a:gd name="T3" fmla="*/ 0 h 3"/>
                    <a:gd name="T4" fmla="*/ 0 w 7"/>
                    <a:gd name="T5" fmla="*/ 0 h 3"/>
                  </a:gdLst>
                  <a:ahLst/>
                  <a:cxnLst>
                    <a:cxn ang="0">
                      <a:pos x="T0" y="T1"/>
                    </a:cxn>
                    <a:cxn ang="0">
                      <a:pos x="T2" y="T3"/>
                    </a:cxn>
                    <a:cxn ang="0">
                      <a:pos x="T4" y="T5"/>
                    </a:cxn>
                  </a:cxnLst>
                  <a:rect l="0" t="0" r="r" b="b"/>
                  <a:pathLst>
                    <a:path w="7" h="3">
                      <a:moveTo>
                        <a:pt x="1" y="3"/>
                      </a:moveTo>
                      <a:lnTo>
                        <a:pt x="7"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1" name="Freeform 535">
                  <a:extLst>
                    <a:ext uri="{FF2B5EF4-FFF2-40B4-BE49-F238E27FC236}">
                      <a16:creationId xmlns:a16="http://schemas.microsoft.com/office/drawing/2014/main" id="{10D4E2CB-5C8E-48C9-A884-7300DFCDCEE7}"/>
                    </a:ext>
                  </a:extLst>
                </p:cNvPr>
                <p:cNvSpPr>
                  <a:spLocks/>
                </p:cNvSpPr>
                <p:nvPr/>
              </p:nvSpPr>
              <p:spPr bwMode="auto">
                <a:xfrm>
                  <a:off x="3376" y="2078"/>
                  <a:ext cx="5" cy="3"/>
                </a:xfrm>
                <a:custGeom>
                  <a:avLst/>
                  <a:gdLst>
                    <a:gd name="T0" fmla="*/ 1 w 5"/>
                    <a:gd name="T1" fmla="*/ 3 h 3"/>
                    <a:gd name="T2" fmla="*/ 5 w 5"/>
                    <a:gd name="T3" fmla="*/ 0 h 3"/>
                    <a:gd name="T4" fmla="*/ 0 w 5"/>
                    <a:gd name="T5" fmla="*/ 1 h 3"/>
                  </a:gdLst>
                  <a:ahLst/>
                  <a:cxnLst>
                    <a:cxn ang="0">
                      <a:pos x="T0" y="T1"/>
                    </a:cxn>
                    <a:cxn ang="0">
                      <a:pos x="T2" y="T3"/>
                    </a:cxn>
                    <a:cxn ang="0">
                      <a:pos x="T4" y="T5"/>
                    </a:cxn>
                  </a:cxnLst>
                  <a:rect l="0" t="0" r="r" b="b"/>
                  <a:pathLst>
                    <a:path w="5" h="3">
                      <a:moveTo>
                        <a:pt x="1" y="3"/>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2" name="Freeform 536">
                  <a:extLst>
                    <a:ext uri="{FF2B5EF4-FFF2-40B4-BE49-F238E27FC236}">
                      <a16:creationId xmlns:a16="http://schemas.microsoft.com/office/drawing/2014/main" id="{B984AC61-FAF3-40F2-B942-DC9D74F16785}"/>
                    </a:ext>
                  </a:extLst>
                </p:cNvPr>
                <p:cNvSpPr>
                  <a:spLocks/>
                </p:cNvSpPr>
                <p:nvPr/>
              </p:nvSpPr>
              <p:spPr bwMode="auto">
                <a:xfrm>
                  <a:off x="3377" y="2107"/>
                  <a:ext cx="4" cy="3"/>
                </a:xfrm>
                <a:custGeom>
                  <a:avLst/>
                  <a:gdLst>
                    <a:gd name="T0" fmla="*/ 1 w 4"/>
                    <a:gd name="T1" fmla="*/ 3 h 3"/>
                    <a:gd name="T2" fmla="*/ 4 w 4"/>
                    <a:gd name="T3" fmla="*/ 0 h 3"/>
                    <a:gd name="T4" fmla="*/ 0 w 4"/>
                    <a:gd name="T5" fmla="*/ 0 h 3"/>
                  </a:gdLst>
                  <a:ahLst/>
                  <a:cxnLst>
                    <a:cxn ang="0">
                      <a:pos x="T0" y="T1"/>
                    </a:cxn>
                    <a:cxn ang="0">
                      <a:pos x="T2" y="T3"/>
                    </a:cxn>
                    <a:cxn ang="0">
                      <a:pos x="T4" y="T5"/>
                    </a:cxn>
                  </a:cxnLst>
                  <a:rect l="0" t="0" r="r" b="b"/>
                  <a:pathLst>
                    <a:path w="4" h="3">
                      <a:moveTo>
                        <a:pt x="1" y="3"/>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3" name="Freeform 537">
                  <a:extLst>
                    <a:ext uri="{FF2B5EF4-FFF2-40B4-BE49-F238E27FC236}">
                      <a16:creationId xmlns:a16="http://schemas.microsoft.com/office/drawing/2014/main" id="{5A3B29AA-3770-4ED7-A5E4-75CEC98067CE}"/>
                    </a:ext>
                  </a:extLst>
                </p:cNvPr>
                <p:cNvSpPr>
                  <a:spLocks/>
                </p:cNvSpPr>
                <p:nvPr/>
              </p:nvSpPr>
              <p:spPr bwMode="auto">
                <a:xfrm>
                  <a:off x="3376" y="2135"/>
                  <a:ext cx="5" cy="3"/>
                </a:xfrm>
                <a:custGeom>
                  <a:avLst/>
                  <a:gdLst>
                    <a:gd name="T0" fmla="*/ 1 w 5"/>
                    <a:gd name="T1" fmla="*/ 3 h 3"/>
                    <a:gd name="T2" fmla="*/ 5 w 5"/>
                    <a:gd name="T3" fmla="*/ 1 h 3"/>
                    <a:gd name="T4" fmla="*/ 0 w 5"/>
                    <a:gd name="T5" fmla="*/ 0 h 3"/>
                  </a:gdLst>
                  <a:ahLst/>
                  <a:cxnLst>
                    <a:cxn ang="0">
                      <a:pos x="T0" y="T1"/>
                    </a:cxn>
                    <a:cxn ang="0">
                      <a:pos x="T2" y="T3"/>
                    </a:cxn>
                    <a:cxn ang="0">
                      <a:pos x="T4" y="T5"/>
                    </a:cxn>
                  </a:cxnLst>
                  <a:rect l="0" t="0" r="r" b="b"/>
                  <a:pathLst>
                    <a:path w="5" h="3">
                      <a:moveTo>
                        <a:pt x="1" y="3"/>
                      </a:moveTo>
                      <a:lnTo>
                        <a:pt x="5"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4" name="Freeform 538">
                  <a:extLst>
                    <a:ext uri="{FF2B5EF4-FFF2-40B4-BE49-F238E27FC236}">
                      <a16:creationId xmlns:a16="http://schemas.microsoft.com/office/drawing/2014/main" id="{DBC602C0-21E5-4225-A694-DE0AD6112E5D}"/>
                    </a:ext>
                  </a:extLst>
                </p:cNvPr>
                <p:cNvSpPr>
                  <a:spLocks/>
                </p:cNvSpPr>
                <p:nvPr/>
              </p:nvSpPr>
              <p:spPr bwMode="auto">
                <a:xfrm>
                  <a:off x="3374" y="2162"/>
                  <a:ext cx="7" cy="4"/>
                </a:xfrm>
                <a:custGeom>
                  <a:avLst/>
                  <a:gdLst>
                    <a:gd name="T0" fmla="*/ 0 w 7"/>
                    <a:gd name="T1" fmla="*/ 4 h 4"/>
                    <a:gd name="T2" fmla="*/ 7 w 7"/>
                    <a:gd name="T3" fmla="*/ 2 h 4"/>
                    <a:gd name="T4" fmla="*/ 0 w 7"/>
                    <a:gd name="T5" fmla="*/ 0 h 4"/>
                  </a:gdLst>
                  <a:ahLst/>
                  <a:cxnLst>
                    <a:cxn ang="0">
                      <a:pos x="T0" y="T1"/>
                    </a:cxn>
                    <a:cxn ang="0">
                      <a:pos x="T2" y="T3"/>
                    </a:cxn>
                    <a:cxn ang="0">
                      <a:pos x="T4" y="T5"/>
                    </a:cxn>
                  </a:cxnLst>
                  <a:rect l="0" t="0" r="r" b="b"/>
                  <a:pathLst>
                    <a:path w="7" h="4">
                      <a:moveTo>
                        <a:pt x="0" y="4"/>
                      </a:moveTo>
                      <a:lnTo>
                        <a:pt x="7"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5" name="Freeform 539">
                  <a:extLst>
                    <a:ext uri="{FF2B5EF4-FFF2-40B4-BE49-F238E27FC236}">
                      <a16:creationId xmlns:a16="http://schemas.microsoft.com/office/drawing/2014/main" id="{9337C2D6-6416-4543-8705-2E79CF3CB6DB}"/>
                    </a:ext>
                  </a:extLst>
                </p:cNvPr>
                <p:cNvSpPr>
                  <a:spLocks/>
                </p:cNvSpPr>
                <p:nvPr/>
              </p:nvSpPr>
              <p:spPr bwMode="auto">
                <a:xfrm>
                  <a:off x="3371" y="2189"/>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6" name="Freeform 540">
                  <a:extLst>
                    <a:ext uri="{FF2B5EF4-FFF2-40B4-BE49-F238E27FC236}">
                      <a16:creationId xmlns:a16="http://schemas.microsoft.com/office/drawing/2014/main" id="{6E08B4C4-1EED-4EB4-940F-31D0072467CE}"/>
                    </a:ext>
                  </a:extLst>
                </p:cNvPr>
                <p:cNvSpPr>
                  <a:spLocks/>
                </p:cNvSpPr>
                <p:nvPr/>
              </p:nvSpPr>
              <p:spPr bwMode="auto">
                <a:xfrm>
                  <a:off x="3368" y="2215"/>
                  <a:ext cx="13" cy="7"/>
                </a:xfrm>
                <a:custGeom>
                  <a:avLst/>
                  <a:gdLst>
                    <a:gd name="T0" fmla="*/ 0 w 13"/>
                    <a:gd name="T1" fmla="*/ 6 h 7"/>
                    <a:gd name="T2" fmla="*/ 13 w 13"/>
                    <a:gd name="T3" fmla="*/ 7 h 7"/>
                    <a:gd name="T4" fmla="*/ 2 w 13"/>
                    <a:gd name="T5" fmla="*/ 0 h 7"/>
                  </a:gdLst>
                  <a:ahLst/>
                  <a:cxnLst>
                    <a:cxn ang="0">
                      <a:pos x="T0" y="T1"/>
                    </a:cxn>
                    <a:cxn ang="0">
                      <a:pos x="T2" y="T3"/>
                    </a:cxn>
                    <a:cxn ang="0">
                      <a:pos x="T4" y="T5"/>
                    </a:cxn>
                  </a:cxnLst>
                  <a:rect l="0" t="0" r="r" b="b"/>
                  <a:pathLst>
                    <a:path w="13" h="7">
                      <a:moveTo>
                        <a:pt x="0" y="6"/>
                      </a:moveTo>
                      <a:lnTo>
                        <a:pt x="13"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7" name="Freeform 541">
                  <a:extLst>
                    <a:ext uri="{FF2B5EF4-FFF2-40B4-BE49-F238E27FC236}">
                      <a16:creationId xmlns:a16="http://schemas.microsoft.com/office/drawing/2014/main" id="{E010122F-96F6-4FEA-9F98-DF4DB4AE5855}"/>
                    </a:ext>
                  </a:extLst>
                </p:cNvPr>
                <p:cNvSpPr>
                  <a:spLocks/>
                </p:cNvSpPr>
                <p:nvPr/>
              </p:nvSpPr>
              <p:spPr bwMode="auto">
                <a:xfrm>
                  <a:off x="3367" y="2239"/>
                  <a:ext cx="14" cy="11"/>
                </a:xfrm>
                <a:custGeom>
                  <a:avLst/>
                  <a:gdLst>
                    <a:gd name="T0" fmla="*/ 0 w 14"/>
                    <a:gd name="T1" fmla="*/ 6 h 11"/>
                    <a:gd name="T2" fmla="*/ 14 w 14"/>
                    <a:gd name="T3" fmla="*/ 11 h 11"/>
                    <a:gd name="T4" fmla="*/ 4 w 14"/>
                    <a:gd name="T5" fmla="*/ 0 h 11"/>
                  </a:gdLst>
                  <a:ahLst/>
                  <a:cxnLst>
                    <a:cxn ang="0">
                      <a:pos x="T0" y="T1"/>
                    </a:cxn>
                    <a:cxn ang="0">
                      <a:pos x="T2" y="T3"/>
                    </a:cxn>
                    <a:cxn ang="0">
                      <a:pos x="T4" y="T5"/>
                    </a:cxn>
                  </a:cxnLst>
                  <a:rect l="0" t="0" r="r" b="b"/>
                  <a:pathLst>
                    <a:path w="14" h="11">
                      <a:moveTo>
                        <a:pt x="0" y="6"/>
                      </a:moveTo>
                      <a:lnTo>
                        <a:pt x="14"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8" name="Freeform 542">
                  <a:extLst>
                    <a:ext uri="{FF2B5EF4-FFF2-40B4-BE49-F238E27FC236}">
                      <a16:creationId xmlns:a16="http://schemas.microsoft.com/office/drawing/2014/main" id="{68B48AC9-2A5F-4AC5-9459-D803AE8E9D31}"/>
                    </a:ext>
                  </a:extLst>
                </p:cNvPr>
                <p:cNvSpPr>
                  <a:spLocks/>
                </p:cNvSpPr>
                <p:nvPr/>
              </p:nvSpPr>
              <p:spPr bwMode="auto">
                <a:xfrm>
                  <a:off x="3367" y="2262"/>
                  <a:ext cx="14" cy="17"/>
                </a:xfrm>
                <a:custGeom>
                  <a:avLst/>
                  <a:gdLst>
                    <a:gd name="T0" fmla="*/ 0 w 14"/>
                    <a:gd name="T1" fmla="*/ 5 h 17"/>
                    <a:gd name="T2" fmla="*/ 14 w 14"/>
                    <a:gd name="T3" fmla="*/ 17 h 17"/>
                    <a:gd name="T4" fmla="*/ 7 w 14"/>
                    <a:gd name="T5" fmla="*/ 0 h 17"/>
                  </a:gdLst>
                  <a:ahLst/>
                  <a:cxnLst>
                    <a:cxn ang="0">
                      <a:pos x="T0" y="T1"/>
                    </a:cxn>
                    <a:cxn ang="0">
                      <a:pos x="T2" y="T3"/>
                    </a:cxn>
                    <a:cxn ang="0">
                      <a:pos x="T4" y="T5"/>
                    </a:cxn>
                  </a:cxnLst>
                  <a:rect l="0" t="0" r="r" b="b"/>
                  <a:pathLst>
                    <a:path w="14" h="17">
                      <a:moveTo>
                        <a:pt x="0" y="5"/>
                      </a:moveTo>
                      <a:lnTo>
                        <a:pt x="14" y="17"/>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9" name="Freeform 543">
                  <a:extLst>
                    <a:ext uri="{FF2B5EF4-FFF2-40B4-BE49-F238E27FC236}">
                      <a16:creationId xmlns:a16="http://schemas.microsoft.com/office/drawing/2014/main" id="{DACA4D49-F439-4FC8-B8BE-DF35AD52EE1E}"/>
                    </a:ext>
                  </a:extLst>
                </p:cNvPr>
                <p:cNvSpPr>
                  <a:spLocks/>
                </p:cNvSpPr>
                <p:nvPr/>
              </p:nvSpPr>
              <p:spPr bwMode="auto">
                <a:xfrm>
                  <a:off x="3368" y="2285"/>
                  <a:ext cx="13" cy="23"/>
                </a:xfrm>
                <a:custGeom>
                  <a:avLst/>
                  <a:gdLst>
                    <a:gd name="T0" fmla="*/ 0 w 13"/>
                    <a:gd name="T1" fmla="*/ 4 h 23"/>
                    <a:gd name="T2" fmla="*/ 13 w 13"/>
                    <a:gd name="T3" fmla="*/ 23 h 23"/>
                    <a:gd name="T4" fmla="*/ 10 w 13"/>
                    <a:gd name="T5" fmla="*/ 0 h 23"/>
                  </a:gdLst>
                  <a:ahLst/>
                  <a:cxnLst>
                    <a:cxn ang="0">
                      <a:pos x="T0" y="T1"/>
                    </a:cxn>
                    <a:cxn ang="0">
                      <a:pos x="T2" y="T3"/>
                    </a:cxn>
                    <a:cxn ang="0">
                      <a:pos x="T4" y="T5"/>
                    </a:cxn>
                  </a:cxnLst>
                  <a:rect l="0" t="0" r="r" b="b"/>
                  <a:pathLst>
                    <a:path w="13" h="23">
                      <a:moveTo>
                        <a:pt x="0" y="4"/>
                      </a:moveTo>
                      <a:lnTo>
                        <a:pt x="13" y="23"/>
                      </a:lnTo>
                      <a:lnTo>
                        <a:pt x="1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0" name="Freeform 544">
                  <a:extLst>
                    <a:ext uri="{FF2B5EF4-FFF2-40B4-BE49-F238E27FC236}">
                      <a16:creationId xmlns:a16="http://schemas.microsoft.com/office/drawing/2014/main" id="{8228A936-D502-498B-90D9-9491D362B535}"/>
                    </a:ext>
                  </a:extLst>
                </p:cNvPr>
                <p:cNvSpPr>
                  <a:spLocks/>
                </p:cNvSpPr>
                <p:nvPr/>
              </p:nvSpPr>
              <p:spPr bwMode="auto">
                <a:xfrm>
                  <a:off x="3370" y="2311"/>
                  <a:ext cx="12" cy="26"/>
                </a:xfrm>
                <a:custGeom>
                  <a:avLst/>
                  <a:gdLst>
                    <a:gd name="T0" fmla="*/ 0 w 12"/>
                    <a:gd name="T1" fmla="*/ 3 h 26"/>
                    <a:gd name="T2" fmla="*/ 11 w 12"/>
                    <a:gd name="T3" fmla="*/ 26 h 26"/>
                    <a:gd name="T4" fmla="*/ 12 w 12"/>
                    <a:gd name="T5" fmla="*/ 0 h 26"/>
                  </a:gdLst>
                  <a:ahLst/>
                  <a:cxnLst>
                    <a:cxn ang="0">
                      <a:pos x="T0" y="T1"/>
                    </a:cxn>
                    <a:cxn ang="0">
                      <a:pos x="T2" y="T3"/>
                    </a:cxn>
                    <a:cxn ang="0">
                      <a:pos x="T4" y="T5"/>
                    </a:cxn>
                  </a:cxnLst>
                  <a:rect l="0" t="0" r="r" b="b"/>
                  <a:pathLst>
                    <a:path w="12" h="26">
                      <a:moveTo>
                        <a:pt x="0" y="3"/>
                      </a:moveTo>
                      <a:lnTo>
                        <a:pt x="11" y="26"/>
                      </a:lnTo>
                      <a:lnTo>
                        <a:pt x="1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1" name="Freeform 545">
                  <a:extLst>
                    <a:ext uri="{FF2B5EF4-FFF2-40B4-BE49-F238E27FC236}">
                      <a16:creationId xmlns:a16="http://schemas.microsoft.com/office/drawing/2014/main" id="{D822F6B8-C880-403A-AAF2-6272D507E50B}"/>
                    </a:ext>
                  </a:extLst>
                </p:cNvPr>
                <p:cNvSpPr>
                  <a:spLocks/>
                </p:cNvSpPr>
                <p:nvPr/>
              </p:nvSpPr>
              <p:spPr bwMode="auto">
                <a:xfrm>
                  <a:off x="3373" y="2342"/>
                  <a:ext cx="12" cy="23"/>
                </a:xfrm>
                <a:custGeom>
                  <a:avLst/>
                  <a:gdLst>
                    <a:gd name="T0" fmla="*/ 0 w 12"/>
                    <a:gd name="T1" fmla="*/ 1 h 23"/>
                    <a:gd name="T2" fmla="*/ 8 w 12"/>
                    <a:gd name="T3" fmla="*/ 23 h 23"/>
                    <a:gd name="T4" fmla="*/ 12 w 12"/>
                    <a:gd name="T5" fmla="*/ 0 h 23"/>
                  </a:gdLst>
                  <a:ahLst/>
                  <a:cxnLst>
                    <a:cxn ang="0">
                      <a:pos x="T0" y="T1"/>
                    </a:cxn>
                    <a:cxn ang="0">
                      <a:pos x="T2" y="T3"/>
                    </a:cxn>
                    <a:cxn ang="0">
                      <a:pos x="T4" y="T5"/>
                    </a:cxn>
                  </a:cxnLst>
                  <a:rect l="0" t="0" r="r" b="b"/>
                  <a:pathLst>
                    <a:path w="12" h="23">
                      <a:moveTo>
                        <a:pt x="0" y="1"/>
                      </a:moveTo>
                      <a:lnTo>
                        <a:pt x="8" y="23"/>
                      </a:lnTo>
                      <a:lnTo>
                        <a:pt x="1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2" name="Freeform 546">
                  <a:extLst>
                    <a:ext uri="{FF2B5EF4-FFF2-40B4-BE49-F238E27FC236}">
                      <a16:creationId xmlns:a16="http://schemas.microsoft.com/office/drawing/2014/main" id="{2CECC109-386B-4163-B6F8-97AE215D3516}"/>
                    </a:ext>
                  </a:extLst>
                </p:cNvPr>
                <p:cNvSpPr>
                  <a:spLocks/>
                </p:cNvSpPr>
                <p:nvPr/>
              </p:nvSpPr>
              <p:spPr bwMode="auto">
                <a:xfrm>
                  <a:off x="3378" y="2378"/>
                  <a:ext cx="8" cy="16"/>
                </a:xfrm>
                <a:custGeom>
                  <a:avLst/>
                  <a:gdLst>
                    <a:gd name="T0" fmla="*/ 0 w 8"/>
                    <a:gd name="T1" fmla="*/ 0 h 16"/>
                    <a:gd name="T2" fmla="*/ 3 w 8"/>
                    <a:gd name="T3" fmla="*/ 16 h 16"/>
                    <a:gd name="T4" fmla="*/ 8 w 8"/>
                    <a:gd name="T5" fmla="*/ 0 h 16"/>
                  </a:gdLst>
                  <a:ahLst/>
                  <a:cxnLst>
                    <a:cxn ang="0">
                      <a:pos x="T0" y="T1"/>
                    </a:cxn>
                    <a:cxn ang="0">
                      <a:pos x="T2" y="T3"/>
                    </a:cxn>
                    <a:cxn ang="0">
                      <a:pos x="T4" y="T5"/>
                    </a:cxn>
                  </a:cxnLst>
                  <a:rect l="0" t="0" r="r" b="b"/>
                  <a:pathLst>
                    <a:path w="8" h="16">
                      <a:moveTo>
                        <a:pt x="0" y="0"/>
                      </a:moveTo>
                      <a:lnTo>
                        <a:pt x="3" y="16"/>
                      </a:lnTo>
                      <a:lnTo>
                        <a:pt x="8"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3" name="Freeform 547">
                  <a:extLst>
                    <a:ext uri="{FF2B5EF4-FFF2-40B4-BE49-F238E27FC236}">
                      <a16:creationId xmlns:a16="http://schemas.microsoft.com/office/drawing/2014/main" id="{6A794A22-6D9E-4A0D-8B4D-AEF81124B815}"/>
                    </a:ext>
                  </a:extLst>
                </p:cNvPr>
                <p:cNvSpPr>
                  <a:spLocks/>
                </p:cNvSpPr>
                <p:nvPr/>
              </p:nvSpPr>
              <p:spPr bwMode="auto">
                <a:xfrm>
                  <a:off x="3381" y="2416"/>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4" name="Freeform 548">
                  <a:extLst>
                    <a:ext uri="{FF2B5EF4-FFF2-40B4-BE49-F238E27FC236}">
                      <a16:creationId xmlns:a16="http://schemas.microsoft.com/office/drawing/2014/main" id="{FE217168-BAF0-4711-86CE-547205C202D6}"/>
                    </a:ext>
                  </a:extLst>
                </p:cNvPr>
                <p:cNvSpPr>
                  <a:spLocks/>
                </p:cNvSpPr>
                <p:nvPr/>
              </p:nvSpPr>
              <p:spPr bwMode="auto">
                <a:xfrm>
                  <a:off x="3381" y="2452"/>
                  <a:ext cx="5" cy="5"/>
                </a:xfrm>
                <a:custGeom>
                  <a:avLst/>
                  <a:gdLst>
                    <a:gd name="T0" fmla="*/ 5 w 5"/>
                    <a:gd name="T1" fmla="*/ 3 h 5"/>
                    <a:gd name="T2" fmla="*/ 0 w 5"/>
                    <a:gd name="T3" fmla="*/ 0 h 5"/>
                    <a:gd name="T4" fmla="*/ 3 w 5"/>
                    <a:gd name="T5" fmla="*/ 5 h 5"/>
                  </a:gdLst>
                  <a:ahLst/>
                  <a:cxnLst>
                    <a:cxn ang="0">
                      <a:pos x="T0" y="T1"/>
                    </a:cxn>
                    <a:cxn ang="0">
                      <a:pos x="T2" y="T3"/>
                    </a:cxn>
                    <a:cxn ang="0">
                      <a:pos x="T4" y="T5"/>
                    </a:cxn>
                  </a:cxnLst>
                  <a:rect l="0" t="0" r="r" b="b"/>
                  <a:pathLst>
                    <a:path w="5" h="5">
                      <a:moveTo>
                        <a:pt x="5" y="3"/>
                      </a:moveTo>
                      <a:lnTo>
                        <a:pt x="0" y="0"/>
                      </a:lnTo>
                      <a:lnTo>
                        <a:pt x="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5" name="Freeform 549">
                  <a:extLst>
                    <a:ext uri="{FF2B5EF4-FFF2-40B4-BE49-F238E27FC236}">
                      <a16:creationId xmlns:a16="http://schemas.microsoft.com/office/drawing/2014/main" id="{658B463B-62C8-4913-AD6B-92760E1DA43F}"/>
                    </a:ext>
                  </a:extLst>
                </p:cNvPr>
                <p:cNvSpPr>
                  <a:spLocks/>
                </p:cNvSpPr>
                <p:nvPr/>
              </p:nvSpPr>
              <p:spPr bwMode="auto">
                <a:xfrm>
                  <a:off x="3381" y="2480"/>
                  <a:ext cx="6" cy="13"/>
                </a:xfrm>
                <a:custGeom>
                  <a:avLst/>
                  <a:gdLst>
                    <a:gd name="T0" fmla="*/ 6 w 6"/>
                    <a:gd name="T1" fmla="*/ 12 h 13"/>
                    <a:gd name="T2" fmla="*/ 0 w 6"/>
                    <a:gd name="T3" fmla="*/ 0 h 13"/>
                    <a:gd name="T4" fmla="*/ 0 w 6"/>
                    <a:gd name="T5" fmla="*/ 13 h 13"/>
                  </a:gdLst>
                  <a:ahLst/>
                  <a:cxnLst>
                    <a:cxn ang="0">
                      <a:pos x="T0" y="T1"/>
                    </a:cxn>
                    <a:cxn ang="0">
                      <a:pos x="T2" y="T3"/>
                    </a:cxn>
                    <a:cxn ang="0">
                      <a:pos x="T4" y="T5"/>
                    </a:cxn>
                  </a:cxnLst>
                  <a:rect l="0" t="0" r="r" b="b"/>
                  <a:pathLst>
                    <a:path w="6" h="13">
                      <a:moveTo>
                        <a:pt x="6" y="12"/>
                      </a:moveTo>
                      <a:lnTo>
                        <a:pt x="0"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6" name="Freeform 550">
                  <a:extLst>
                    <a:ext uri="{FF2B5EF4-FFF2-40B4-BE49-F238E27FC236}">
                      <a16:creationId xmlns:a16="http://schemas.microsoft.com/office/drawing/2014/main" id="{C0277552-9DAE-404E-85CE-B36DD51601FD}"/>
                    </a:ext>
                  </a:extLst>
                </p:cNvPr>
                <p:cNvSpPr>
                  <a:spLocks/>
                </p:cNvSpPr>
                <p:nvPr/>
              </p:nvSpPr>
              <p:spPr bwMode="auto">
                <a:xfrm>
                  <a:off x="3377" y="2509"/>
                  <a:ext cx="8" cy="17"/>
                </a:xfrm>
                <a:custGeom>
                  <a:avLst/>
                  <a:gdLst>
                    <a:gd name="T0" fmla="*/ 8 w 8"/>
                    <a:gd name="T1" fmla="*/ 17 h 17"/>
                    <a:gd name="T2" fmla="*/ 4 w 8"/>
                    <a:gd name="T3" fmla="*/ 0 h 17"/>
                    <a:gd name="T4" fmla="*/ 0 w 8"/>
                    <a:gd name="T5" fmla="*/ 16 h 17"/>
                  </a:gdLst>
                  <a:ahLst/>
                  <a:cxnLst>
                    <a:cxn ang="0">
                      <a:pos x="T0" y="T1"/>
                    </a:cxn>
                    <a:cxn ang="0">
                      <a:pos x="T2" y="T3"/>
                    </a:cxn>
                    <a:cxn ang="0">
                      <a:pos x="T4" y="T5"/>
                    </a:cxn>
                  </a:cxnLst>
                  <a:rect l="0" t="0" r="r" b="b"/>
                  <a:pathLst>
                    <a:path w="8" h="17">
                      <a:moveTo>
                        <a:pt x="8" y="17"/>
                      </a:moveTo>
                      <a:lnTo>
                        <a:pt x="4"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7" name="Freeform 551">
                  <a:extLst>
                    <a:ext uri="{FF2B5EF4-FFF2-40B4-BE49-F238E27FC236}">
                      <a16:creationId xmlns:a16="http://schemas.microsoft.com/office/drawing/2014/main" id="{E3ACF815-B82B-4DF3-9D0E-DFF5048993D8}"/>
                    </a:ext>
                  </a:extLst>
                </p:cNvPr>
                <p:cNvSpPr>
                  <a:spLocks/>
                </p:cNvSpPr>
                <p:nvPr/>
              </p:nvSpPr>
              <p:spPr bwMode="auto">
                <a:xfrm>
                  <a:off x="3372" y="2538"/>
                  <a:ext cx="9" cy="18"/>
                </a:xfrm>
                <a:custGeom>
                  <a:avLst/>
                  <a:gdLst>
                    <a:gd name="T0" fmla="*/ 8 w 9"/>
                    <a:gd name="T1" fmla="*/ 18 h 18"/>
                    <a:gd name="T2" fmla="*/ 9 w 9"/>
                    <a:gd name="T3" fmla="*/ 0 h 18"/>
                    <a:gd name="T4" fmla="*/ 0 w 9"/>
                    <a:gd name="T5" fmla="*/ 15 h 18"/>
                  </a:gdLst>
                  <a:ahLst/>
                  <a:cxnLst>
                    <a:cxn ang="0">
                      <a:pos x="T0" y="T1"/>
                    </a:cxn>
                    <a:cxn ang="0">
                      <a:pos x="T2" y="T3"/>
                    </a:cxn>
                    <a:cxn ang="0">
                      <a:pos x="T4" y="T5"/>
                    </a:cxn>
                  </a:cxnLst>
                  <a:rect l="0" t="0" r="r" b="b"/>
                  <a:pathLst>
                    <a:path w="9" h="18">
                      <a:moveTo>
                        <a:pt x="8" y="18"/>
                      </a:moveTo>
                      <a:lnTo>
                        <a:pt x="9"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8" name="Freeform 552">
                  <a:extLst>
                    <a:ext uri="{FF2B5EF4-FFF2-40B4-BE49-F238E27FC236}">
                      <a16:creationId xmlns:a16="http://schemas.microsoft.com/office/drawing/2014/main" id="{C6FD1DB2-FCDC-4F5D-9E96-BBF75DA3689E}"/>
                    </a:ext>
                  </a:extLst>
                </p:cNvPr>
                <p:cNvSpPr>
                  <a:spLocks/>
                </p:cNvSpPr>
                <p:nvPr/>
              </p:nvSpPr>
              <p:spPr bwMode="auto">
                <a:xfrm>
                  <a:off x="3369" y="2567"/>
                  <a:ext cx="12" cy="17"/>
                </a:xfrm>
                <a:custGeom>
                  <a:avLst/>
                  <a:gdLst>
                    <a:gd name="T0" fmla="*/ 7 w 12"/>
                    <a:gd name="T1" fmla="*/ 17 h 17"/>
                    <a:gd name="T2" fmla="*/ 12 w 12"/>
                    <a:gd name="T3" fmla="*/ 0 h 17"/>
                    <a:gd name="T4" fmla="*/ 0 w 12"/>
                    <a:gd name="T5" fmla="*/ 13 h 17"/>
                  </a:gdLst>
                  <a:ahLst/>
                  <a:cxnLst>
                    <a:cxn ang="0">
                      <a:pos x="T0" y="T1"/>
                    </a:cxn>
                    <a:cxn ang="0">
                      <a:pos x="T2" y="T3"/>
                    </a:cxn>
                    <a:cxn ang="0">
                      <a:pos x="T4" y="T5"/>
                    </a:cxn>
                  </a:cxnLst>
                  <a:rect l="0" t="0" r="r" b="b"/>
                  <a:pathLst>
                    <a:path w="12" h="17">
                      <a:moveTo>
                        <a:pt x="7" y="17"/>
                      </a:moveTo>
                      <a:lnTo>
                        <a:pt x="12"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9" name="Freeform 553">
                  <a:extLst>
                    <a:ext uri="{FF2B5EF4-FFF2-40B4-BE49-F238E27FC236}">
                      <a16:creationId xmlns:a16="http://schemas.microsoft.com/office/drawing/2014/main" id="{6FB00C2F-BC50-45C9-B54C-E788AD8E3A15}"/>
                    </a:ext>
                  </a:extLst>
                </p:cNvPr>
                <p:cNvSpPr>
                  <a:spLocks/>
                </p:cNvSpPr>
                <p:nvPr/>
              </p:nvSpPr>
              <p:spPr bwMode="auto">
                <a:xfrm>
                  <a:off x="3367" y="2595"/>
                  <a:ext cx="14" cy="16"/>
                </a:xfrm>
                <a:custGeom>
                  <a:avLst/>
                  <a:gdLst>
                    <a:gd name="T0" fmla="*/ 6 w 14"/>
                    <a:gd name="T1" fmla="*/ 16 h 16"/>
                    <a:gd name="T2" fmla="*/ 14 w 14"/>
                    <a:gd name="T3" fmla="*/ 0 h 16"/>
                    <a:gd name="T4" fmla="*/ 0 w 14"/>
                    <a:gd name="T5" fmla="*/ 11 h 16"/>
                  </a:gdLst>
                  <a:ahLst/>
                  <a:cxnLst>
                    <a:cxn ang="0">
                      <a:pos x="T0" y="T1"/>
                    </a:cxn>
                    <a:cxn ang="0">
                      <a:pos x="T2" y="T3"/>
                    </a:cxn>
                    <a:cxn ang="0">
                      <a:pos x="T4" y="T5"/>
                    </a:cxn>
                  </a:cxnLst>
                  <a:rect l="0" t="0" r="r" b="b"/>
                  <a:pathLst>
                    <a:path w="14" h="16">
                      <a:moveTo>
                        <a:pt x="6" y="16"/>
                      </a:moveTo>
                      <a:lnTo>
                        <a:pt x="14"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0" name="Freeform 554">
                  <a:extLst>
                    <a:ext uri="{FF2B5EF4-FFF2-40B4-BE49-F238E27FC236}">
                      <a16:creationId xmlns:a16="http://schemas.microsoft.com/office/drawing/2014/main" id="{6AFC9123-6965-4E07-B501-A8C9854007E5}"/>
                    </a:ext>
                  </a:extLst>
                </p:cNvPr>
                <p:cNvSpPr>
                  <a:spLocks/>
                </p:cNvSpPr>
                <p:nvPr/>
              </p:nvSpPr>
              <p:spPr bwMode="auto">
                <a:xfrm>
                  <a:off x="3402" y="1705"/>
                  <a:ext cx="8" cy="10"/>
                </a:xfrm>
                <a:custGeom>
                  <a:avLst/>
                  <a:gdLst>
                    <a:gd name="T0" fmla="*/ 4 w 8"/>
                    <a:gd name="T1" fmla="*/ 10 h 10"/>
                    <a:gd name="T2" fmla="*/ 8 w 8"/>
                    <a:gd name="T3" fmla="*/ 0 h 10"/>
                    <a:gd name="T4" fmla="*/ 0 w 8"/>
                    <a:gd name="T5" fmla="*/ 7 h 10"/>
                  </a:gdLst>
                  <a:ahLst/>
                  <a:cxnLst>
                    <a:cxn ang="0">
                      <a:pos x="T0" y="T1"/>
                    </a:cxn>
                    <a:cxn ang="0">
                      <a:pos x="T2" y="T3"/>
                    </a:cxn>
                    <a:cxn ang="0">
                      <a:pos x="T4" y="T5"/>
                    </a:cxn>
                  </a:cxnLst>
                  <a:rect l="0" t="0" r="r" b="b"/>
                  <a:pathLst>
                    <a:path w="8" h="10">
                      <a:moveTo>
                        <a:pt x="4" y="10"/>
                      </a:moveTo>
                      <a:lnTo>
                        <a:pt x="8"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1" name="Freeform 555">
                  <a:extLst>
                    <a:ext uri="{FF2B5EF4-FFF2-40B4-BE49-F238E27FC236}">
                      <a16:creationId xmlns:a16="http://schemas.microsoft.com/office/drawing/2014/main" id="{74B36A32-E995-48A4-8B28-FE9F6B577FA1}"/>
                    </a:ext>
                  </a:extLst>
                </p:cNvPr>
                <p:cNvSpPr>
                  <a:spLocks/>
                </p:cNvSpPr>
                <p:nvPr/>
              </p:nvSpPr>
              <p:spPr bwMode="auto">
                <a:xfrm>
                  <a:off x="3406" y="1733"/>
                  <a:ext cx="4" cy="7"/>
                </a:xfrm>
                <a:custGeom>
                  <a:avLst/>
                  <a:gdLst>
                    <a:gd name="T0" fmla="*/ 3 w 4"/>
                    <a:gd name="T1" fmla="*/ 7 h 7"/>
                    <a:gd name="T2" fmla="*/ 4 w 4"/>
                    <a:gd name="T3" fmla="*/ 0 h 7"/>
                    <a:gd name="T4" fmla="*/ 0 w 4"/>
                    <a:gd name="T5" fmla="*/ 6 h 7"/>
                  </a:gdLst>
                  <a:ahLst/>
                  <a:cxnLst>
                    <a:cxn ang="0">
                      <a:pos x="T0" y="T1"/>
                    </a:cxn>
                    <a:cxn ang="0">
                      <a:pos x="T2" y="T3"/>
                    </a:cxn>
                    <a:cxn ang="0">
                      <a:pos x="T4" y="T5"/>
                    </a:cxn>
                  </a:cxnLst>
                  <a:rect l="0" t="0" r="r" b="b"/>
                  <a:pathLst>
                    <a:path w="4" h="7">
                      <a:moveTo>
                        <a:pt x="3" y="7"/>
                      </a:moveTo>
                      <a:lnTo>
                        <a:pt x="4"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2" name="Freeform 556">
                  <a:extLst>
                    <a:ext uri="{FF2B5EF4-FFF2-40B4-BE49-F238E27FC236}">
                      <a16:creationId xmlns:a16="http://schemas.microsoft.com/office/drawing/2014/main" id="{5A6BC370-CEC0-4A16-B317-B8FAD8F4C0C9}"/>
                    </a:ext>
                  </a:extLst>
                </p:cNvPr>
                <p:cNvSpPr>
                  <a:spLocks/>
                </p:cNvSpPr>
                <p:nvPr/>
              </p:nvSpPr>
              <p:spPr bwMode="auto">
                <a:xfrm>
                  <a:off x="3410" y="1762"/>
                  <a:ext cx="4" cy="5"/>
                </a:xfrm>
                <a:custGeom>
                  <a:avLst/>
                  <a:gdLst>
                    <a:gd name="T0" fmla="*/ 4 w 4"/>
                    <a:gd name="T1" fmla="*/ 4 h 5"/>
                    <a:gd name="T2" fmla="*/ 0 w 4"/>
                    <a:gd name="T3" fmla="*/ 0 h 5"/>
                    <a:gd name="T4" fmla="*/ 2 w 4"/>
                    <a:gd name="T5" fmla="*/ 5 h 5"/>
                  </a:gdLst>
                  <a:ahLst/>
                  <a:cxnLst>
                    <a:cxn ang="0">
                      <a:pos x="T0" y="T1"/>
                    </a:cxn>
                    <a:cxn ang="0">
                      <a:pos x="T2" y="T3"/>
                    </a:cxn>
                    <a:cxn ang="0">
                      <a:pos x="T4" y="T5"/>
                    </a:cxn>
                  </a:cxnLst>
                  <a:rect l="0" t="0" r="r" b="b"/>
                  <a:pathLst>
                    <a:path w="4" h="5">
                      <a:moveTo>
                        <a:pt x="4" y="4"/>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3" name="Freeform 557">
                  <a:extLst>
                    <a:ext uri="{FF2B5EF4-FFF2-40B4-BE49-F238E27FC236}">
                      <a16:creationId xmlns:a16="http://schemas.microsoft.com/office/drawing/2014/main" id="{250307A4-325B-4941-B4FD-3DE0732B6E0C}"/>
                    </a:ext>
                  </a:extLst>
                </p:cNvPr>
                <p:cNvSpPr>
                  <a:spLocks/>
                </p:cNvSpPr>
                <p:nvPr/>
              </p:nvSpPr>
              <p:spPr bwMode="auto">
                <a:xfrm>
                  <a:off x="3410" y="1791"/>
                  <a:ext cx="8" cy="3"/>
                </a:xfrm>
                <a:custGeom>
                  <a:avLst/>
                  <a:gdLst>
                    <a:gd name="T0" fmla="*/ 8 w 8"/>
                    <a:gd name="T1" fmla="*/ 0 h 3"/>
                    <a:gd name="T2" fmla="*/ 0 w 8"/>
                    <a:gd name="T3" fmla="*/ 0 h 3"/>
                    <a:gd name="T4" fmla="*/ 7 w 8"/>
                    <a:gd name="T5" fmla="*/ 3 h 3"/>
                  </a:gdLst>
                  <a:ahLst/>
                  <a:cxnLst>
                    <a:cxn ang="0">
                      <a:pos x="T0" y="T1"/>
                    </a:cxn>
                    <a:cxn ang="0">
                      <a:pos x="T2" y="T3"/>
                    </a:cxn>
                    <a:cxn ang="0">
                      <a:pos x="T4" y="T5"/>
                    </a:cxn>
                  </a:cxnLst>
                  <a:rect l="0" t="0" r="r" b="b"/>
                  <a:pathLst>
                    <a:path w="8" h="3">
                      <a:moveTo>
                        <a:pt x="8" y="0"/>
                      </a:moveTo>
                      <a:lnTo>
                        <a:pt x="0" y="0"/>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4" name="Freeform 558">
                  <a:extLst>
                    <a:ext uri="{FF2B5EF4-FFF2-40B4-BE49-F238E27FC236}">
                      <a16:creationId xmlns:a16="http://schemas.microsoft.com/office/drawing/2014/main" id="{BCAC7A00-BE69-4C31-900A-AA5D134F6DB0}"/>
                    </a:ext>
                  </a:extLst>
                </p:cNvPr>
                <p:cNvSpPr>
                  <a:spLocks/>
                </p:cNvSpPr>
                <p:nvPr/>
              </p:nvSpPr>
              <p:spPr bwMode="auto">
                <a:xfrm>
                  <a:off x="3410" y="1818"/>
                  <a:ext cx="10" cy="5"/>
                </a:xfrm>
                <a:custGeom>
                  <a:avLst/>
                  <a:gdLst>
                    <a:gd name="T0" fmla="*/ 10 w 10"/>
                    <a:gd name="T1" fmla="*/ 0 h 5"/>
                    <a:gd name="T2" fmla="*/ 0 w 10"/>
                    <a:gd name="T3" fmla="*/ 2 h 5"/>
                    <a:gd name="T4" fmla="*/ 10 w 10"/>
                    <a:gd name="T5" fmla="*/ 5 h 5"/>
                  </a:gdLst>
                  <a:ahLst/>
                  <a:cxnLst>
                    <a:cxn ang="0">
                      <a:pos x="T0" y="T1"/>
                    </a:cxn>
                    <a:cxn ang="0">
                      <a:pos x="T2" y="T3"/>
                    </a:cxn>
                    <a:cxn ang="0">
                      <a:pos x="T4" y="T5"/>
                    </a:cxn>
                  </a:cxnLst>
                  <a:rect l="0" t="0" r="r" b="b"/>
                  <a:pathLst>
                    <a:path w="10" h="5">
                      <a:moveTo>
                        <a:pt x="10" y="0"/>
                      </a:moveTo>
                      <a:lnTo>
                        <a:pt x="0" y="2"/>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5" name="Freeform 559">
                  <a:extLst>
                    <a:ext uri="{FF2B5EF4-FFF2-40B4-BE49-F238E27FC236}">
                      <a16:creationId xmlns:a16="http://schemas.microsoft.com/office/drawing/2014/main" id="{37E1A881-9207-40EC-B05B-79507CA8C16E}"/>
                    </a:ext>
                  </a:extLst>
                </p:cNvPr>
                <p:cNvSpPr>
                  <a:spLocks/>
                </p:cNvSpPr>
                <p:nvPr/>
              </p:nvSpPr>
              <p:spPr bwMode="auto">
                <a:xfrm>
                  <a:off x="3410" y="1846"/>
                  <a:ext cx="11" cy="5"/>
                </a:xfrm>
                <a:custGeom>
                  <a:avLst/>
                  <a:gdLst>
                    <a:gd name="T0" fmla="*/ 11 w 11"/>
                    <a:gd name="T1" fmla="*/ 0 h 5"/>
                    <a:gd name="T2" fmla="*/ 0 w 11"/>
                    <a:gd name="T3" fmla="*/ 2 h 5"/>
                    <a:gd name="T4" fmla="*/ 11 w 11"/>
                    <a:gd name="T5" fmla="*/ 5 h 5"/>
                  </a:gdLst>
                  <a:ahLst/>
                  <a:cxnLst>
                    <a:cxn ang="0">
                      <a:pos x="T0" y="T1"/>
                    </a:cxn>
                    <a:cxn ang="0">
                      <a:pos x="T2" y="T3"/>
                    </a:cxn>
                    <a:cxn ang="0">
                      <a:pos x="T4" y="T5"/>
                    </a:cxn>
                  </a:cxnLst>
                  <a:rect l="0" t="0" r="r" b="b"/>
                  <a:pathLst>
                    <a:path w="11" h="5">
                      <a:moveTo>
                        <a:pt x="11" y="0"/>
                      </a:moveTo>
                      <a:lnTo>
                        <a:pt x="0" y="2"/>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6" name="Freeform 560">
                  <a:extLst>
                    <a:ext uri="{FF2B5EF4-FFF2-40B4-BE49-F238E27FC236}">
                      <a16:creationId xmlns:a16="http://schemas.microsoft.com/office/drawing/2014/main" id="{15FED6AF-BA38-4F97-BD3F-BA109079E937}"/>
                    </a:ext>
                  </a:extLst>
                </p:cNvPr>
                <p:cNvSpPr>
                  <a:spLocks/>
                </p:cNvSpPr>
                <p:nvPr/>
              </p:nvSpPr>
              <p:spPr bwMode="auto">
                <a:xfrm>
                  <a:off x="3410" y="1876"/>
                  <a:ext cx="9" cy="4"/>
                </a:xfrm>
                <a:custGeom>
                  <a:avLst/>
                  <a:gdLst>
                    <a:gd name="T0" fmla="*/ 9 w 9"/>
                    <a:gd name="T1" fmla="*/ 0 h 4"/>
                    <a:gd name="T2" fmla="*/ 0 w 9"/>
                    <a:gd name="T3" fmla="*/ 1 h 4"/>
                    <a:gd name="T4" fmla="*/ 8 w 9"/>
                    <a:gd name="T5" fmla="*/ 4 h 4"/>
                  </a:gdLst>
                  <a:ahLst/>
                  <a:cxnLst>
                    <a:cxn ang="0">
                      <a:pos x="T0" y="T1"/>
                    </a:cxn>
                    <a:cxn ang="0">
                      <a:pos x="T2" y="T3"/>
                    </a:cxn>
                    <a:cxn ang="0">
                      <a:pos x="T4" y="T5"/>
                    </a:cxn>
                  </a:cxnLst>
                  <a:rect l="0" t="0" r="r" b="b"/>
                  <a:pathLst>
                    <a:path w="9" h="4">
                      <a:moveTo>
                        <a:pt x="9" y="0"/>
                      </a:moveTo>
                      <a:lnTo>
                        <a:pt x="0" y="1"/>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7" name="Freeform 561">
                  <a:extLst>
                    <a:ext uri="{FF2B5EF4-FFF2-40B4-BE49-F238E27FC236}">
                      <a16:creationId xmlns:a16="http://schemas.microsoft.com/office/drawing/2014/main" id="{75A6B182-C42A-4899-A477-9C1B5D2B74E6}"/>
                    </a:ext>
                  </a:extLst>
                </p:cNvPr>
                <p:cNvSpPr>
                  <a:spLocks/>
                </p:cNvSpPr>
                <p:nvPr/>
              </p:nvSpPr>
              <p:spPr bwMode="auto">
                <a:xfrm>
                  <a:off x="3410" y="1906"/>
                  <a:ext cx="5" cy="3"/>
                </a:xfrm>
                <a:custGeom>
                  <a:avLst/>
                  <a:gdLst>
                    <a:gd name="T0" fmla="*/ 5 w 5"/>
                    <a:gd name="T1" fmla="*/ 0 h 3"/>
                    <a:gd name="T2" fmla="*/ 0 w 5"/>
                    <a:gd name="T3" fmla="*/ 0 h 3"/>
                    <a:gd name="T4" fmla="*/ 4 w 5"/>
                    <a:gd name="T5" fmla="*/ 3 h 3"/>
                  </a:gdLst>
                  <a:ahLst/>
                  <a:cxnLst>
                    <a:cxn ang="0">
                      <a:pos x="T0" y="T1"/>
                    </a:cxn>
                    <a:cxn ang="0">
                      <a:pos x="T2" y="T3"/>
                    </a:cxn>
                    <a:cxn ang="0">
                      <a:pos x="T4" y="T5"/>
                    </a:cxn>
                  </a:cxnLst>
                  <a:rect l="0" t="0" r="r" b="b"/>
                  <a:pathLst>
                    <a:path w="5" h="3">
                      <a:moveTo>
                        <a:pt x="5" y="0"/>
                      </a:moveTo>
                      <a:lnTo>
                        <a:pt x="0" y="0"/>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8" name="Freeform 562">
                  <a:extLst>
                    <a:ext uri="{FF2B5EF4-FFF2-40B4-BE49-F238E27FC236}">
                      <a16:creationId xmlns:a16="http://schemas.microsoft.com/office/drawing/2014/main" id="{CC67EF62-9FE7-44C2-BDE5-2BD84CF90B2E}"/>
                    </a:ext>
                  </a:extLst>
                </p:cNvPr>
                <p:cNvSpPr>
                  <a:spLocks/>
                </p:cNvSpPr>
                <p:nvPr/>
              </p:nvSpPr>
              <p:spPr bwMode="auto">
                <a:xfrm>
                  <a:off x="3410" y="1935"/>
                  <a:ext cx="1" cy="1"/>
                </a:xfrm>
                <a:custGeom>
                  <a:avLst/>
                  <a:gdLst>
                    <a:gd name="T0" fmla="*/ 1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1"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9" name="Freeform 563">
                  <a:extLst>
                    <a:ext uri="{FF2B5EF4-FFF2-40B4-BE49-F238E27FC236}">
                      <a16:creationId xmlns:a16="http://schemas.microsoft.com/office/drawing/2014/main" id="{3CD0D53C-2DE1-4969-968D-552DB55B9454}"/>
                    </a:ext>
                  </a:extLst>
                </p:cNvPr>
                <p:cNvSpPr>
                  <a:spLocks/>
                </p:cNvSpPr>
                <p:nvPr/>
              </p:nvSpPr>
              <p:spPr bwMode="auto">
                <a:xfrm>
                  <a:off x="3407" y="1963"/>
                  <a:ext cx="3" cy="2"/>
                </a:xfrm>
                <a:custGeom>
                  <a:avLst/>
                  <a:gdLst>
                    <a:gd name="T0" fmla="*/ 0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0"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0" name="Freeform 564">
                  <a:extLst>
                    <a:ext uri="{FF2B5EF4-FFF2-40B4-BE49-F238E27FC236}">
                      <a16:creationId xmlns:a16="http://schemas.microsoft.com/office/drawing/2014/main" id="{1588CA18-2436-4E60-A52D-02AFA6BED8A1}"/>
                    </a:ext>
                  </a:extLst>
                </p:cNvPr>
                <p:cNvSpPr>
                  <a:spLocks/>
                </p:cNvSpPr>
                <p:nvPr/>
              </p:nvSpPr>
              <p:spPr bwMode="auto">
                <a:xfrm>
                  <a:off x="3405" y="1992"/>
                  <a:ext cx="5" cy="2"/>
                </a:xfrm>
                <a:custGeom>
                  <a:avLst/>
                  <a:gdLst>
                    <a:gd name="T0" fmla="*/ 0 w 5"/>
                    <a:gd name="T1" fmla="*/ 2 h 2"/>
                    <a:gd name="T2" fmla="*/ 5 w 5"/>
                    <a:gd name="T3" fmla="*/ 0 h 2"/>
                    <a:gd name="T4" fmla="*/ 0 w 5"/>
                    <a:gd name="T5" fmla="*/ 0 h 2"/>
                  </a:gdLst>
                  <a:ahLst/>
                  <a:cxnLst>
                    <a:cxn ang="0">
                      <a:pos x="T0" y="T1"/>
                    </a:cxn>
                    <a:cxn ang="0">
                      <a:pos x="T2" y="T3"/>
                    </a:cxn>
                    <a:cxn ang="0">
                      <a:pos x="T4" y="T5"/>
                    </a:cxn>
                  </a:cxnLst>
                  <a:rect l="0" t="0" r="r" b="b"/>
                  <a:pathLst>
                    <a:path w="5" h="2">
                      <a:moveTo>
                        <a:pt x="0" y="2"/>
                      </a:moveTo>
                      <a:lnTo>
                        <a:pt x="5"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1" name="Freeform 565">
                  <a:extLst>
                    <a:ext uri="{FF2B5EF4-FFF2-40B4-BE49-F238E27FC236}">
                      <a16:creationId xmlns:a16="http://schemas.microsoft.com/office/drawing/2014/main" id="{87FC3C63-05C5-45B6-BEC5-725C0AE51360}"/>
                    </a:ext>
                  </a:extLst>
                </p:cNvPr>
                <p:cNvSpPr>
                  <a:spLocks/>
                </p:cNvSpPr>
                <p:nvPr/>
              </p:nvSpPr>
              <p:spPr bwMode="auto">
                <a:xfrm>
                  <a:off x="3406" y="2021"/>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2" name="Freeform 566">
                  <a:extLst>
                    <a:ext uri="{FF2B5EF4-FFF2-40B4-BE49-F238E27FC236}">
                      <a16:creationId xmlns:a16="http://schemas.microsoft.com/office/drawing/2014/main" id="{E02B587E-0A7E-4276-B5A0-11BE9C0BA084}"/>
                    </a:ext>
                  </a:extLst>
                </p:cNvPr>
                <p:cNvSpPr>
                  <a:spLocks/>
                </p:cNvSpPr>
                <p:nvPr/>
              </p:nvSpPr>
              <p:spPr bwMode="auto">
                <a:xfrm>
                  <a:off x="3408" y="2050"/>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3" name="Freeform 567">
                  <a:extLst>
                    <a:ext uri="{FF2B5EF4-FFF2-40B4-BE49-F238E27FC236}">
                      <a16:creationId xmlns:a16="http://schemas.microsoft.com/office/drawing/2014/main" id="{827CAE31-3CE8-440D-9DC6-62C7487D5CAF}"/>
                    </a:ext>
                  </a:extLst>
                </p:cNvPr>
                <p:cNvSpPr>
                  <a:spLocks/>
                </p:cNvSpPr>
                <p:nvPr/>
              </p:nvSpPr>
              <p:spPr bwMode="auto">
                <a:xfrm>
                  <a:off x="3410" y="2078"/>
                  <a:ext cx="1" cy="4"/>
                </a:xfrm>
                <a:custGeom>
                  <a:avLst/>
                  <a:gdLst>
                    <a:gd name="T0" fmla="*/ 1 w 1"/>
                    <a:gd name="T1" fmla="*/ 3 h 4"/>
                    <a:gd name="T2" fmla="*/ 0 w 1"/>
                    <a:gd name="T3" fmla="*/ 0 h 4"/>
                    <a:gd name="T4" fmla="*/ 0 w 1"/>
                    <a:gd name="T5" fmla="*/ 4 h 4"/>
                  </a:gdLst>
                  <a:ahLst/>
                  <a:cxnLst>
                    <a:cxn ang="0">
                      <a:pos x="T0" y="T1"/>
                    </a:cxn>
                    <a:cxn ang="0">
                      <a:pos x="T2" y="T3"/>
                    </a:cxn>
                    <a:cxn ang="0">
                      <a:pos x="T4" y="T5"/>
                    </a:cxn>
                  </a:cxnLst>
                  <a:rect l="0" t="0" r="r" b="b"/>
                  <a:pathLst>
                    <a:path w="1" h="4">
                      <a:moveTo>
                        <a:pt x="1"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4" name="Freeform 568">
                  <a:extLst>
                    <a:ext uri="{FF2B5EF4-FFF2-40B4-BE49-F238E27FC236}">
                      <a16:creationId xmlns:a16="http://schemas.microsoft.com/office/drawing/2014/main" id="{9CBC608F-EB5C-4D3A-8C0B-19A732150E19}"/>
                    </a:ext>
                  </a:extLst>
                </p:cNvPr>
                <p:cNvSpPr>
                  <a:spLocks/>
                </p:cNvSpPr>
                <p:nvPr/>
              </p:nvSpPr>
              <p:spPr bwMode="auto">
                <a:xfrm>
                  <a:off x="3410" y="2107"/>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5" name="Freeform 569">
                  <a:extLst>
                    <a:ext uri="{FF2B5EF4-FFF2-40B4-BE49-F238E27FC236}">
                      <a16:creationId xmlns:a16="http://schemas.microsoft.com/office/drawing/2014/main" id="{730DE1A8-79D2-48F4-A57C-D293C7837F93}"/>
                    </a:ext>
                  </a:extLst>
                </p:cNvPr>
                <p:cNvSpPr>
                  <a:spLocks/>
                </p:cNvSpPr>
                <p:nvPr/>
              </p:nvSpPr>
              <p:spPr bwMode="auto">
                <a:xfrm>
                  <a:off x="3409" y="2136"/>
                  <a:ext cx="2" cy="3"/>
                </a:xfrm>
                <a:custGeom>
                  <a:avLst/>
                  <a:gdLst>
                    <a:gd name="T0" fmla="*/ 2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2"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6" name="Freeform 570">
                  <a:extLst>
                    <a:ext uri="{FF2B5EF4-FFF2-40B4-BE49-F238E27FC236}">
                      <a16:creationId xmlns:a16="http://schemas.microsoft.com/office/drawing/2014/main" id="{542B6E1F-E72E-4496-9D0F-3976CBB02CF8}"/>
                    </a:ext>
                  </a:extLst>
                </p:cNvPr>
                <p:cNvSpPr>
                  <a:spLocks/>
                </p:cNvSpPr>
                <p:nvPr/>
              </p:nvSpPr>
              <p:spPr bwMode="auto">
                <a:xfrm>
                  <a:off x="3407" y="2164"/>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7" name="Freeform 571">
                  <a:extLst>
                    <a:ext uri="{FF2B5EF4-FFF2-40B4-BE49-F238E27FC236}">
                      <a16:creationId xmlns:a16="http://schemas.microsoft.com/office/drawing/2014/main" id="{E4BA6EFC-2219-40C8-BD59-59A8A43DD563}"/>
                    </a:ext>
                  </a:extLst>
                </p:cNvPr>
                <p:cNvSpPr>
                  <a:spLocks/>
                </p:cNvSpPr>
                <p:nvPr/>
              </p:nvSpPr>
              <p:spPr bwMode="auto">
                <a:xfrm>
                  <a:off x="3405" y="2191"/>
                  <a:ext cx="5" cy="3"/>
                </a:xfrm>
                <a:custGeom>
                  <a:avLst/>
                  <a:gdLst>
                    <a:gd name="T0" fmla="*/ 0 w 5"/>
                    <a:gd name="T1" fmla="*/ 3 h 3"/>
                    <a:gd name="T2" fmla="*/ 5 w 5"/>
                    <a:gd name="T3" fmla="*/ 2 h 3"/>
                    <a:gd name="T4" fmla="*/ 0 w 5"/>
                    <a:gd name="T5" fmla="*/ 0 h 3"/>
                  </a:gdLst>
                  <a:ahLst/>
                  <a:cxnLst>
                    <a:cxn ang="0">
                      <a:pos x="T0" y="T1"/>
                    </a:cxn>
                    <a:cxn ang="0">
                      <a:pos x="T2" y="T3"/>
                    </a:cxn>
                    <a:cxn ang="0">
                      <a:pos x="T4" y="T5"/>
                    </a:cxn>
                  </a:cxnLst>
                  <a:rect l="0" t="0" r="r" b="b"/>
                  <a:pathLst>
                    <a:path w="5" h="3">
                      <a:moveTo>
                        <a:pt x="0" y="3"/>
                      </a:moveTo>
                      <a:lnTo>
                        <a:pt x="5"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8" name="Freeform 572">
                  <a:extLst>
                    <a:ext uri="{FF2B5EF4-FFF2-40B4-BE49-F238E27FC236}">
                      <a16:creationId xmlns:a16="http://schemas.microsoft.com/office/drawing/2014/main" id="{186C80A9-061C-41AE-8220-88C14EF9B7E0}"/>
                    </a:ext>
                  </a:extLst>
                </p:cNvPr>
                <p:cNvSpPr>
                  <a:spLocks/>
                </p:cNvSpPr>
                <p:nvPr/>
              </p:nvSpPr>
              <p:spPr bwMode="auto">
                <a:xfrm>
                  <a:off x="3402" y="2216"/>
                  <a:ext cx="8" cy="6"/>
                </a:xfrm>
                <a:custGeom>
                  <a:avLst/>
                  <a:gdLst>
                    <a:gd name="T0" fmla="*/ 0 w 8"/>
                    <a:gd name="T1" fmla="*/ 3 h 6"/>
                    <a:gd name="T2" fmla="*/ 8 w 8"/>
                    <a:gd name="T3" fmla="*/ 6 h 6"/>
                    <a:gd name="T4" fmla="*/ 2 w 8"/>
                    <a:gd name="T5" fmla="*/ 0 h 6"/>
                  </a:gdLst>
                  <a:ahLst/>
                  <a:cxnLst>
                    <a:cxn ang="0">
                      <a:pos x="T0" y="T1"/>
                    </a:cxn>
                    <a:cxn ang="0">
                      <a:pos x="T2" y="T3"/>
                    </a:cxn>
                    <a:cxn ang="0">
                      <a:pos x="T4" y="T5"/>
                    </a:cxn>
                  </a:cxnLst>
                  <a:rect l="0" t="0" r="r" b="b"/>
                  <a:pathLst>
                    <a:path w="8" h="6">
                      <a:moveTo>
                        <a:pt x="0" y="3"/>
                      </a:moveTo>
                      <a:lnTo>
                        <a:pt x="8"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9" name="Freeform 573">
                  <a:extLst>
                    <a:ext uri="{FF2B5EF4-FFF2-40B4-BE49-F238E27FC236}">
                      <a16:creationId xmlns:a16="http://schemas.microsoft.com/office/drawing/2014/main" id="{CCD1C81B-F574-4107-A37E-6775E7520E33}"/>
                    </a:ext>
                  </a:extLst>
                </p:cNvPr>
                <p:cNvSpPr>
                  <a:spLocks/>
                </p:cNvSpPr>
                <p:nvPr/>
              </p:nvSpPr>
              <p:spPr bwMode="auto">
                <a:xfrm>
                  <a:off x="3400" y="2239"/>
                  <a:ext cx="10" cy="11"/>
                </a:xfrm>
                <a:custGeom>
                  <a:avLst/>
                  <a:gdLst>
                    <a:gd name="T0" fmla="*/ 0 w 10"/>
                    <a:gd name="T1" fmla="*/ 4 h 11"/>
                    <a:gd name="T2" fmla="*/ 10 w 10"/>
                    <a:gd name="T3" fmla="*/ 11 h 11"/>
                    <a:gd name="T4" fmla="*/ 5 w 10"/>
                    <a:gd name="T5" fmla="*/ 0 h 11"/>
                  </a:gdLst>
                  <a:ahLst/>
                  <a:cxnLst>
                    <a:cxn ang="0">
                      <a:pos x="T0" y="T1"/>
                    </a:cxn>
                    <a:cxn ang="0">
                      <a:pos x="T2" y="T3"/>
                    </a:cxn>
                    <a:cxn ang="0">
                      <a:pos x="T4" y="T5"/>
                    </a:cxn>
                  </a:cxnLst>
                  <a:rect l="0" t="0" r="r" b="b"/>
                  <a:pathLst>
                    <a:path w="10" h="11">
                      <a:moveTo>
                        <a:pt x="0" y="4"/>
                      </a:moveTo>
                      <a:lnTo>
                        <a:pt x="10"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0" name="Freeform 574">
                  <a:extLst>
                    <a:ext uri="{FF2B5EF4-FFF2-40B4-BE49-F238E27FC236}">
                      <a16:creationId xmlns:a16="http://schemas.microsoft.com/office/drawing/2014/main" id="{C67B6855-E485-4130-9901-2C61F0CD2B9A}"/>
                    </a:ext>
                  </a:extLst>
                </p:cNvPr>
                <p:cNvSpPr>
                  <a:spLocks/>
                </p:cNvSpPr>
                <p:nvPr/>
              </p:nvSpPr>
              <p:spPr bwMode="auto">
                <a:xfrm>
                  <a:off x="3399" y="2262"/>
                  <a:ext cx="11" cy="17"/>
                </a:xfrm>
                <a:custGeom>
                  <a:avLst/>
                  <a:gdLst>
                    <a:gd name="T0" fmla="*/ 0 w 11"/>
                    <a:gd name="T1" fmla="*/ 4 h 17"/>
                    <a:gd name="T2" fmla="*/ 11 w 11"/>
                    <a:gd name="T3" fmla="*/ 17 h 17"/>
                    <a:gd name="T4" fmla="*/ 8 w 11"/>
                    <a:gd name="T5" fmla="*/ 0 h 17"/>
                  </a:gdLst>
                  <a:ahLst/>
                  <a:cxnLst>
                    <a:cxn ang="0">
                      <a:pos x="T0" y="T1"/>
                    </a:cxn>
                    <a:cxn ang="0">
                      <a:pos x="T2" y="T3"/>
                    </a:cxn>
                    <a:cxn ang="0">
                      <a:pos x="T4" y="T5"/>
                    </a:cxn>
                  </a:cxnLst>
                  <a:rect l="0" t="0" r="r" b="b"/>
                  <a:pathLst>
                    <a:path w="11" h="17">
                      <a:moveTo>
                        <a:pt x="0" y="4"/>
                      </a:moveTo>
                      <a:lnTo>
                        <a:pt x="11" y="17"/>
                      </a:lnTo>
                      <a:lnTo>
                        <a:pt x="8"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1" name="Freeform 575">
                  <a:extLst>
                    <a:ext uri="{FF2B5EF4-FFF2-40B4-BE49-F238E27FC236}">
                      <a16:creationId xmlns:a16="http://schemas.microsoft.com/office/drawing/2014/main" id="{1DEB78CA-B372-4EE1-8E53-82548F96E0A0}"/>
                    </a:ext>
                  </a:extLst>
                </p:cNvPr>
                <p:cNvSpPr>
                  <a:spLocks/>
                </p:cNvSpPr>
                <p:nvPr/>
              </p:nvSpPr>
              <p:spPr bwMode="auto">
                <a:xfrm>
                  <a:off x="3400" y="2286"/>
                  <a:ext cx="10" cy="22"/>
                </a:xfrm>
                <a:custGeom>
                  <a:avLst/>
                  <a:gdLst>
                    <a:gd name="T0" fmla="*/ 0 w 10"/>
                    <a:gd name="T1" fmla="*/ 2 h 22"/>
                    <a:gd name="T2" fmla="*/ 10 w 10"/>
                    <a:gd name="T3" fmla="*/ 22 h 22"/>
                    <a:gd name="T4" fmla="*/ 10 w 10"/>
                    <a:gd name="T5" fmla="*/ 0 h 22"/>
                  </a:gdLst>
                  <a:ahLst/>
                  <a:cxnLst>
                    <a:cxn ang="0">
                      <a:pos x="T0" y="T1"/>
                    </a:cxn>
                    <a:cxn ang="0">
                      <a:pos x="T2" y="T3"/>
                    </a:cxn>
                    <a:cxn ang="0">
                      <a:pos x="T4" y="T5"/>
                    </a:cxn>
                  </a:cxnLst>
                  <a:rect l="0" t="0" r="r" b="b"/>
                  <a:pathLst>
                    <a:path w="10" h="22">
                      <a:moveTo>
                        <a:pt x="0" y="2"/>
                      </a:moveTo>
                      <a:lnTo>
                        <a:pt x="10" y="22"/>
                      </a:lnTo>
                      <a:lnTo>
                        <a:pt x="1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2" name="Freeform 576">
                  <a:extLst>
                    <a:ext uri="{FF2B5EF4-FFF2-40B4-BE49-F238E27FC236}">
                      <a16:creationId xmlns:a16="http://schemas.microsoft.com/office/drawing/2014/main" id="{A8DAEECD-6874-476A-A2A9-610C5DE3BB86}"/>
                    </a:ext>
                  </a:extLst>
                </p:cNvPr>
                <p:cNvSpPr>
                  <a:spLocks/>
                </p:cNvSpPr>
                <p:nvPr/>
              </p:nvSpPr>
              <p:spPr bwMode="auto">
                <a:xfrm>
                  <a:off x="3401" y="2312"/>
                  <a:ext cx="12" cy="25"/>
                </a:xfrm>
                <a:custGeom>
                  <a:avLst/>
                  <a:gdLst>
                    <a:gd name="T0" fmla="*/ 0 w 12"/>
                    <a:gd name="T1" fmla="*/ 2 h 25"/>
                    <a:gd name="T2" fmla="*/ 9 w 12"/>
                    <a:gd name="T3" fmla="*/ 25 h 25"/>
                    <a:gd name="T4" fmla="*/ 12 w 12"/>
                    <a:gd name="T5" fmla="*/ 0 h 25"/>
                  </a:gdLst>
                  <a:ahLst/>
                  <a:cxnLst>
                    <a:cxn ang="0">
                      <a:pos x="T0" y="T1"/>
                    </a:cxn>
                    <a:cxn ang="0">
                      <a:pos x="T2" y="T3"/>
                    </a:cxn>
                    <a:cxn ang="0">
                      <a:pos x="T4" y="T5"/>
                    </a:cxn>
                  </a:cxnLst>
                  <a:rect l="0" t="0" r="r" b="b"/>
                  <a:pathLst>
                    <a:path w="12" h="25">
                      <a:moveTo>
                        <a:pt x="0" y="2"/>
                      </a:moveTo>
                      <a:lnTo>
                        <a:pt x="9" y="25"/>
                      </a:lnTo>
                      <a:lnTo>
                        <a:pt x="1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3" name="Freeform 577">
                  <a:extLst>
                    <a:ext uri="{FF2B5EF4-FFF2-40B4-BE49-F238E27FC236}">
                      <a16:creationId xmlns:a16="http://schemas.microsoft.com/office/drawing/2014/main" id="{4AE671A0-BE22-41C2-AF0E-3758C70AE835}"/>
                    </a:ext>
                  </a:extLst>
                </p:cNvPr>
                <p:cNvSpPr>
                  <a:spLocks/>
                </p:cNvSpPr>
                <p:nvPr/>
              </p:nvSpPr>
              <p:spPr bwMode="auto">
                <a:xfrm>
                  <a:off x="3404" y="2343"/>
                  <a:ext cx="11" cy="22"/>
                </a:xfrm>
                <a:custGeom>
                  <a:avLst/>
                  <a:gdLst>
                    <a:gd name="T0" fmla="*/ 0 w 11"/>
                    <a:gd name="T1" fmla="*/ 0 h 22"/>
                    <a:gd name="T2" fmla="*/ 6 w 11"/>
                    <a:gd name="T3" fmla="*/ 22 h 22"/>
                    <a:gd name="T4" fmla="*/ 11 w 11"/>
                    <a:gd name="T5" fmla="*/ 0 h 22"/>
                  </a:gdLst>
                  <a:ahLst/>
                  <a:cxnLst>
                    <a:cxn ang="0">
                      <a:pos x="T0" y="T1"/>
                    </a:cxn>
                    <a:cxn ang="0">
                      <a:pos x="T2" y="T3"/>
                    </a:cxn>
                    <a:cxn ang="0">
                      <a:pos x="T4" y="T5"/>
                    </a:cxn>
                  </a:cxnLst>
                  <a:rect l="0" t="0" r="r" b="b"/>
                  <a:pathLst>
                    <a:path w="11" h="22">
                      <a:moveTo>
                        <a:pt x="0" y="0"/>
                      </a:moveTo>
                      <a:lnTo>
                        <a:pt x="6" y="22"/>
                      </a:lnTo>
                      <a:lnTo>
                        <a:pt x="1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4" name="Freeform 578">
                  <a:extLst>
                    <a:ext uri="{FF2B5EF4-FFF2-40B4-BE49-F238E27FC236}">
                      <a16:creationId xmlns:a16="http://schemas.microsoft.com/office/drawing/2014/main" id="{56F8E626-A215-4E22-984C-B99CA5657776}"/>
                    </a:ext>
                  </a:extLst>
                </p:cNvPr>
                <p:cNvSpPr>
                  <a:spLocks/>
                </p:cNvSpPr>
                <p:nvPr/>
              </p:nvSpPr>
              <p:spPr bwMode="auto">
                <a:xfrm>
                  <a:off x="3407" y="2378"/>
                  <a:ext cx="8" cy="16"/>
                </a:xfrm>
                <a:custGeom>
                  <a:avLst/>
                  <a:gdLst>
                    <a:gd name="T0" fmla="*/ 0 w 8"/>
                    <a:gd name="T1" fmla="*/ 0 h 16"/>
                    <a:gd name="T2" fmla="*/ 3 w 8"/>
                    <a:gd name="T3" fmla="*/ 16 h 16"/>
                    <a:gd name="T4" fmla="*/ 8 w 8"/>
                    <a:gd name="T5" fmla="*/ 1 h 16"/>
                  </a:gdLst>
                  <a:ahLst/>
                  <a:cxnLst>
                    <a:cxn ang="0">
                      <a:pos x="T0" y="T1"/>
                    </a:cxn>
                    <a:cxn ang="0">
                      <a:pos x="T2" y="T3"/>
                    </a:cxn>
                    <a:cxn ang="0">
                      <a:pos x="T4" y="T5"/>
                    </a:cxn>
                  </a:cxnLst>
                  <a:rect l="0" t="0" r="r" b="b"/>
                  <a:pathLst>
                    <a:path w="8" h="16">
                      <a:moveTo>
                        <a:pt x="0" y="0"/>
                      </a:moveTo>
                      <a:lnTo>
                        <a:pt x="3" y="16"/>
                      </a:lnTo>
                      <a:lnTo>
                        <a:pt x="8"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5" name="Freeform 579">
                  <a:extLst>
                    <a:ext uri="{FF2B5EF4-FFF2-40B4-BE49-F238E27FC236}">
                      <a16:creationId xmlns:a16="http://schemas.microsoft.com/office/drawing/2014/main" id="{558A6995-56E4-4940-8801-822E68E48B0C}"/>
                    </a:ext>
                  </a:extLst>
                </p:cNvPr>
                <p:cNvSpPr>
                  <a:spLocks/>
                </p:cNvSpPr>
                <p:nvPr/>
              </p:nvSpPr>
              <p:spPr bwMode="auto">
                <a:xfrm>
                  <a:off x="3410" y="2416"/>
                  <a:ext cx="4" cy="7"/>
                </a:xfrm>
                <a:custGeom>
                  <a:avLst/>
                  <a:gdLst>
                    <a:gd name="T0" fmla="*/ 1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1"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6" name="Freeform 580">
                  <a:extLst>
                    <a:ext uri="{FF2B5EF4-FFF2-40B4-BE49-F238E27FC236}">
                      <a16:creationId xmlns:a16="http://schemas.microsoft.com/office/drawing/2014/main" id="{AFB42B8E-D547-417D-A65F-0A0977434C0F}"/>
                    </a:ext>
                  </a:extLst>
                </p:cNvPr>
                <p:cNvSpPr>
                  <a:spLocks/>
                </p:cNvSpPr>
                <p:nvPr/>
              </p:nvSpPr>
              <p:spPr bwMode="auto">
                <a:xfrm>
                  <a:off x="3410" y="2452"/>
                  <a:ext cx="4" cy="4"/>
                </a:xfrm>
                <a:custGeom>
                  <a:avLst/>
                  <a:gdLst>
                    <a:gd name="T0" fmla="*/ 4 w 4"/>
                    <a:gd name="T1" fmla="*/ 2 h 4"/>
                    <a:gd name="T2" fmla="*/ 0 w 4"/>
                    <a:gd name="T3" fmla="*/ 0 h 4"/>
                    <a:gd name="T4" fmla="*/ 2 w 4"/>
                    <a:gd name="T5" fmla="*/ 4 h 4"/>
                  </a:gdLst>
                  <a:ahLst/>
                  <a:cxnLst>
                    <a:cxn ang="0">
                      <a:pos x="T0" y="T1"/>
                    </a:cxn>
                    <a:cxn ang="0">
                      <a:pos x="T2" y="T3"/>
                    </a:cxn>
                    <a:cxn ang="0">
                      <a:pos x="T4" y="T5"/>
                    </a:cxn>
                  </a:cxnLst>
                  <a:rect l="0" t="0" r="r" b="b"/>
                  <a:pathLst>
                    <a:path w="4" h="4">
                      <a:moveTo>
                        <a:pt x="4" y="2"/>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7" name="Freeform 581">
                  <a:extLst>
                    <a:ext uri="{FF2B5EF4-FFF2-40B4-BE49-F238E27FC236}">
                      <a16:creationId xmlns:a16="http://schemas.microsoft.com/office/drawing/2014/main" id="{A47CD4A0-DDDC-46D7-AB61-909204224B6E}"/>
                    </a:ext>
                  </a:extLst>
                </p:cNvPr>
                <p:cNvSpPr>
                  <a:spLocks/>
                </p:cNvSpPr>
                <p:nvPr/>
              </p:nvSpPr>
              <p:spPr bwMode="auto">
                <a:xfrm>
                  <a:off x="3409" y="2480"/>
                  <a:ext cx="5" cy="11"/>
                </a:xfrm>
                <a:custGeom>
                  <a:avLst/>
                  <a:gdLst>
                    <a:gd name="T0" fmla="*/ 5 w 5"/>
                    <a:gd name="T1" fmla="*/ 11 h 11"/>
                    <a:gd name="T2" fmla="*/ 1 w 5"/>
                    <a:gd name="T3" fmla="*/ 0 h 11"/>
                    <a:gd name="T4" fmla="*/ 0 w 5"/>
                    <a:gd name="T5" fmla="*/ 11 h 11"/>
                  </a:gdLst>
                  <a:ahLst/>
                  <a:cxnLst>
                    <a:cxn ang="0">
                      <a:pos x="T0" y="T1"/>
                    </a:cxn>
                    <a:cxn ang="0">
                      <a:pos x="T2" y="T3"/>
                    </a:cxn>
                    <a:cxn ang="0">
                      <a:pos x="T4" y="T5"/>
                    </a:cxn>
                  </a:cxnLst>
                  <a:rect l="0" t="0" r="r" b="b"/>
                  <a:pathLst>
                    <a:path w="5" h="11">
                      <a:moveTo>
                        <a:pt x="5" y="11"/>
                      </a:moveTo>
                      <a:lnTo>
                        <a:pt x="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8" name="Freeform 582">
                  <a:extLst>
                    <a:ext uri="{FF2B5EF4-FFF2-40B4-BE49-F238E27FC236}">
                      <a16:creationId xmlns:a16="http://schemas.microsoft.com/office/drawing/2014/main" id="{E1EF198F-BFF5-441C-899F-22D4C7058221}"/>
                    </a:ext>
                  </a:extLst>
                </p:cNvPr>
                <p:cNvSpPr>
                  <a:spLocks/>
                </p:cNvSpPr>
                <p:nvPr/>
              </p:nvSpPr>
              <p:spPr bwMode="auto">
                <a:xfrm>
                  <a:off x="3405" y="2509"/>
                  <a:ext cx="7" cy="15"/>
                </a:xfrm>
                <a:custGeom>
                  <a:avLst/>
                  <a:gdLst>
                    <a:gd name="T0" fmla="*/ 7 w 7"/>
                    <a:gd name="T1" fmla="*/ 15 h 15"/>
                    <a:gd name="T2" fmla="*/ 5 w 7"/>
                    <a:gd name="T3" fmla="*/ 0 h 15"/>
                    <a:gd name="T4" fmla="*/ 0 w 7"/>
                    <a:gd name="T5" fmla="*/ 14 h 15"/>
                  </a:gdLst>
                  <a:ahLst/>
                  <a:cxnLst>
                    <a:cxn ang="0">
                      <a:pos x="T0" y="T1"/>
                    </a:cxn>
                    <a:cxn ang="0">
                      <a:pos x="T2" y="T3"/>
                    </a:cxn>
                    <a:cxn ang="0">
                      <a:pos x="T4" y="T5"/>
                    </a:cxn>
                  </a:cxnLst>
                  <a:rect l="0" t="0" r="r" b="b"/>
                  <a:pathLst>
                    <a:path w="7" h="15">
                      <a:moveTo>
                        <a:pt x="7" y="15"/>
                      </a:moveTo>
                      <a:lnTo>
                        <a:pt x="5"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9" name="Freeform 583">
                  <a:extLst>
                    <a:ext uri="{FF2B5EF4-FFF2-40B4-BE49-F238E27FC236}">
                      <a16:creationId xmlns:a16="http://schemas.microsoft.com/office/drawing/2014/main" id="{5B6E7CF5-D9D8-48DF-9801-F11283A22A0C}"/>
                    </a:ext>
                  </a:extLst>
                </p:cNvPr>
                <p:cNvSpPr>
                  <a:spLocks/>
                </p:cNvSpPr>
                <p:nvPr/>
              </p:nvSpPr>
              <p:spPr bwMode="auto">
                <a:xfrm>
                  <a:off x="3402" y="2538"/>
                  <a:ext cx="8" cy="16"/>
                </a:xfrm>
                <a:custGeom>
                  <a:avLst/>
                  <a:gdLst>
                    <a:gd name="T0" fmla="*/ 7 w 8"/>
                    <a:gd name="T1" fmla="*/ 16 h 16"/>
                    <a:gd name="T2" fmla="*/ 8 w 8"/>
                    <a:gd name="T3" fmla="*/ 0 h 16"/>
                    <a:gd name="T4" fmla="*/ 0 w 8"/>
                    <a:gd name="T5" fmla="*/ 13 h 16"/>
                  </a:gdLst>
                  <a:ahLst/>
                  <a:cxnLst>
                    <a:cxn ang="0">
                      <a:pos x="T0" y="T1"/>
                    </a:cxn>
                    <a:cxn ang="0">
                      <a:pos x="T2" y="T3"/>
                    </a:cxn>
                    <a:cxn ang="0">
                      <a:pos x="T4" y="T5"/>
                    </a:cxn>
                  </a:cxnLst>
                  <a:rect l="0" t="0" r="r" b="b"/>
                  <a:pathLst>
                    <a:path w="8" h="16">
                      <a:moveTo>
                        <a:pt x="7" y="16"/>
                      </a:moveTo>
                      <a:lnTo>
                        <a:pt x="8"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0" name="Freeform 584">
                  <a:extLst>
                    <a:ext uri="{FF2B5EF4-FFF2-40B4-BE49-F238E27FC236}">
                      <a16:creationId xmlns:a16="http://schemas.microsoft.com/office/drawing/2014/main" id="{2EF3FD3D-CDB5-4671-A653-2C7F623CE050}"/>
                    </a:ext>
                  </a:extLst>
                </p:cNvPr>
                <p:cNvSpPr>
                  <a:spLocks/>
                </p:cNvSpPr>
                <p:nvPr/>
              </p:nvSpPr>
              <p:spPr bwMode="auto">
                <a:xfrm>
                  <a:off x="3399" y="2567"/>
                  <a:ext cx="11" cy="14"/>
                </a:xfrm>
                <a:custGeom>
                  <a:avLst/>
                  <a:gdLst>
                    <a:gd name="T0" fmla="*/ 7 w 11"/>
                    <a:gd name="T1" fmla="*/ 14 h 14"/>
                    <a:gd name="T2" fmla="*/ 11 w 11"/>
                    <a:gd name="T3" fmla="*/ 0 h 14"/>
                    <a:gd name="T4" fmla="*/ 0 w 11"/>
                    <a:gd name="T5" fmla="*/ 11 h 14"/>
                  </a:gdLst>
                  <a:ahLst/>
                  <a:cxnLst>
                    <a:cxn ang="0">
                      <a:pos x="T0" y="T1"/>
                    </a:cxn>
                    <a:cxn ang="0">
                      <a:pos x="T2" y="T3"/>
                    </a:cxn>
                    <a:cxn ang="0">
                      <a:pos x="T4" y="T5"/>
                    </a:cxn>
                  </a:cxnLst>
                  <a:rect l="0" t="0" r="r" b="b"/>
                  <a:pathLst>
                    <a:path w="11" h="14">
                      <a:moveTo>
                        <a:pt x="7" y="14"/>
                      </a:moveTo>
                      <a:lnTo>
                        <a:pt x="1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1" name="Freeform 585">
                  <a:extLst>
                    <a:ext uri="{FF2B5EF4-FFF2-40B4-BE49-F238E27FC236}">
                      <a16:creationId xmlns:a16="http://schemas.microsoft.com/office/drawing/2014/main" id="{51A4601F-289F-4494-81AB-B0C6BF99D75A}"/>
                    </a:ext>
                  </a:extLst>
                </p:cNvPr>
                <p:cNvSpPr>
                  <a:spLocks/>
                </p:cNvSpPr>
                <p:nvPr/>
              </p:nvSpPr>
              <p:spPr bwMode="auto">
                <a:xfrm>
                  <a:off x="3399" y="2595"/>
                  <a:ext cx="11" cy="13"/>
                </a:xfrm>
                <a:custGeom>
                  <a:avLst/>
                  <a:gdLst>
                    <a:gd name="T0" fmla="*/ 6 w 11"/>
                    <a:gd name="T1" fmla="*/ 13 h 13"/>
                    <a:gd name="T2" fmla="*/ 11 w 11"/>
                    <a:gd name="T3" fmla="*/ 0 h 13"/>
                    <a:gd name="T4" fmla="*/ 0 w 11"/>
                    <a:gd name="T5" fmla="*/ 9 h 13"/>
                  </a:gdLst>
                  <a:ahLst/>
                  <a:cxnLst>
                    <a:cxn ang="0">
                      <a:pos x="T0" y="T1"/>
                    </a:cxn>
                    <a:cxn ang="0">
                      <a:pos x="T2" y="T3"/>
                    </a:cxn>
                    <a:cxn ang="0">
                      <a:pos x="T4" y="T5"/>
                    </a:cxn>
                  </a:cxnLst>
                  <a:rect l="0" t="0" r="r" b="b"/>
                  <a:pathLst>
                    <a:path w="11" h="13">
                      <a:moveTo>
                        <a:pt x="6" y="13"/>
                      </a:moveTo>
                      <a:lnTo>
                        <a:pt x="1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2" name="Freeform 586">
                  <a:extLst>
                    <a:ext uri="{FF2B5EF4-FFF2-40B4-BE49-F238E27FC236}">
                      <a16:creationId xmlns:a16="http://schemas.microsoft.com/office/drawing/2014/main" id="{F61CA6E0-CD06-4B19-85CE-76CE1BE06B65}"/>
                    </a:ext>
                  </a:extLst>
                </p:cNvPr>
                <p:cNvSpPr>
                  <a:spLocks/>
                </p:cNvSpPr>
                <p:nvPr/>
              </p:nvSpPr>
              <p:spPr bwMode="auto">
                <a:xfrm>
                  <a:off x="3436" y="1705"/>
                  <a:ext cx="3" cy="6"/>
                </a:xfrm>
                <a:custGeom>
                  <a:avLst/>
                  <a:gdLst>
                    <a:gd name="T0" fmla="*/ 3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3"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3" name="Freeform 587">
                  <a:extLst>
                    <a:ext uri="{FF2B5EF4-FFF2-40B4-BE49-F238E27FC236}">
                      <a16:creationId xmlns:a16="http://schemas.microsoft.com/office/drawing/2014/main" id="{14A025B5-8036-4293-AA01-E59C9EE3089A}"/>
                    </a:ext>
                  </a:extLst>
                </p:cNvPr>
                <p:cNvSpPr>
                  <a:spLocks/>
                </p:cNvSpPr>
                <p:nvPr/>
              </p:nvSpPr>
              <p:spPr bwMode="auto">
                <a:xfrm>
                  <a:off x="3439" y="1733"/>
                  <a:ext cx="3" cy="5"/>
                </a:xfrm>
                <a:custGeom>
                  <a:avLst/>
                  <a:gdLst>
                    <a:gd name="T0" fmla="*/ 3 w 3"/>
                    <a:gd name="T1" fmla="*/ 3 h 5"/>
                    <a:gd name="T2" fmla="*/ 0 w 3"/>
                    <a:gd name="T3" fmla="*/ 0 h 5"/>
                    <a:gd name="T4" fmla="*/ 1 w 3"/>
                    <a:gd name="T5" fmla="*/ 5 h 5"/>
                  </a:gdLst>
                  <a:ahLst/>
                  <a:cxnLst>
                    <a:cxn ang="0">
                      <a:pos x="T0" y="T1"/>
                    </a:cxn>
                    <a:cxn ang="0">
                      <a:pos x="T2" y="T3"/>
                    </a:cxn>
                    <a:cxn ang="0">
                      <a:pos x="T4" y="T5"/>
                    </a:cxn>
                  </a:cxnLst>
                  <a:rect l="0" t="0" r="r" b="b"/>
                  <a:pathLst>
                    <a:path w="3" h="5">
                      <a:moveTo>
                        <a:pt x="3" y="3"/>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4" name="Freeform 588">
                  <a:extLst>
                    <a:ext uri="{FF2B5EF4-FFF2-40B4-BE49-F238E27FC236}">
                      <a16:creationId xmlns:a16="http://schemas.microsoft.com/office/drawing/2014/main" id="{F3DC9857-1093-45AA-A6AA-FAE55320C8D4}"/>
                    </a:ext>
                  </a:extLst>
                </p:cNvPr>
                <p:cNvSpPr>
                  <a:spLocks/>
                </p:cNvSpPr>
                <p:nvPr/>
              </p:nvSpPr>
              <p:spPr bwMode="auto">
                <a:xfrm>
                  <a:off x="3439" y="1761"/>
                  <a:ext cx="7" cy="4"/>
                </a:xfrm>
                <a:custGeom>
                  <a:avLst/>
                  <a:gdLst>
                    <a:gd name="T0" fmla="*/ 7 w 7"/>
                    <a:gd name="T1" fmla="*/ 0 h 4"/>
                    <a:gd name="T2" fmla="*/ 0 w 7"/>
                    <a:gd name="T3" fmla="*/ 1 h 4"/>
                    <a:gd name="T4" fmla="*/ 7 w 7"/>
                    <a:gd name="T5" fmla="*/ 4 h 4"/>
                  </a:gdLst>
                  <a:ahLst/>
                  <a:cxnLst>
                    <a:cxn ang="0">
                      <a:pos x="T0" y="T1"/>
                    </a:cxn>
                    <a:cxn ang="0">
                      <a:pos x="T2" y="T3"/>
                    </a:cxn>
                    <a:cxn ang="0">
                      <a:pos x="T4" y="T5"/>
                    </a:cxn>
                  </a:cxnLst>
                  <a:rect l="0" t="0" r="r" b="b"/>
                  <a:pathLst>
                    <a:path w="7" h="4">
                      <a:moveTo>
                        <a:pt x="7"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5" name="Freeform 589">
                  <a:extLst>
                    <a:ext uri="{FF2B5EF4-FFF2-40B4-BE49-F238E27FC236}">
                      <a16:creationId xmlns:a16="http://schemas.microsoft.com/office/drawing/2014/main" id="{16DA0ABC-8F43-4E3E-BB83-5F3066F8F66F}"/>
                    </a:ext>
                  </a:extLst>
                </p:cNvPr>
                <p:cNvSpPr>
                  <a:spLocks/>
                </p:cNvSpPr>
                <p:nvPr/>
              </p:nvSpPr>
              <p:spPr bwMode="auto">
                <a:xfrm>
                  <a:off x="3439" y="1787"/>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6" name="Freeform 590">
                  <a:extLst>
                    <a:ext uri="{FF2B5EF4-FFF2-40B4-BE49-F238E27FC236}">
                      <a16:creationId xmlns:a16="http://schemas.microsoft.com/office/drawing/2014/main" id="{1963D9CC-A50A-4A8C-BBFC-646C071BABEA}"/>
                    </a:ext>
                  </a:extLst>
                </p:cNvPr>
                <p:cNvSpPr>
                  <a:spLocks/>
                </p:cNvSpPr>
                <p:nvPr/>
              </p:nvSpPr>
              <p:spPr bwMode="auto">
                <a:xfrm>
                  <a:off x="3439" y="1814"/>
                  <a:ext cx="14" cy="6"/>
                </a:xfrm>
                <a:custGeom>
                  <a:avLst/>
                  <a:gdLst>
                    <a:gd name="T0" fmla="*/ 12 w 14"/>
                    <a:gd name="T1" fmla="*/ 0 h 6"/>
                    <a:gd name="T2" fmla="*/ 0 w 14"/>
                    <a:gd name="T3" fmla="*/ 6 h 6"/>
                    <a:gd name="T4" fmla="*/ 14 w 14"/>
                    <a:gd name="T5" fmla="*/ 6 h 6"/>
                  </a:gdLst>
                  <a:ahLst/>
                  <a:cxnLst>
                    <a:cxn ang="0">
                      <a:pos x="T0" y="T1"/>
                    </a:cxn>
                    <a:cxn ang="0">
                      <a:pos x="T2" y="T3"/>
                    </a:cxn>
                    <a:cxn ang="0">
                      <a:pos x="T4" y="T5"/>
                    </a:cxn>
                  </a:cxnLst>
                  <a:rect l="0" t="0" r="r" b="b"/>
                  <a:pathLst>
                    <a:path w="14" h="6">
                      <a:moveTo>
                        <a:pt x="12" y="0"/>
                      </a:moveTo>
                      <a:lnTo>
                        <a:pt x="0" y="6"/>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7" name="Freeform 591">
                  <a:extLst>
                    <a:ext uri="{FF2B5EF4-FFF2-40B4-BE49-F238E27FC236}">
                      <a16:creationId xmlns:a16="http://schemas.microsoft.com/office/drawing/2014/main" id="{524C3380-D35E-4586-A467-CF629967CBA5}"/>
                    </a:ext>
                  </a:extLst>
                </p:cNvPr>
                <p:cNvSpPr>
                  <a:spLocks/>
                </p:cNvSpPr>
                <p:nvPr/>
              </p:nvSpPr>
              <p:spPr bwMode="auto">
                <a:xfrm>
                  <a:off x="3439" y="1843"/>
                  <a:ext cx="13" cy="6"/>
                </a:xfrm>
                <a:custGeom>
                  <a:avLst/>
                  <a:gdLst>
                    <a:gd name="T0" fmla="*/ 12 w 13"/>
                    <a:gd name="T1" fmla="*/ 0 h 6"/>
                    <a:gd name="T2" fmla="*/ 0 w 13"/>
                    <a:gd name="T3" fmla="*/ 5 h 6"/>
                    <a:gd name="T4" fmla="*/ 13 w 13"/>
                    <a:gd name="T5" fmla="*/ 6 h 6"/>
                  </a:gdLst>
                  <a:ahLst/>
                  <a:cxnLst>
                    <a:cxn ang="0">
                      <a:pos x="T0" y="T1"/>
                    </a:cxn>
                    <a:cxn ang="0">
                      <a:pos x="T2" y="T3"/>
                    </a:cxn>
                    <a:cxn ang="0">
                      <a:pos x="T4" y="T5"/>
                    </a:cxn>
                  </a:cxnLst>
                  <a:rect l="0" t="0" r="r" b="b"/>
                  <a:pathLst>
                    <a:path w="13" h="6">
                      <a:moveTo>
                        <a:pt x="12" y="0"/>
                      </a:moveTo>
                      <a:lnTo>
                        <a:pt x="0" y="5"/>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8" name="Freeform 592">
                  <a:extLst>
                    <a:ext uri="{FF2B5EF4-FFF2-40B4-BE49-F238E27FC236}">
                      <a16:creationId xmlns:a16="http://schemas.microsoft.com/office/drawing/2014/main" id="{1010F952-0DE6-4B9A-BBFB-A0AE4FA8F9E4}"/>
                    </a:ext>
                  </a:extLst>
                </p:cNvPr>
                <p:cNvSpPr>
                  <a:spLocks/>
                </p:cNvSpPr>
                <p:nvPr/>
              </p:nvSpPr>
              <p:spPr bwMode="auto">
                <a:xfrm>
                  <a:off x="3439" y="1873"/>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9" name="Freeform 593">
                  <a:extLst>
                    <a:ext uri="{FF2B5EF4-FFF2-40B4-BE49-F238E27FC236}">
                      <a16:creationId xmlns:a16="http://schemas.microsoft.com/office/drawing/2014/main" id="{892CCE2E-9764-4C32-A711-0C1EBCCD8898}"/>
                    </a:ext>
                  </a:extLst>
                </p:cNvPr>
                <p:cNvSpPr>
                  <a:spLocks/>
                </p:cNvSpPr>
                <p:nvPr/>
              </p:nvSpPr>
              <p:spPr bwMode="auto">
                <a:xfrm>
                  <a:off x="3439" y="1904"/>
                  <a:ext cx="6" cy="4"/>
                </a:xfrm>
                <a:custGeom>
                  <a:avLst/>
                  <a:gdLst>
                    <a:gd name="T0" fmla="*/ 6 w 6"/>
                    <a:gd name="T1" fmla="*/ 0 h 4"/>
                    <a:gd name="T2" fmla="*/ 0 w 6"/>
                    <a:gd name="T3" fmla="*/ 2 h 4"/>
                    <a:gd name="T4" fmla="*/ 6 w 6"/>
                    <a:gd name="T5" fmla="*/ 4 h 4"/>
                  </a:gdLst>
                  <a:ahLst/>
                  <a:cxnLst>
                    <a:cxn ang="0">
                      <a:pos x="T0" y="T1"/>
                    </a:cxn>
                    <a:cxn ang="0">
                      <a:pos x="T2" y="T3"/>
                    </a:cxn>
                    <a:cxn ang="0">
                      <a:pos x="T4" y="T5"/>
                    </a:cxn>
                  </a:cxnLst>
                  <a:rect l="0" t="0" r="r" b="b"/>
                  <a:pathLst>
                    <a:path w="6" h="4">
                      <a:moveTo>
                        <a:pt x="6" y="0"/>
                      </a:moveTo>
                      <a:lnTo>
                        <a:pt x="0" y="2"/>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0" name="Freeform 594">
                  <a:extLst>
                    <a:ext uri="{FF2B5EF4-FFF2-40B4-BE49-F238E27FC236}">
                      <a16:creationId xmlns:a16="http://schemas.microsoft.com/office/drawing/2014/main" id="{ABCB49BC-7589-44F0-93B3-43491AC96671}"/>
                    </a:ext>
                  </a:extLst>
                </p:cNvPr>
                <p:cNvSpPr>
                  <a:spLocks/>
                </p:cNvSpPr>
                <p:nvPr/>
              </p:nvSpPr>
              <p:spPr bwMode="auto">
                <a:xfrm>
                  <a:off x="3439" y="1935"/>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1" name="Freeform 595">
                  <a:extLst>
                    <a:ext uri="{FF2B5EF4-FFF2-40B4-BE49-F238E27FC236}">
                      <a16:creationId xmlns:a16="http://schemas.microsoft.com/office/drawing/2014/main" id="{4877324C-EE1B-400E-BE2E-CA81109E1A16}"/>
                    </a:ext>
                  </a:extLst>
                </p:cNvPr>
                <p:cNvSpPr>
                  <a:spLocks/>
                </p:cNvSpPr>
                <p:nvPr/>
              </p:nvSpPr>
              <p:spPr bwMode="auto">
                <a:xfrm>
                  <a:off x="3439" y="196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2" name="Freeform 596">
                  <a:extLst>
                    <a:ext uri="{FF2B5EF4-FFF2-40B4-BE49-F238E27FC236}">
                      <a16:creationId xmlns:a16="http://schemas.microsoft.com/office/drawing/2014/main" id="{74BA569B-825A-4910-99BB-24B002C6ED91}"/>
                    </a:ext>
                  </a:extLst>
                </p:cNvPr>
                <p:cNvSpPr>
                  <a:spLocks/>
                </p:cNvSpPr>
                <p:nvPr/>
              </p:nvSpPr>
              <p:spPr bwMode="auto">
                <a:xfrm>
                  <a:off x="3438" y="1992"/>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3" name="Freeform 597">
                  <a:extLst>
                    <a:ext uri="{FF2B5EF4-FFF2-40B4-BE49-F238E27FC236}">
                      <a16:creationId xmlns:a16="http://schemas.microsoft.com/office/drawing/2014/main" id="{C313164C-2394-4362-BD9C-3EADAC072707}"/>
                    </a:ext>
                  </a:extLst>
                </p:cNvPr>
                <p:cNvSpPr>
                  <a:spLocks/>
                </p:cNvSpPr>
                <p:nvPr/>
              </p:nvSpPr>
              <p:spPr bwMode="auto">
                <a:xfrm>
                  <a:off x="3439" y="2021"/>
                  <a:ext cx="1" cy="1"/>
                </a:xfrm>
                <a:custGeom>
                  <a:avLst/>
                  <a:gdLst>
                    <a:gd name="T0" fmla="*/ 1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1"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4" name="Freeform 598">
                  <a:extLst>
                    <a:ext uri="{FF2B5EF4-FFF2-40B4-BE49-F238E27FC236}">
                      <a16:creationId xmlns:a16="http://schemas.microsoft.com/office/drawing/2014/main" id="{BDCE222D-ED86-4CF8-852C-B2F98A6A3850}"/>
                    </a:ext>
                  </a:extLst>
                </p:cNvPr>
                <p:cNvSpPr>
                  <a:spLocks/>
                </p:cNvSpPr>
                <p:nvPr/>
              </p:nvSpPr>
              <p:spPr bwMode="auto">
                <a:xfrm>
                  <a:off x="3439" y="2050"/>
                  <a:ext cx="4" cy="3"/>
                </a:xfrm>
                <a:custGeom>
                  <a:avLst/>
                  <a:gdLst>
                    <a:gd name="T0" fmla="*/ 4 w 4"/>
                    <a:gd name="T1" fmla="*/ 1 h 3"/>
                    <a:gd name="T2" fmla="*/ 0 w 4"/>
                    <a:gd name="T3" fmla="*/ 0 h 3"/>
                    <a:gd name="T4" fmla="*/ 2 w 4"/>
                    <a:gd name="T5" fmla="*/ 3 h 3"/>
                  </a:gdLst>
                  <a:ahLst/>
                  <a:cxnLst>
                    <a:cxn ang="0">
                      <a:pos x="T0" y="T1"/>
                    </a:cxn>
                    <a:cxn ang="0">
                      <a:pos x="T2" y="T3"/>
                    </a:cxn>
                    <a:cxn ang="0">
                      <a:pos x="T4" y="T5"/>
                    </a:cxn>
                  </a:cxnLst>
                  <a:rect l="0" t="0" r="r" b="b"/>
                  <a:pathLst>
                    <a:path w="4" h="3">
                      <a:moveTo>
                        <a:pt x="4"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5" name="Freeform 599">
                  <a:extLst>
                    <a:ext uri="{FF2B5EF4-FFF2-40B4-BE49-F238E27FC236}">
                      <a16:creationId xmlns:a16="http://schemas.microsoft.com/office/drawing/2014/main" id="{1EE49F3F-CBDA-4158-82B7-E04099479C14}"/>
                    </a:ext>
                  </a:extLst>
                </p:cNvPr>
                <p:cNvSpPr>
                  <a:spLocks/>
                </p:cNvSpPr>
                <p:nvPr/>
              </p:nvSpPr>
              <p:spPr bwMode="auto">
                <a:xfrm>
                  <a:off x="3439" y="2078"/>
                  <a:ext cx="6" cy="6"/>
                </a:xfrm>
                <a:custGeom>
                  <a:avLst/>
                  <a:gdLst>
                    <a:gd name="T0" fmla="*/ 6 w 6"/>
                    <a:gd name="T1" fmla="*/ 3 h 6"/>
                    <a:gd name="T2" fmla="*/ 0 w 6"/>
                    <a:gd name="T3" fmla="*/ 0 h 6"/>
                    <a:gd name="T4" fmla="*/ 4 w 6"/>
                    <a:gd name="T5" fmla="*/ 6 h 6"/>
                  </a:gdLst>
                  <a:ahLst/>
                  <a:cxnLst>
                    <a:cxn ang="0">
                      <a:pos x="T0" y="T1"/>
                    </a:cxn>
                    <a:cxn ang="0">
                      <a:pos x="T2" y="T3"/>
                    </a:cxn>
                    <a:cxn ang="0">
                      <a:pos x="T4" y="T5"/>
                    </a:cxn>
                  </a:cxnLst>
                  <a:rect l="0" t="0" r="r" b="b"/>
                  <a:pathLst>
                    <a:path w="6" h="6">
                      <a:moveTo>
                        <a:pt x="6" y="3"/>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6" name="Freeform 600">
                  <a:extLst>
                    <a:ext uri="{FF2B5EF4-FFF2-40B4-BE49-F238E27FC236}">
                      <a16:creationId xmlns:a16="http://schemas.microsoft.com/office/drawing/2014/main" id="{4D9C06D3-B305-4500-B26E-C7C175EE4E63}"/>
                    </a:ext>
                  </a:extLst>
                </p:cNvPr>
                <p:cNvSpPr>
                  <a:spLocks/>
                </p:cNvSpPr>
                <p:nvPr/>
              </p:nvSpPr>
              <p:spPr bwMode="auto">
                <a:xfrm>
                  <a:off x="3439" y="2107"/>
                  <a:ext cx="7" cy="7"/>
                </a:xfrm>
                <a:custGeom>
                  <a:avLst/>
                  <a:gdLst>
                    <a:gd name="T0" fmla="*/ 7 w 7"/>
                    <a:gd name="T1" fmla="*/ 4 h 7"/>
                    <a:gd name="T2" fmla="*/ 0 w 7"/>
                    <a:gd name="T3" fmla="*/ 0 h 7"/>
                    <a:gd name="T4" fmla="*/ 4 w 7"/>
                    <a:gd name="T5" fmla="*/ 7 h 7"/>
                  </a:gdLst>
                  <a:ahLst/>
                  <a:cxnLst>
                    <a:cxn ang="0">
                      <a:pos x="T0" y="T1"/>
                    </a:cxn>
                    <a:cxn ang="0">
                      <a:pos x="T2" y="T3"/>
                    </a:cxn>
                    <a:cxn ang="0">
                      <a:pos x="T4" y="T5"/>
                    </a:cxn>
                  </a:cxnLst>
                  <a:rect l="0" t="0" r="r" b="b"/>
                  <a:pathLst>
                    <a:path w="7" h="7">
                      <a:moveTo>
                        <a:pt x="7" y="4"/>
                      </a:moveTo>
                      <a:lnTo>
                        <a:pt x="0" y="0"/>
                      </a:lnTo>
                      <a:lnTo>
                        <a:pt x="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7" name="Freeform 601">
                  <a:extLst>
                    <a:ext uri="{FF2B5EF4-FFF2-40B4-BE49-F238E27FC236}">
                      <a16:creationId xmlns:a16="http://schemas.microsoft.com/office/drawing/2014/main" id="{1A81DFEA-A791-4772-B2FB-4C5A697B5EC3}"/>
                    </a:ext>
                  </a:extLst>
                </p:cNvPr>
                <p:cNvSpPr>
                  <a:spLocks/>
                </p:cNvSpPr>
                <p:nvPr/>
              </p:nvSpPr>
              <p:spPr bwMode="auto">
                <a:xfrm>
                  <a:off x="3439" y="2136"/>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8" name="Freeform 602">
                  <a:extLst>
                    <a:ext uri="{FF2B5EF4-FFF2-40B4-BE49-F238E27FC236}">
                      <a16:creationId xmlns:a16="http://schemas.microsoft.com/office/drawing/2014/main" id="{C629468B-686A-4CC2-965C-E18274C8CDC3}"/>
                    </a:ext>
                  </a:extLst>
                </p:cNvPr>
                <p:cNvSpPr>
                  <a:spLocks/>
                </p:cNvSpPr>
                <p:nvPr/>
              </p:nvSpPr>
              <p:spPr bwMode="auto">
                <a:xfrm>
                  <a:off x="3439" y="2164"/>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9" name="Freeform 603">
                  <a:extLst>
                    <a:ext uri="{FF2B5EF4-FFF2-40B4-BE49-F238E27FC236}">
                      <a16:creationId xmlns:a16="http://schemas.microsoft.com/office/drawing/2014/main" id="{D4B3359F-B170-4594-AD98-1F7909B89C02}"/>
                    </a:ext>
                  </a:extLst>
                </p:cNvPr>
                <p:cNvSpPr>
                  <a:spLocks/>
                </p:cNvSpPr>
                <p:nvPr/>
              </p:nvSpPr>
              <p:spPr bwMode="auto">
                <a:xfrm>
                  <a:off x="3439" y="2193"/>
                  <a:ext cx="0" cy="1"/>
                </a:xfrm>
                <a:custGeom>
                  <a:avLst/>
                  <a:gdLst>
                    <a:gd name="T0" fmla="*/ 0 h 1"/>
                    <a:gd name="T1" fmla="*/ 0 h 1"/>
                    <a:gd name="T2" fmla="*/ 1 h 1"/>
                  </a:gdLst>
                  <a:ahLst/>
                  <a:cxnLst>
                    <a:cxn ang="0">
                      <a:pos x="0" y="T0"/>
                    </a:cxn>
                    <a:cxn ang="0">
                      <a:pos x="0" y="T1"/>
                    </a:cxn>
                    <a:cxn ang="0">
                      <a:pos x="0" y="T2"/>
                    </a:cxn>
                  </a:cxnLst>
                  <a:rect l="0" t="0" r="r" b="b"/>
                  <a:pathLst>
                    <a:path h="1">
                      <a:moveTo>
                        <a:pt x="0" y="0"/>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0" name="Freeform 604">
                  <a:extLst>
                    <a:ext uri="{FF2B5EF4-FFF2-40B4-BE49-F238E27FC236}">
                      <a16:creationId xmlns:a16="http://schemas.microsoft.com/office/drawing/2014/main" id="{E884D754-F880-4B64-85A1-B83EC87CFB1D}"/>
                    </a:ext>
                  </a:extLst>
                </p:cNvPr>
                <p:cNvSpPr>
                  <a:spLocks/>
                </p:cNvSpPr>
                <p:nvPr/>
              </p:nvSpPr>
              <p:spPr bwMode="auto">
                <a:xfrm>
                  <a:off x="3436" y="2218"/>
                  <a:ext cx="3" cy="4"/>
                </a:xfrm>
                <a:custGeom>
                  <a:avLst/>
                  <a:gdLst>
                    <a:gd name="T0" fmla="*/ 0 w 3"/>
                    <a:gd name="T1" fmla="*/ 1 h 4"/>
                    <a:gd name="T2" fmla="*/ 3 w 3"/>
                    <a:gd name="T3" fmla="*/ 4 h 4"/>
                    <a:gd name="T4" fmla="*/ 2 w 3"/>
                    <a:gd name="T5" fmla="*/ 0 h 4"/>
                  </a:gdLst>
                  <a:ahLst/>
                  <a:cxnLst>
                    <a:cxn ang="0">
                      <a:pos x="T0" y="T1"/>
                    </a:cxn>
                    <a:cxn ang="0">
                      <a:pos x="T2" y="T3"/>
                    </a:cxn>
                    <a:cxn ang="0">
                      <a:pos x="T4" y="T5"/>
                    </a:cxn>
                  </a:cxnLst>
                  <a:rect l="0" t="0" r="r" b="b"/>
                  <a:pathLst>
                    <a:path w="3" h="4">
                      <a:moveTo>
                        <a:pt x="0" y="1"/>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1" name="Freeform 605">
                  <a:extLst>
                    <a:ext uri="{FF2B5EF4-FFF2-40B4-BE49-F238E27FC236}">
                      <a16:creationId xmlns:a16="http://schemas.microsoft.com/office/drawing/2014/main" id="{6ADEABA2-DF16-444B-8C18-177EABE44AEC}"/>
                    </a:ext>
                  </a:extLst>
                </p:cNvPr>
                <p:cNvSpPr>
                  <a:spLocks/>
                </p:cNvSpPr>
                <p:nvPr/>
              </p:nvSpPr>
              <p:spPr bwMode="auto">
                <a:xfrm>
                  <a:off x="3434" y="2242"/>
                  <a:ext cx="5" cy="8"/>
                </a:xfrm>
                <a:custGeom>
                  <a:avLst/>
                  <a:gdLst>
                    <a:gd name="T0" fmla="*/ 0 w 5"/>
                    <a:gd name="T1" fmla="*/ 2 h 8"/>
                    <a:gd name="T2" fmla="*/ 5 w 5"/>
                    <a:gd name="T3" fmla="*/ 8 h 8"/>
                    <a:gd name="T4" fmla="*/ 4 w 5"/>
                    <a:gd name="T5" fmla="*/ 0 h 8"/>
                  </a:gdLst>
                  <a:ahLst/>
                  <a:cxnLst>
                    <a:cxn ang="0">
                      <a:pos x="T0" y="T1"/>
                    </a:cxn>
                    <a:cxn ang="0">
                      <a:pos x="T2" y="T3"/>
                    </a:cxn>
                    <a:cxn ang="0">
                      <a:pos x="T4" y="T5"/>
                    </a:cxn>
                  </a:cxnLst>
                  <a:rect l="0" t="0" r="r" b="b"/>
                  <a:pathLst>
                    <a:path w="5" h="8">
                      <a:moveTo>
                        <a:pt x="0" y="2"/>
                      </a:moveTo>
                      <a:lnTo>
                        <a:pt x="5"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2" name="Freeform 606">
                  <a:extLst>
                    <a:ext uri="{FF2B5EF4-FFF2-40B4-BE49-F238E27FC236}">
                      <a16:creationId xmlns:a16="http://schemas.microsoft.com/office/drawing/2014/main" id="{48F01B9E-BED1-4521-B726-1B45C70A6B31}"/>
                    </a:ext>
                  </a:extLst>
                </p:cNvPr>
                <p:cNvSpPr>
                  <a:spLocks/>
                </p:cNvSpPr>
                <p:nvPr/>
              </p:nvSpPr>
              <p:spPr bwMode="auto">
                <a:xfrm>
                  <a:off x="3433" y="2266"/>
                  <a:ext cx="6" cy="13"/>
                </a:xfrm>
                <a:custGeom>
                  <a:avLst/>
                  <a:gdLst>
                    <a:gd name="T0" fmla="*/ 0 w 6"/>
                    <a:gd name="T1" fmla="*/ 1 h 13"/>
                    <a:gd name="T2" fmla="*/ 6 w 6"/>
                    <a:gd name="T3" fmla="*/ 13 h 13"/>
                    <a:gd name="T4" fmla="*/ 6 w 6"/>
                    <a:gd name="T5" fmla="*/ 0 h 13"/>
                  </a:gdLst>
                  <a:ahLst/>
                  <a:cxnLst>
                    <a:cxn ang="0">
                      <a:pos x="T0" y="T1"/>
                    </a:cxn>
                    <a:cxn ang="0">
                      <a:pos x="T2" y="T3"/>
                    </a:cxn>
                    <a:cxn ang="0">
                      <a:pos x="T4" y="T5"/>
                    </a:cxn>
                  </a:cxnLst>
                  <a:rect l="0" t="0" r="r" b="b"/>
                  <a:pathLst>
                    <a:path w="6" h="13">
                      <a:moveTo>
                        <a:pt x="0" y="1"/>
                      </a:moveTo>
                      <a:lnTo>
                        <a:pt x="6"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3" name="Freeform 607">
                  <a:extLst>
                    <a:ext uri="{FF2B5EF4-FFF2-40B4-BE49-F238E27FC236}">
                      <a16:creationId xmlns:a16="http://schemas.microsoft.com/office/drawing/2014/main" id="{90B198AD-EFAB-4B96-95ED-FA415E0401E8}"/>
                    </a:ext>
                  </a:extLst>
                </p:cNvPr>
                <p:cNvSpPr>
                  <a:spLocks/>
                </p:cNvSpPr>
                <p:nvPr/>
              </p:nvSpPr>
              <p:spPr bwMode="auto">
                <a:xfrm>
                  <a:off x="3432" y="2290"/>
                  <a:ext cx="9" cy="18"/>
                </a:xfrm>
                <a:custGeom>
                  <a:avLst/>
                  <a:gdLst>
                    <a:gd name="T0" fmla="*/ 0 w 9"/>
                    <a:gd name="T1" fmla="*/ 2 h 18"/>
                    <a:gd name="T2" fmla="*/ 7 w 9"/>
                    <a:gd name="T3" fmla="*/ 18 h 18"/>
                    <a:gd name="T4" fmla="*/ 9 w 9"/>
                    <a:gd name="T5" fmla="*/ 0 h 18"/>
                  </a:gdLst>
                  <a:ahLst/>
                  <a:cxnLst>
                    <a:cxn ang="0">
                      <a:pos x="T0" y="T1"/>
                    </a:cxn>
                    <a:cxn ang="0">
                      <a:pos x="T2" y="T3"/>
                    </a:cxn>
                    <a:cxn ang="0">
                      <a:pos x="T4" y="T5"/>
                    </a:cxn>
                  </a:cxnLst>
                  <a:rect l="0" t="0" r="r" b="b"/>
                  <a:pathLst>
                    <a:path w="9" h="18">
                      <a:moveTo>
                        <a:pt x="0" y="2"/>
                      </a:moveTo>
                      <a:lnTo>
                        <a:pt x="7" y="18"/>
                      </a:lnTo>
                      <a:lnTo>
                        <a:pt x="9"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809">
                <a:extLst>
                  <a:ext uri="{FF2B5EF4-FFF2-40B4-BE49-F238E27FC236}">
                    <a16:creationId xmlns:a16="http://schemas.microsoft.com/office/drawing/2014/main" id="{78F4D942-9736-4BE1-9BFA-7AE32FB10CF2}"/>
                  </a:ext>
                </a:extLst>
              </p:cNvPr>
              <p:cNvGrpSpPr>
                <a:grpSpLocks/>
              </p:cNvGrpSpPr>
              <p:nvPr/>
            </p:nvGrpSpPr>
            <p:grpSpPr bwMode="auto">
              <a:xfrm>
                <a:off x="3431" y="1699"/>
                <a:ext cx="191" cy="906"/>
                <a:chOff x="3431" y="1699"/>
                <a:chExt cx="191" cy="906"/>
              </a:xfrm>
            </p:grpSpPr>
            <p:sp>
              <p:nvSpPr>
                <p:cNvPr id="5384" name="Freeform 609">
                  <a:extLst>
                    <a:ext uri="{FF2B5EF4-FFF2-40B4-BE49-F238E27FC236}">
                      <a16:creationId xmlns:a16="http://schemas.microsoft.com/office/drawing/2014/main" id="{C9072016-E439-4AA2-A720-42459B97C834}"/>
                    </a:ext>
                  </a:extLst>
                </p:cNvPr>
                <p:cNvSpPr>
                  <a:spLocks/>
                </p:cNvSpPr>
                <p:nvPr/>
              </p:nvSpPr>
              <p:spPr bwMode="auto">
                <a:xfrm>
                  <a:off x="3433" y="2317"/>
                  <a:ext cx="9" cy="20"/>
                </a:xfrm>
                <a:custGeom>
                  <a:avLst/>
                  <a:gdLst>
                    <a:gd name="T0" fmla="*/ 0 w 9"/>
                    <a:gd name="T1" fmla="*/ 1 h 20"/>
                    <a:gd name="T2" fmla="*/ 6 w 9"/>
                    <a:gd name="T3" fmla="*/ 20 h 20"/>
                    <a:gd name="T4" fmla="*/ 9 w 9"/>
                    <a:gd name="T5" fmla="*/ 0 h 20"/>
                  </a:gdLst>
                  <a:ahLst/>
                  <a:cxnLst>
                    <a:cxn ang="0">
                      <a:pos x="T0" y="T1"/>
                    </a:cxn>
                    <a:cxn ang="0">
                      <a:pos x="T2" y="T3"/>
                    </a:cxn>
                    <a:cxn ang="0">
                      <a:pos x="T4" y="T5"/>
                    </a:cxn>
                  </a:cxnLst>
                  <a:rect l="0" t="0" r="r" b="b"/>
                  <a:pathLst>
                    <a:path w="9" h="20">
                      <a:moveTo>
                        <a:pt x="0" y="1"/>
                      </a:moveTo>
                      <a:lnTo>
                        <a:pt x="6" y="20"/>
                      </a:lnTo>
                      <a:lnTo>
                        <a:pt x="9"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5" name="Freeform 610">
                  <a:extLst>
                    <a:ext uri="{FF2B5EF4-FFF2-40B4-BE49-F238E27FC236}">
                      <a16:creationId xmlns:a16="http://schemas.microsoft.com/office/drawing/2014/main" id="{E0270FDA-133F-4F7B-BF89-0731EF34471C}"/>
                    </a:ext>
                  </a:extLst>
                </p:cNvPr>
                <p:cNvSpPr>
                  <a:spLocks/>
                </p:cNvSpPr>
                <p:nvPr/>
              </p:nvSpPr>
              <p:spPr bwMode="auto">
                <a:xfrm>
                  <a:off x="3434" y="2348"/>
                  <a:ext cx="9" cy="17"/>
                </a:xfrm>
                <a:custGeom>
                  <a:avLst/>
                  <a:gdLst>
                    <a:gd name="T0" fmla="*/ 0 w 9"/>
                    <a:gd name="T1" fmla="*/ 0 h 17"/>
                    <a:gd name="T2" fmla="*/ 5 w 9"/>
                    <a:gd name="T3" fmla="*/ 17 h 17"/>
                    <a:gd name="T4" fmla="*/ 9 w 9"/>
                    <a:gd name="T5" fmla="*/ 0 h 17"/>
                  </a:gdLst>
                  <a:ahLst/>
                  <a:cxnLst>
                    <a:cxn ang="0">
                      <a:pos x="T0" y="T1"/>
                    </a:cxn>
                    <a:cxn ang="0">
                      <a:pos x="T2" y="T3"/>
                    </a:cxn>
                    <a:cxn ang="0">
                      <a:pos x="T4" y="T5"/>
                    </a:cxn>
                  </a:cxnLst>
                  <a:rect l="0" t="0" r="r" b="b"/>
                  <a:pathLst>
                    <a:path w="9" h="17">
                      <a:moveTo>
                        <a:pt x="0" y="0"/>
                      </a:moveTo>
                      <a:lnTo>
                        <a:pt x="5" y="17"/>
                      </a:lnTo>
                      <a:lnTo>
                        <a:pt x="9"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6" name="Freeform 611">
                  <a:extLst>
                    <a:ext uri="{FF2B5EF4-FFF2-40B4-BE49-F238E27FC236}">
                      <a16:creationId xmlns:a16="http://schemas.microsoft.com/office/drawing/2014/main" id="{FCA472AA-6B6C-4935-B4CF-738319C4A50B}"/>
                    </a:ext>
                  </a:extLst>
                </p:cNvPr>
                <p:cNvSpPr>
                  <a:spLocks/>
                </p:cNvSpPr>
                <p:nvPr/>
              </p:nvSpPr>
              <p:spPr bwMode="auto">
                <a:xfrm>
                  <a:off x="3437" y="2382"/>
                  <a:ext cx="6" cy="12"/>
                </a:xfrm>
                <a:custGeom>
                  <a:avLst/>
                  <a:gdLst>
                    <a:gd name="T0" fmla="*/ 0 w 6"/>
                    <a:gd name="T1" fmla="*/ 0 h 12"/>
                    <a:gd name="T2" fmla="*/ 2 w 6"/>
                    <a:gd name="T3" fmla="*/ 12 h 12"/>
                    <a:gd name="T4" fmla="*/ 6 w 6"/>
                    <a:gd name="T5" fmla="*/ 0 h 12"/>
                  </a:gdLst>
                  <a:ahLst/>
                  <a:cxnLst>
                    <a:cxn ang="0">
                      <a:pos x="T0" y="T1"/>
                    </a:cxn>
                    <a:cxn ang="0">
                      <a:pos x="T2" y="T3"/>
                    </a:cxn>
                    <a:cxn ang="0">
                      <a:pos x="T4" y="T5"/>
                    </a:cxn>
                  </a:cxnLst>
                  <a:rect l="0" t="0" r="r" b="b"/>
                  <a:pathLst>
                    <a:path w="6" h="12">
                      <a:moveTo>
                        <a:pt x="0" y="0"/>
                      </a:moveTo>
                      <a:lnTo>
                        <a:pt x="2"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7" name="Freeform 612">
                  <a:extLst>
                    <a:ext uri="{FF2B5EF4-FFF2-40B4-BE49-F238E27FC236}">
                      <a16:creationId xmlns:a16="http://schemas.microsoft.com/office/drawing/2014/main" id="{8617957F-6F28-48C6-BBD3-AF209BADAE7D}"/>
                    </a:ext>
                  </a:extLst>
                </p:cNvPr>
                <p:cNvSpPr>
                  <a:spLocks/>
                </p:cNvSpPr>
                <p:nvPr/>
              </p:nvSpPr>
              <p:spPr bwMode="auto">
                <a:xfrm>
                  <a:off x="3439" y="2419"/>
                  <a:ext cx="2" cy="4"/>
                </a:xfrm>
                <a:custGeom>
                  <a:avLst/>
                  <a:gdLst>
                    <a:gd name="T0" fmla="*/ 0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0" y="0"/>
                      </a:moveTo>
                      <a:lnTo>
                        <a:pt x="0"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8" name="Freeform 613">
                  <a:extLst>
                    <a:ext uri="{FF2B5EF4-FFF2-40B4-BE49-F238E27FC236}">
                      <a16:creationId xmlns:a16="http://schemas.microsoft.com/office/drawing/2014/main" id="{718CA493-6F69-4096-B8CC-3338B44DF52D}"/>
                    </a:ext>
                  </a:extLst>
                </p:cNvPr>
                <p:cNvSpPr>
                  <a:spLocks/>
                </p:cNvSpPr>
                <p:nvPr/>
              </p:nvSpPr>
              <p:spPr bwMode="auto">
                <a:xfrm>
                  <a:off x="3438" y="2452"/>
                  <a:ext cx="2" cy="4"/>
                </a:xfrm>
                <a:custGeom>
                  <a:avLst/>
                  <a:gdLst>
                    <a:gd name="T0" fmla="*/ 2 w 2"/>
                    <a:gd name="T1" fmla="*/ 4 h 4"/>
                    <a:gd name="T2" fmla="*/ 1 w 2"/>
                    <a:gd name="T3" fmla="*/ 0 h 4"/>
                    <a:gd name="T4" fmla="*/ 0 w 2"/>
                    <a:gd name="T5" fmla="*/ 4 h 4"/>
                  </a:gdLst>
                  <a:ahLst/>
                  <a:cxnLst>
                    <a:cxn ang="0">
                      <a:pos x="T0" y="T1"/>
                    </a:cxn>
                    <a:cxn ang="0">
                      <a:pos x="T2" y="T3"/>
                    </a:cxn>
                    <a:cxn ang="0">
                      <a:pos x="T4" y="T5"/>
                    </a:cxn>
                  </a:cxnLst>
                  <a:rect l="0" t="0" r="r" b="b"/>
                  <a:pathLst>
                    <a:path w="2" h="4">
                      <a:moveTo>
                        <a:pt x="2" y="4"/>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9" name="Freeform 614">
                  <a:extLst>
                    <a:ext uri="{FF2B5EF4-FFF2-40B4-BE49-F238E27FC236}">
                      <a16:creationId xmlns:a16="http://schemas.microsoft.com/office/drawing/2014/main" id="{604A881C-6ECD-41FE-A838-87C1C097ADFE}"/>
                    </a:ext>
                  </a:extLst>
                </p:cNvPr>
                <p:cNvSpPr>
                  <a:spLocks/>
                </p:cNvSpPr>
                <p:nvPr/>
              </p:nvSpPr>
              <p:spPr bwMode="auto">
                <a:xfrm>
                  <a:off x="3435" y="2480"/>
                  <a:ext cx="5" cy="10"/>
                </a:xfrm>
                <a:custGeom>
                  <a:avLst/>
                  <a:gdLst>
                    <a:gd name="T0" fmla="*/ 5 w 5"/>
                    <a:gd name="T1" fmla="*/ 10 h 10"/>
                    <a:gd name="T2" fmla="*/ 4 w 5"/>
                    <a:gd name="T3" fmla="*/ 0 h 10"/>
                    <a:gd name="T4" fmla="*/ 0 w 5"/>
                    <a:gd name="T5" fmla="*/ 10 h 10"/>
                  </a:gdLst>
                  <a:ahLst/>
                  <a:cxnLst>
                    <a:cxn ang="0">
                      <a:pos x="T0" y="T1"/>
                    </a:cxn>
                    <a:cxn ang="0">
                      <a:pos x="T2" y="T3"/>
                    </a:cxn>
                    <a:cxn ang="0">
                      <a:pos x="T4" y="T5"/>
                    </a:cxn>
                  </a:cxnLst>
                  <a:rect l="0" t="0" r="r" b="b"/>
                  <a:pathLst>
                    <a:path w="5" h="10">
                      <a:moveTo>
                        <a:pt x="5" y="10"/>
                      </a:moveTo>
                      <a:lnTo>
                        <a:pt x="4"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0" name="Freeform 615">
                  <a:extLst>
                    <a:ext uri="{FF2B5EF4-FFF2-40B4-BE49-F238E27FC236}">
                      <a16:creationId xmlns:a16="http://schemas.microsoft.com/office/drawing/2014/main" id="{553F759E-F8E0-46A4-8C74-26EF9494FAFA}"/>
                    </a:ext>
                  </a:extLst>
                </p:cNvPr>
                <p:cNvSpPr>
                  <a:spLocks/>
                </p:cNvSpPr>
                <p:nvPr/>
              </p:nvSpPr>
              <p:spPr bwMode="auto">
                <a:xfrm>
                  <a:off x="3433" y="2509"/>
                  <a:ext cx="6" cy="13"/>
                </a:xfrm>
                <a:custGeom>
                  <a:avLst/>
                  <a:gdLst>
                    <a:gd name="T0" fmla="*/ 6 w 6"/>
                    <a:gd name="T1" fmla="*/ 13 h 13"/>
                    <a:gd name="T2" fmla="*/ 6 w 6"/>
                    <a:gd name="T3" fmla="*/ 0 h 13"/>
                    <a:gd name="T4" fmla="*/ 0 w 6"/>
                    <a:gd name="T5" fmla="*/ 12 h 13"/>
                  </a:gdLst>
                  <a:ahLst/>
                  <a:cxnLst>
                    <a:cxn ang="0">
                      <a:pos x="T0" y="T1"/>
                    </a:cxn>
                    <a:cxn ang="0">
                      <a:pos x="T2" y="T3"/>
                    </a:cxn>
                    <a:cxn ang="0">
                      <a:pos x="T4" y="T5"/>
                    </a:cxn>
                  </a:cxnLst>
                  <a:rect l="0" t="0" r="r" b="b"/>
                  <a:pathLst>
                    <a:path w="6" h="13">
                      <a:moveTo>
                        <a:pt x="6" y="13"/>
                      </a:moveTo>
                      <a:lnTo>
                        <a:pt x="6"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1" name="Freeform 616">
                  <a:extLst>
                    <a:ext uri="{FF2B5EF4-FFF2-40B4-BE49-F238E27FC236}">
                      <a16:creationId xmlns:a16="http://schemas.microsoft.com/office/drawing/2014/main" id="{0B584620-E3A8-49E2-B087-B1522EF0F4B9}"/>
                    </a:ext>
                  </a:extLst>
                </p:cNvPr>
                <p:cNvSpPr>
                  <a:spLocks/>
                </p:cNvSpPr>
                <p:nvPr/>
              </p:nvSpPr>
              <p:spPr bwMode="auto">
                <a:xfrm>
                  <a:off x="3431" y="2538"/>
                  <a:ext cx="8" cy="13"/>
                </a:xfrm>
                <a:custGeom>
                  <a:avLst/>
                  <a:gdLst>
                    <a:gd name="T0" fmla="*/ 6 w 8"/>
                    <a:gd name="T1" fmla="*/ 13 h 13"/>
                    <a:gd name="T2" fmla="*/ 8 w 8"/>
                    <a:gd name="T3" fmla="*/ 0 h 13"/>
                    <a:gd name="T4" fmla="*/ 0 w 8"/>
                    <a:gd name="T5" fmla="*/ 10 h 13"/>
                  </a:gdLst>
                  <a:ahLst/>
                  <a:cxnLst>
                    <a:cxn ang="0">
                      <a:pos x="T0" y="T1"/>
                    </a:cxn>
                    <a:cxn ang="0">
                      <a:pos x="T2" y="T3"/>
                    </a:cxn>
                    <a:cxn ang="0">
                      <a:pos x="T4" y="T5"/>
                    </a:cxn>
                  </a:cxnLst>
                  <a:rect l="0" t="0" r="r" b="b"/>
                  <a:pathLst>
                    <a:path w="8" h="13">
                      <a:moveTo>
                        <a:pt x="6" y="13"/>
                      </a:moveTo>
                      <a:lnTo>
                        <a:pt x="8"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2" name="Freeform 617">
                  <a:extLst>
                    <a:ext uri="{FF2B5EF4-FFF2-40B4-BE49-F238E27FC236}">
                      <a16:creationId xmlns:a16="http://schemas.microsoft.com/office/drawing/2014/main" id="{D8B55B8D-2284-43A7-A23E-1CD85ECDCB02}"/>
                    </a:ext>
                  </a:extLst>
                </p:cNvPr>
                <p:cNvSpPr>
                  <a:spLocks/>
                </p:cNvSpPr>
                <p:nvPr/>
              </p:nvSpPr>
              <p:spPr bwMode="auto">
                <a:xfrm>
                  <a:off x="3431" y="2567"/>
                  <a:ext cx="8" cy="11"/>
                </a:xfrm>
                <a:custGeom>
                  <a:avLst/>
                  <a:gdLst>
                    <a:gd name="T0" fmla="*/ 5 w 8"/>
                    <a:gd name="T1" fmla="*/ 11 h 11"/>
                    <a:gd name="T2" fmla="*/ 8 w 8"/>
                    <a:gd name="T3" fmla="*/ 0 h 11"/>
                    <a:gd name="T4" fmla="*/ 0 w 8"/>
                    <a:gd name="T5" fmla="*/ 8 h 11"/>
                  </a:gdLst>
                  <a:ahLst/>
                  <a:cxnLst>
                    <a:cxn ang="0">
                      <a:pos x="T0" y="T1"/>
                    </a:cxn>
                    <a:cxn ang="0">
                      <a:pos x="T2" y="T3"/>
                    </a:cxn>
                    <a:cxn ang="0">
                      <a:pos x="T4" y="T5"/>
                    </a:cxn>
                  </a:cxnLst>
                  <a:rect l="0" t="0" r="r" b="b"/>
                  <a:pathLst>
                    <a:path w="8" h="11">
                      <a:moveTo>
                        <a:pt x="5" y="11"/>
                      </a:moveTo>
                      <a:lnTo>
                        <a:pt x="8"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3" name="Freeform 618">
                  <a:extLst>
                    <a:ext uri="{FF2B5EF4-FFF2-40B4-BE49-F238E27FC236}">
                      <a16:creationId xmlns:a16="http://schemas.microsoft.com/office/drawing/2014/main" id="{9177EF0F-819F-4BC6-AC19-E85C3F9612AF}"/>
                    </a:ext>
                  </a:extLst>
                </p:cNvPr>
                <p:cNvSpPr>
                  <a:spLocks/>
                </p:cNvSpPr>
                <p:nvPr/>
              </p:nvSpPr>
              <p:spPr bwMode="auto">
                <a:xfrm>
                  <a:off x="3432" y="2595"/>
                  <a:ext cx="7" cy="10"/>
                </a:xfrm>
                <a:custGeom>
                  <a:avLst/>
                  <a:gdLst>
                    <a:gd name="T0" fmla="*/ 4 w 7"/>
                    <a:gd name="T1" fmla="*/ 10 h 10"/>
                    <a:gd name="T2" fmla="*/ 7 w 7"/>
                    <a:gd name="T3" fmla="*/ 0 h 10"/>
                    <a:gd name="T4" fmla="*/ 0 w 7"/>
                    <a:gd name="T5" fmla="*/ 7 h 10"/>
                  </a:gdLst>
                  <a:ahLst/>
                  <a:cxnLst>
                    <a:cxn ang="0">
                      <a:pos x="T0" y="T1"/>
                    </a:cxn>
                    <a:cxn ang="0">
                      <a:pos x="T2" y="T3"/>
                    </a:cxn>
                    <a:cxn ang="0">
                      <a:pos x="T4" y="T5"/>
                    </a:cxn>
                  </a:cxnLst>
                  <a:rect l="0" t="0" r="r" b="b"/>
                  <a:pathLst>
                    <a:path w="7" h="10">
                      <a:moveTo>
                        <a:pt x="4" y="10"/>
                      </a:moveTo>
                      <a:lnTo>
                        <a:pt x="7"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4" name="Freeform 619">
                  <a:extLst>
                    <a:ext uri="{FF2B5EF4-FFF2-40B4-BE49-F238E27FC236}">
                      <a16:creationId xmlns:a16="http://schemas.microsoft.com/office/drawing/2014/main" id="{EDAC1798-F629-4832-9255-B0B96D18CCC9}"/>
                    </a:ext>
                  </a:extLst>
                </p:cNvPr>
                <p:cNvSpPr>
                  <a:spLocks/>
                </p:cNvSpPr>
                <p:nvPr/>
              </p:nvSpPr>
              <p:spPr bwMode="auto">
                <a:xfrm>
                  <a:off x="3468" y="1705"/>
                  <a:ext cx="2" cy="3"/>
                </a:xfrm>
                <a:custGeom>
                  <a:avLst/>
                  <a:gdLst>
                    <a:gd name="T0" fmla="*/ 2 w 2"/>
                    <a:gd name="T1" fmla="*/ 2 h 3"/>
                    <a:gd name="T2" fmla="*/ 0 w 2"/>
                    <a:gd name="T3" fmla="*/ 0 h 3"/>
                    <a:gd name="T4" fmla="*/ 0 w 2"/>
                    <a:gd name="T5" fmla="*/ 3 h 3"/>
                  </a:gdLst>
                  <a:ahLst/>
                  <a:cxnLst>
                    <a:cxn ang="0">
                      <a:pos x="T0" y="T1"/>
                    </a:cxn>
                    <a:cxn ang="0">
                      <a:pos x="T2" y="T3"/>
                    </a:cxn>
                    <a:cxn ang="0">
                      <a:pos x="T4" y="T5"/>
                    </a:cxn>
                  </a:cxnLst>
                  <a:rect l="0" t="0" r="r" b="b"/>
                  <a:pathLst>
                    <a:path w="2" h="3">
                      <a:moveTo>
                        <a:pt x="2" y="2"/>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5" name="Freeform 620">
                  <a:extLst>
                    <a:ext uri="{FF2B5EF4-FFF2-40B4-BE49-F238E27FC236}">
                      <a16:creationId xmlns:a16="http://schemas.microsoft.com/office/drawing/2014/main" id="{4D5F5A67-6B45-4AB5-9F92-547F7EB58D1D}"/>
                    </a:ext>
                  </a:extLst>
                </p:cNvPr>
                <p:cNvSpPr>
                  <a:spLocks/>
                </p:cNvSpPr>
                <p:nvPr/>
              </p:nvSpPr>
              <p:spPr bwMode="auto">
                <a:xfrm>
                  <a:off x="3468" y="1733"/>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6" name="Freeform 621">
                  <a:extLst>
                    <a:ext uri="{FF2B5EF4-FFF2-40B4-BE49-F238E27FC236}">
                      <a16:creationId xmlns:a16="http://schemas.microsoft.com/office/drawing/2014/main" id="{C9B4374F-F418-465E-8794-8CBCBF4EEFA1}"/>
                    </a:ext>
                  </a:extLst>
                </p:cNvPr>
                <p:cNvSpPr>
                  <a:spLocks/>
                </p:cNvSpPr>
                <p:nvPr/>
              </p:nvSpPr>
              <p:spPr bwMode="auto">
                <a:xfrm>
                  <a:off x="3468" y="1759"/>
                  <a:ext cx="10" cy="5"/>
                </a:xfrm>
                <a:custGeom>
                  <a:avLst/>
                  <a:gdLst>
                    <a:gd name="T0" fmla="*/ 9 w 10"/>
                    <a:gd name="T1" fmla="*/ 0 h 5"/>
                    <a:gd name="T2" fmla="*/ 0 w 10"/>
                    <a:gd name="T3" fmla="*/ 3 h 5"/>
                    <a:gd name="T4" fmla="*/ 10 w 10"/>
                    <a:gd name="T5" fmla="*/ 5 h 5"/>
                  </a:gdLst>
                  <a:ahLst/>
                  <a:cxnLst>
                    <a:cxn ang="0">
                      <a:pos x="T0" y="T1"/>
                    </a:cxn>
                    <a:cxn ang="0">
                      <a:pos x="T2" y="T3"/>
                    </a:cxn>
                    <a:cxn ang="0">
                      <a:pos x="T4" y="T5"/>
                    </a:cxn>
                  </a:cxnLst>
                  <a:rect l="0" t="0" r="r" b="b"/>
                  <a:pathLst>
                    <a:path w="10" h="5">
                      <a:moveTo>
                        <a:pt x="9" y="0"/>
                      </a:moveTo>
                      <a:lnTo>
                        <a:pt x="0" y="3"/>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7" name="Freeform 622">
                  <a:extLst>
                    <a:ext uri="{FF2B5EF4-FFF2-40B4-BE49-F238E27FC236}">
                      <a16:creationId xmlns:a16="http://schemas.microsoft.com/office/drawing/2014/main" id="{9BC2C344-2CCC-42D1-B358-1C6009C31AC8}"/>
                    </a:ext>
                  </a:extLst>
                </p:cNvPr>
                <p:cNvSpPr>
                  <a:spLocks/>
                </p:cNvSpPr>
                <p:nvPr/>
              </p:nvSpPr>
              <p:spPr bwMode="auto">
                <a:xfrm>
                  <a:off x="3468" y="1784"/>
                  <a:ext cx="13" cy="7"/>
                </a:xfrm>
                <a:custGeom>
                  <a:avLst/>
                  <a:gdLst>
                    <a:gd name="T0" fmla="*/ 11 w 13"/>
                    <a:gd name="T1" fmla="*/ 0 h 7"/>
                    <a:gd name="T2" fmla="*/ 0 w 13"/>
                    <a:gd name="T3" fmla="*/ 7 h 7"/>
                    <a:gd name="T4" fmla="*/ 13 w 13"/>
                    <a:gd name="T5" fmla="*/ 7 h 7"/>
                  </a:gdLst>
                  <a:ahLst/>
                  <a:cxnLst>
                    <a:cxn ang="0">
                      <a:pos x="T0" y="T1"/>
                    </a:cxn>
                    <a:cxn ang="0">
                      <a:pos x="T2" y="T3"/>
                    </a:cxn>
                    <a:cxn ang="0">
                      <a:pos x="T4" y="T5"/>
                    </a:cxn>
                  </a:cxnLst>
                  <a:rect l="0" t="0" r="r" b="b"/>
                  <a:pathLst>
                    <a:path w="13" h="7">
                      <a:moveTo>
                        <a:pt x="11" y="0"/>
                      </a:moveTo>
                      <a:lnTo>
                        <a:pt x="0" y="7"/>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8" name="Freeform 623">
                  <a:extLst>
                    <a:ext uri="{FF2B5EF4-FFF2-40B4-BE49-F238E27FC236}">
                      <a16:creationId xmlns:a16="http://schemas.microsoft.com/office/drawing/2014/main" id="{272085C0-F60C-463B-81F7-4FC98C7DC9E0}"/>
                    </a:ext>
                  </a:extLst>
                </p:cNvPr>
                <p:cNvSpPr>
                  <a:spLocks/>
                </p:cNvSpPr>
                <p:nvPr/>
              </p:nvSpPr>
              <p:spPr bwMode="auto">
                <a:xfrm>
                  <a:off x="3468" y="1812"/>
                  <a:ext cx="15" cy="8"/>
                </a:xfrm>
                <a:custGeom>
                  <a:avLst/>
                  <a:gdLst>
                    <a:gd name="T0" fmla="*/ 13 w 15"/>
                    <a:gd name="T1" fmla="*/ 0 h 8"/>
                    <a:gd name="T2" fmla="*/ 0 w 15"/>
                    <a:gd name="T3" fmla="*/ 8 h 8"/>
                    <a:gd name="T4" fmla="*/ 15 w 15"/>
                    <a:gd name="T5" fmla="*/ 7 h 8"/>
                  </a:gdLst>
                  <a:ahLst/>
                  <a:cxnLst>
                    <a:cxn ang="0">
                      <a:pos x="T0" y="T1"/>
                    </a:cxn>
                    <a:cxn ang="0">
                      <a:pos x="T2" y="T3"/>
                    </a:cxn>
                    <a:cxn ang="0">
                      <a:pos x="T4" y="T5"/>
                    </a:cxn>
                  </a:cxnLst>
                  <a:rect l="0" t="0" r="r" b="b"/>
                  <a:pathLst>
                    <a:path w="15" h="8">
                      <a:moveTo>
                        <a:pt x="13" y="0"/>
                      </a:moveTo>
                      <a:lnTo>
                        <a:pt x="0" y="8"/>
                      </a:lnTo>
                      <a:lnTo>
                        <a:pt x="1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9" name="Freeform 624">
                  <a:extLst>
                    <a:ext uri="{FF2B5EF4-FFF2-40B4-BE49-F238E27FC236}">
                      <a16:creationId xmlns:a16="http://schemas.microsoft.com/office/drawing/2014/main" id="{6DECB0E5-65A5-4BDD-BC09-3D712778E51F}"/>
                    </a:ext>
                  </a:extLst>
                </p:cNvPr>
                <p:cNvSpPr>
                  <a:spLocks/>
                </p:cNvSpPr>
                <p:nvPr/>
              </p:nvSpPr>
              <p:spPr bwMode="auto">
                <a:xfrm>
                  <a:off x="3468" y="1841"/>
                  <a:ext cx="14" cy="7"/>
                </a:xfrm>
                <a:custGeom>
                  <a:avLst/>
                  <a:gdLst>
                    <a:gd name="T0" fmla="*/ 12 w 14"/>
                    <a:gd name="T1" fmla="*/ 0 h 7"/>
                    <a:gd name="T2" fmla="*/ 0 w 14"/>
                    <a:gd name="T3" fmla="*/ 7 h 7"/>
                    <a:gd name="T4" fmla="*/ 14 w 14"/>
                    <a:gd name="T5" fmla="*/ 7 h 7"/>
                  </a:gdLst>
                  <a:ahLst/>
                  <a:cxnLst>
                    <a:cxn ang="0">
                      <a:pos x="T0" y="T1"/>
                    </a:cxn>
                    <a:cxn ang="0">
                      <a:pos x="T2" y="T3"/>
                    </a:cxn>
                    <a:cxn ang="0">
                      <a:pos x="T4" y="T5"/>
                    </a:cxn>
                  </a:cxnLst>
                  <a:rect l="0" t="0" r="r" b="b"/>
                  <a:pathLst>
                    <a:path w="14" h="7">
                      <a:moveTo>
                        <a:pt x="12" y="0"/>
                      </a:moveTo>
                      <a:lnTo>
                        <a:pt x="0" y="7"/>
                      </a:lnTo>
                      <a:lnTo>
                        <a:pt x="1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0" name="Freeform 625">
                  <a:extLst>
                    <a:ext uri="{FF2B5EF4-FFF2-40B4-BE49-F238E27FC236}">
                      <a16:creationId xmlns:a16="http://schemas.microsoft.com/office/drawing/2014/main" id="{4903AB79-9ADD-41F0-ADB5-08293DD3851C}"/>
                    </a:ext>
                  </a:extLst>
                </p:cNvPr>
                <p:cNvSpPr>
                  <a:spLocks/>
                </p:cNvSpPr>
                <p:nvPr/>
              </p:nvSpPr>
              <p:spPr bwMode="auto">
                <a:xfrm>
                  <a:off x="3468" y="1872"/>
                  <a:ext cx="11" cy="6"/>
                </a:xfrm>
                <a:custGeom>
                  <a:avLst/>
                  <a:gdLst>
                    <a:gd name="T0" fmla="*/ 10 w 11"/>
                    <a:gd name="T1" fmla="*/ 0 h 6"/>
                    <a:gd name="T2" fmla="*/ 0 w 11"/>
                    <a:gd name="T3" fmla="*/ 5 h 6"/>
                    <a:gd name="T4" fmla="*/ 11 w 11"/>
                    <a:gd name="T5" fmla="*/ 6 h 6"/>
                  </a:gdLst>
                  <a:ahLst/>
                  <a:cxnLst>
                    <a:cxn ang="0">
                      <a:pos x="T0" y="T1"/>
                    </a:cxn>
                    <a:cxn ang="0">
                      <a:pos x="T2" y="T3"/>
                    </a:cxn>
                    <a:cxn ang="0">
                      <a:pos x="T4" y="T5"/>
                    </a:cxn>
                  </a:cxnLst>
                  <a:rect l="0" t="0" r="r" b="b"/>
                  <a:pathLst>
                    <a:path w="11" h="6">
                      <a:moveTo>
                        <a:pt x="10" y="0"/>
                      </a:moveTo>
                      <a:lnTo>
                        <a:pt x="0" y="5"/>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1" name="Freeform 626">
                  <a:extLst>
                    <a:ext uri="{FF2B5EF4-FFF2-40B4-BE49-F238E27FC236}">
                      <a16:creationId xmlns:a16="http://schemas.microsoft.com/office/drawing/2014/main" id="{FBAE64A8-E9AC-47DC-A425-8E5693C34F27}"/>
                    </a:ext>
                  </a:extLst>
                </p:cNvPr>
                <p:cNvSpPr>
                  <a:spLocks/>
                </p:cNvSpPr>
                <p:nvPr/>
              </p:nvSpPr>
              <p:spPr bwMode="auto">
                <a:xfrm>
                  <a:off x="3468" y="1904"/>
                  <a:ext cx="7" cy="3"/>
                </a:xfrm>
                <a:custGeom>
                  <a:avLst/>
                  <a:gdLst>
                    <a:gd name="T0" fmla="*/ 7 w 7"/>
                    <a:gd name="T1" fmla="*/ 0 h 3"/>
                    <a:gd name="T2" fmla="*/ 0 w 7"/>
                    <a:gd name="T3" fmla="*/ 2 h 3"/>
                    <a:gd name="T4" fmla="*/ 7 w 7"/>
                    <a:gd name="T5" fmla="*/ 3 h 3"/>
                  </a:gdLst>
                  <a:ahLst/>
                  <a:cxnLst>
                    <a:cxn ang="0">
                      <a:pos x="T0" y="T1"/>
                    </a:cxn>
                    <a:cxn ang="0">
                      <a:pos x="T2" y="T3"/>
                    </a:cxn>
                    <a:cxn ang="0">
                      <a:pos x="T4" y="T5"/>
                    </a:cxn>
                  </a:cxnLst>
                  <a:rect l="0" t="0" r="r" b="b"/>
                  <a:pathLst>
                    <a:path w="7" h="3">
                      <a:moveTo>
                        <a:pt x="7" y="0"/>
                      </a:moveTo>
                      <a:lnTo>
                        <a:pt x="0" y="2"/>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2" name="Freeform 627">
                  <a:extLst>
                    <a:ext uri="{FF2B5EF4-FFF2-40B4-BE49-F238E27FC236}">
                      <a16:creationId xmlns:a16="http://schemas.microsoft.com/office/drawing/2014/main" id="{2E9B566E-F204-4625-A789-D39D9FA285F5}"/>
                    </a:ext>
                  </a:extLst>
                </p:cNvPr>
                <p:cNvSpPr>
                  <a:spLocks/>
                </p:cNvSpPr>
                <p:nvPr/>
              </p:nvSpPr>
              <p:spPr bwMode="auto">
                <a:xfrm>
                  <a:off x="3468" y="1934"/>
                  <a:ext cx="4" cy="2"/>
                </a:xfrm>
                <a:custGeom>
                  <a:avLst/>
                  <a:gdLst>
                    <a:gd name="T0" fmla="*/ 4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4"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3" name="Freeform 628">
                  <a:extLst>
                    <a:ext uri="{FF2B5EF4-FFF2-40B4-BE49-F238E27FC236}">
                      <a16:creationId xmlns:a16="http://schemas.microsoft.com/office/drawing/2014/main" id="{386C9967-2AC3-4459-BBEC-A2A5B496C141}"/>
                    </a:ext>
                  </a:extLst>
                </p:cNvPr>
                <p:cNvSpPr>
                  <a:spLocks/>
                </p:cNvSpPr>
                <p:nvPr/>
              </p:nvSpPr>
              <p:spPr bwMode="auto">
                <a:xfrm>
                  <a:off x="3468" y="1963"/>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4" name="Freeform 629">
                  <a:extLst>
                    <a:ext uri="{FF2B5EF4-FFF2-40B4-BE49-F238E27FC236}">
                      <a16:creationId xmlns:a16="http://schemas.microsoft.com/office/drawing/2014/main" id="{8071D289-62BB-4AF0-9C59-EEB7C6368733}"/>
                    </a:ext>
                  </a:extLst>
                </p:cNvPr>
                <p:cNvSpPr>
                  <a:spLocks/>
                </p:cNvSpPr>
                <p:nvPr/>
              </p:nvSpPr>
              <p:spPr bwMode="auto">
                <a:xfrm>
                  <a:off x="3468" y="1992"/>
                  <a:ext cx="3" cy="1"/>
                </a:xfrm>
                <a:custGeom>
                  <a:avLst/>
                  <a:gdLst>
                    <a:gd name="T0" fmla="*/ 3 w 3"/>
                    <a:gd name="T1" fmla="*/ 0 h 1"/>
                    <a:gd name="T2" fmla="*/ 0 w 3"/>
                    <a:gd name="T3" fmla="*/ 0 h 1"/>
                    <a:gd name="T4" fmla="*/ 2 w 3"/>
                    <a:gd name="T5" fmla="*/ 1 h 1"/>
                  </a:gdLst>
                  <a:ahLst/>
                  <a:cxnLst>
                    <a:cxn ang="0">
                      <a:pos x="T0" y="T1"/>
                    </a:cxn>
                    <a:cxn ang="0">
                      <a:pos x="T2" y="T3"/>
                    </a:cxn>
                    <a:cxn ang="0">
                      <a:pos x="T4" y="T5"/>
                    </a:cxn>
                  </a:cxnLst>
                  <a:rect l="0" t="0" r="r" b="b"/>
                  <a:pathLst>
                    <a:path w="3" h="1">
                      <a:moveTo>
                        <a:pt x="3"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5" name="Freeform 630">
                  <a:extLst>
                    <a:ext uri="{FF2B5EF4-FFF2-40B4-BE49-F238E27FC236}">
                      <a16:creationId xmlns:a16="http://schemas.microsoft.com/office/drawing/2014/main" id="{9FF2688B-B9CB-4AA3-9EE6-429A3815914D}"/>
                    </a:ext>
                  </a:extLst>
                </p:cNvPr>
                <p:cNvSpPr>
                  <a:spLocks/>
                </p:cNvSpPr>
                <p:nvPr/>
              </p:nvSpPr>
              <p:spPr bwMode="auto">
                <a:xfrm>
                  <a:off x="3468" y="2021"/>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6" name="Freeform 631">
                  <a:extLst>
                    <a:ext uri="{FF2B5EF4-FFF2-40B4-BE49-F238E27FC236}">
                      <a16:creationId xmlns:a16="http://schemas.microsoft.com/office/drawing/2014/main" id="{E1BF6DB5-631A-4B57-9150-CE42E2C3E99B}"/>
                    </a:ext>
                  </a:extLst>
                </p:cNvPr>
                <p:cNvSpPr>
                  <a:spLocks/>
                </p:cNvSpPr>
                <p:nvPr/>
              </p:nvSpPr>
              <p:spPr bwMode="auto">
                <a:xfrm>
                  <a:off x="3468" y="2050"/>
                  <a:ext cx="7" cy="4"/>
                </a:xfrm>
                <a:custGeom>
                  <a:avLst/>
                  <a:gdLst>
                    <a:gd name="T0" fmla="*/ 7 w 7"/>
                    <a:gd name="T1" fmla="*/ 1 h 4"/>
                    <a:gd name="T2" fmla="*/ 0 w 7"/>
                    <a:gd name="T3" fmla="*/ 0 h 4"/>
                    <a:gd name="T4" fmla="*/ 6 w 7"/>
                    <a:gd name="T5" fmla="*/ 4 h 4"/>
                  </a:gdLst>
                  <a:ahLst/>
                  <a:cxnLst>
                    <a:cxn ang="0">
                      <a:pos x="T0" y="T1"/>
                    </a:cxn>
                    <a:cxn ang="0">
                      <a:pos x="T2" y="T3"/>
                    </a:cxn>
                    <a:cxn ang="0">
                      <a:pos x="T4" y="T5"/>
                    </a:cxn>
                  </a:cxnLst>
                  <a:rect l="0" t="0" r="r" b="b"/>
                  <a:pathLst>
                    <a:path w="7" h="4">
                      <a:moveTo>
                        <a:pt x="7" y="1"/>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7" name="Freeform 632">
                  <a:extLst>
                    <a:ext uri="{FF2B5EF4-FFF2-40B4-BE49-F238E27FC236}">
                      <a16:creationId xmlns:a16="http://schemas.microsoft.com/office/drawing/2014/main" id="{55704384-4699-4B94-8DB0-42746DC735DD}"/>
                    </a:ext>
                  </a:extLst>
                </p:cNvPr>
                <p:cNvSpPr>
                  <a:spLocks/>
                </p:cNvSpPr>
                <p:nvPr/>
              </p:nvSpPr>
              <p:spPr bwMode="auto">
                <a:xfrm>
                  <a:off x="3468" y="2078"/>
                  <a:ext cx="9" cy="8"/>
                </a:xfrm>
                <a:custGeom>
                  <a:avLst/>
                  <a:gdLst>
                    <a:gd name="T0" fmla="*/ 9 w 9"/>
                    <a:gd name="T1" fmla="*/ 3 h 8"/>
                    <a:gd name="T2" fmla="*/ 0 w 9"/>
                    <a:gd name="T3" fmla="*/ 0 h 8"/>
                    <a:gd name="T4" fmla="*/ 7 w 9"/>
                    <a:gd name="T5" fmla="*/ 8 h 8"/>
                  </a:gdLst>
                  <a:ahLst/>
                  <a:cxnLst>
                    <a:cxn ang="0">
                      <a:pos x="T0" y="T1"/>
                    </a:cxn>
                    <a:cxn ang="0">
                      <a:pos x="T2" y="T3"/>
                    </a:cxn>
                    <a:cxn ang="0">
                      <a:pos x="T4" y="T5"/>
                    </a:cxn>
                  </a:cxnLst>
                  <a:rect l="0" t="0" r="r" b="b"/>
                  <a:pathLst>
                    <a:path w="9" h="8">
                      <a:moveTo>
                        <a:pt x="9" y="3"/>
                      </a:moveTo>
                      <a:lnTo>
                        <a:pt x="0" y="0"/>
                      </a:lnTo>
                      <a:lnTo>
                        <a:pt x="7"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8" name="Freeform 633">
                  <a:extLst>
                    <a:ext uri="{FF2B5EF4-FFF2-40B4-BE49-F238E27FC236}">
                      <a16:creationId xmlns:a16="http://schemas.microsoft.com/office/drawing/2014/main" id="{0EB84CAB-F6B9-495D-A919-D655C00FCFCB}"/>
                    </a:ext>
                  </a:extLst>
                </p:cNvPr>
                <p:cNvSpPr>
                  <a:spLocks/>
                </p:cNvSpPr>
                <p:nvPr/>
              </p:nvSpPr>
              <p:spPr bwMode="auto">
                <a:xfrm>
                  <a:off x="3468" y="2107"/>
                  <a:ext cx="10" cy="9"/>
                </a:xfrm>
                <a:custGeom>
                  <a:avLst/>
                  <a:gdLst>
                    <a:gd name="T0" fmla="*/ 10 w 10"/>
                    <a:gd name="T1" fmla="*/ 4 h 9"/>
                    <a:gd name="T2" fmla="*/ 0 w 10"/>
                    <a:gd name="T3" fmla="*/ 0 h 9"/>
                    <a:gd name="T4" fmla="*/ 7 w 10"/>
                    <a:gd name="T5" fmla="*/ 9 h 9"/>
                  </a:gdLst>
                  <a:ahLst/>
                  <a:cxnLst>
                    <a:cxn ang="0">
                      <a:pos x="T0" y="T1"/>
                    </a:cxn>
                    <a:cxn ang="0">
                      <a:pos x="T2" y="T3"/>
                    </a:cxn>
                    <a:cxn ang="0">
                      <a:pos x="T4" y="T5"/>
                    </a:cxn>
                  </a:cxnLst>
                  <a:rect l="0" t="0" r="r" b="b"/>
                  <a:pathLst>
                    <a:path w="10" h="9">
                      <a:moveTo>
                        <a:pt x="10" y="4"/>
                      </a:moveTo>
                      <a:lnTo>
                        <a:pt x="0" y="0"/>
                      </a:lnTo>
                      <a:lnTo>
                        <a:pt x="7"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9" name="Freeform 634">
                  <a:extLst>
                    <a:ext uri="{FF2B5EF4-FFF2-40B4-BE49-F238E27FC236}">
                      <a16:creationId xmlns:a16="http://schemas.microsoft.com/office/drawing/2014/main" id="{5B803740-E846-4F30-9DCB-BCF2FC09C10D}"/>
                    </a:ext>
                  </a:extLst>
                </p:cNvPr>
                <p:cNvSpPr>
                  <a:spLocks/>
                </p:cNvSpPr>
                <p:nvPr/>
              </p:nvSpPr>
              <p:spPr bwMode="auto">
                <a:xfrm>
                  <a:off x="3468" y="2136"/>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0" name="Freeform 635">
                  <a:extLst>
                    <a:ext uri="{FF2B5EF4-FFF2-40B4-BE49-F238E27FC236}">
                      <a16:creationId xmlns:a16="http://schemas.microsoft.com/office/drawing/2014/main" id="{510FAF0C-F97D-4265-8307-856615433C75}"/>
                    </a:ext>
                  </a:extLst>
                </p:cNvPr>
                <p:cNvSpPr>
                  <a:spLocks/>
                </p:cNvSpPr>
                <p:nvPr/>
              </p:nvSpPr>
              <p:spPr bwMode="auto">
                <a:xfrm>
                  <a:off x="3468" y="2164"/>
                  <a:ext cx="7" cy="6"/>
                </a:xfrm>
                <a:custGeom>
                  <a:avLst/>
                  <a:gdLst>
                    <a:gd name="T0" fmla="*/ 7 w 7"/>
                    <a:gd name="T1" fmla="*/ 3 h 6"/>
                    <a:gd name="T2" fmla="*/ 0 w 7"/>
                    <a:gd name="T3" fmla="*/ 0 h 6"/>
                    <a:gd name="T4" fmla="*/ 5 w 7"/>
                    <a:gd name="T5" fmla="*/ 6 h 6"/>
                  </a:gdLst>
                  <a:ahLst/>
                  <a:cxnLst>
                    <a:cxn ang="0">
                      <a:pos x="T0" y="T1"/>
                    </a:cxn>
                    <a:cxn ang="0">
                      <a:pos x="T2" y="T3"/>
                    </a:cxn>
                    <a:cxn ang="0">
                      <a:pos x="T4" y="T5"/>
                    </a:cxn>
                  </a:cxnLst>
                  <a:rect l="0" t="0" r="r" b="b"/>
                  <a:pathLst>
                    <a:path w="7" h="6">
                      <a:moveTo>
                        <a:pt x="7" y="3"/>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1" name="Freeform 636">
                  <a:extLst>
                    <a:ext uri="{FF2B5EF4-FFF2-40B4-BE49-F238E27FC236}">
                      <a16:creationId xmlns:a16="http://schemas.microsoft.com/office/drawing/2014/main" id="{6D17CB1F-17B5-4258-83C5-3D6F1D2C3ABD}"/>
                    </a:ext>
                  </a:extLst>
                </p:cNvPr>
                <p:cNvSpPr>
                  <a:spLocks/>
                </p:cNvSpPr>
                <p:nvPr/>
              </p:nvSpPr>
              <p:spPr bwMode="auto">
                <a:xfrm>
                  <a:off x="3468" y="2193"/>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2" name="Freeform 637">
                  <a:extLst>
                    <a:ext uri="{FF2B5EF4-FFF2-40B4-BE49-F238E27FC236}">
                      <a16:creationId xmlns:a16="http://schemas.microsoft.com/office/drawing/2014/main" id="{D730A81E-1C80-41C0-97F9-ADCDACDD0705}"/>
                    </a:ext>
                  </a:extLst>
                </p:cNvPr>
                <p:cNvSpPr>
                  <a:spLocks/>
                </p:cNvSpPr>
                <p:nvPr/>
              </p:nvSpPr>
              <p:spPr bwMode="auto">
                <a:xfrm>
                  <a:off x="3468" y="2219"/>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3" name="Freeform 638">
                  <a:extLst>
                    <a:ext uri="{FF2B5EF4-FFF2-40B4-BE49-F238E27FC236}">
                      <a16:creationId xmlns:a16="http://schemas.microsoft.com/office/drawing/2014/main" id="{F098F1A7-6CFF-41AD-90BC-35DC4ECE3E07}"/>
                    </a:ext>
                  </a:extLst>
                </p:cNvPr>
                <p:cNvSpPr>
                  <a:spLocks/>
                </p:cNvSpPr>
                <p:nvPr/>
              </p:nvSpPr>
              <p:spPr bwMode="auto">
                <a:xfrm>
                  <a:off x="3468" y="2245"/>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4" name="Freeform 639">
                  <a:extLst>
                    <a:ext uri="{FF2B5EF4-FFF2-40B4-BE49-F238E27FC236}">
                      <a16:creationId xmlns:a16="http://schemas.microsoft.com/office/drawing/2014/main" id="{462BE130-16EC-4788-98E8-08376FE2E8BB}"/>
                    </a:ext>
                  </a:extLst>
                </p:cNvPr>
                <p:cNvSpPr>
                  <a:spLocks/>
                </p:cNvSpPr>
                <p:nvPr/>
              </p:nvSpPr>
              <p:spPr bwMode="auto">
                <a:xfrm>
                  <a:off x="3466" y="2271"/>
                  <a:ext cx="4" cy="8"/>
                </a:xfrm>
                <a:custGeom>
                  <a:avLst/>
                  <a:gdLst>
                    <a:gd name="T0" fmla="*/ 0 w 4"/>
                    <a:gd name="T1" fmla="*/ 0 h 8"/>
                    <a:gd name="T2" fmla="*/ 2 w 4"/>
                    <a:gd name="T3" fmla="*/ 8 h 8"/>
                    <a:gd name="T4" fmla="*/ 4 w 4"/>
                    <a:gd name="T5" fmla="*/ 0 h 8"/>
                  </a:gdLst>
                  <a:ahLst/>
                  <a:cxnLst>
                    <a:cxn ang="0">
                      <a:pos x="T0" y="T1"/>
                    </a:cxn>
                    <a:cxn ang="0">
                      <a:pos x="T2" y="T3"/>
                    </a:cxn>
                    <a:cxn ang="0">
                      <a:pos x="T4" y="T5"/>
                    </a:cxn>
                  </a:cxnLst>
                  <a:rect l="0" t="0" r="r" b="b"/>
                  <a:pathLst>
                    <a:path w="4" h="8">
                      <a:moveTo>
                        <a:pt x="0" y="0"/>
                      </a:moveTo>
                      <a:lnTo>
                        <a:pt x="2"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5" name="Freeform 640">
                  <a:extLst>
                    <a:ext uri="{FF2B5EF4-FFF2-40B4-BE49-F238E27FC236}">
                      <a16:creationId xmlns:a16="http://schemas.microsoft.com/office/drawing/2014/main" id="{1E95050B-65CC-4048-9C7F-48DCCA2E23FE}"/>
                    </a:ext>
                  </a:extLst>
                </p:cNvPr>
                <p:cNvSpPr>
                  <a:spLocks/>
                </p:cNvSpPr>
                <p:nvPr/>
              </p:nvSpPr>
              <p:spPr bwMode="auto">
                <a:xfrm>
                  <a:off x="3465" y="2297"/>
                  <a:ext cx="5" cy="11"/>
                </a:xfrm>
                <a:custGeom>
                  <a:avLst/>
                  <a:gdLst>
                    <a:gd name="T0" fmla="*/ 0 w 5"/>
                    <a:gd name="T1" fmla="*/ 0 h 11"/>
                    <a:gd name="T2" fmla="*/ 3 w 5"/>
                    <a:gd name="T3" fmla="*/ 11 h 11"/>
                    <a:gd name="T4" fmla="*/ 5 w 5"/>
                    <a:gd name="T5" fmla="*/ 0 h 11"/>
                  </a:gdLst>
                  <a:ahLst/>
                  <a:cxnLst>
                    <a:cxn ang="0">
                      <a:pos x="T0" y="T1"/>
                    </a:cxn>
                    <a:cxn ang="0">
                      <a:pos x="T2" y="T3"/>
                    </a:cxn>
                    <a:cxn ang="0">
                      <a:pos x="T4" y="T5"/>
                    </a:cxn>
                  </a:cxnLst>
                  <a:rect l="0" t="0" r="r" b="b"/>
                  <a:pathLst>
                    <a:path w="5" h="11">
                      <a:moveTo>
                        <a:pt x="0" y="0"/>
                      </a:moveTo>
                      <a:lnTo>
                        <a:pt x="3"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6" name="Freeform 641">
                  <a:extLst>
                    <a:ext uri="{FF2B5EF4-FFF2-40B4-BE49-F238E27FC236}">
                      <a16:creationId xmlns:a16="http://schemas.microsoft.com/office/drawing/2014/main" id="{0C8CE238-899B-4723-A26E-8A4B4007994D}"/>
                    </a:ext>
                  </a:extLst>
                </p:cNvPr>
                <p:cNvSpPr>
                  <a:spLocks/>
                </p:cNvSpPr>
                <p:nvPr/>
              </p:nvSpPr>
              <p:spPr bwMode="auto">
                <a:xfrm>
                  <a:off x="3464" y="2324"/>
                  <a:ext cx="7" cy="13"/>
                </a:xfrm>
                <a:custGeom>
                  <a:avLst/>
                  <a:gdLst>
                    <a:gd name="T0" fmla="*/ 0 w 7"/>
                    <a:gd name="T1" fmla="*/ 0 h 13"/>
                    <a:gd name="T2" fmla="*/ 4 w 7"/>
                    <a:gd name="T3" fmla="*/ 13 h 13"/>
                    <a:gd name="T4" fmla="*/ 7 w 7"/>
                    <a:gd name="T5" fmla="*/ 0 h 13"/>
                  </a:gdLst>
                  <a:ahLst/>
                  <a:cxnLst>
                    <a:cxn ang="0">
                      <a:pos x="T0" y="T1"/>
                    </a:cxn>
                    <a:cxn ang="0">
                      <a:pos x="T2" y="T3"/>
                    </a:cxn>
                    <a:cxn ang="0">
                      <a:pos x="T4" y="T5"/>
                    </a:cxn>
                  </a:cxnLst>
                  <a:rect l="0" t="0" r="r" b="b"/>
                  <a:pathLst>
                    <a:path w="7" h="13">
                      <a:moveTo>
                        <a:pt x="0" y="0"/>
                      </a:moveTo>
                      <a:lnTo>
                        <a:pt x="4" y="13"/>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7" name="Freeform 642">
                  <a:extLst>
                    <a:ext uri="{FF2B5EF4-FFF2-40B4-BE49-F238E27FC236}">
                      <a16:creationId xmlns:a16="http://schemas.microsoft.com/office/drawing/2014/main" id="{73622B58-4FFC-4960-8FF6-EA41DD6FBBB0}"/>
                    </a:ext>
                  </a:extLst>
                </p:cNvPr>
                <p:cNvSpPr>
                  <a:spLocks/>
                </p:cNvSpPr>
                <p:nvPr/>
              </p:nvSpPr>
              <p:spPr bwMode="auto">
                <a:xfrm>
                  <a:off x="3465" y="2354"/>
                  <a:ext cx="6" cy="11"/>
                </a:xfrm>
                <a:custGeom>
                  <a:avLst/>
                  <a:gdLst>
                    <a:gd name="T0" fmla="*/ 0 w 6"/>
                    <a:gd name="T1" fmla="*/ 0 h 11"/>
                    <a:gd name="T2" fmla="*/ 3 w 6"/>
                    <a:gd name="T3" fmla="*/ 11 h 11"/>
                    <a:gd name="T4" fmla="*/ 6 w 6"/>
                    <a:gd name="T5" fmla="*/ 0 h 11"/>
                  </a:gdLst>
                  <a:ahLst/>
                  <a:cxnLst>
                    <a:cxn ang="0">
                      <a:pos x="T0" y="T1"/>
                    </a:cxn>
                    <a:cxn ang="0">
                      <a:pos x="T2" y="T3"/>
                    </a:cxn>
                    <a:cxn ang="0">
                      <a:pos x="T4" y="T5"/>
                    </a:cxn>
                  </a:cxnLst>
                  <a:rect l="0" t="0" r="r" b="b"/>
                  <a:pathLst>
                    <a:path w="6" h="11">
                      <a:moveTo>
                        <a:pt x="0" y="0"/>
                      </a:moveTo>
                      <a:lnTo>
                        <a:pt x="3" y="11"/>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8" name="Freeform 643">
                  <a:extLst>
                    <a:ext uri="{FF2B5EF4-FFF2-40B4-BE49-F238E27FC236}">
                      <a16:creationId xmlns:a16="http://schemas.microsoft.com/office/drawing/2014/main" id="{07F8EC19-2475-408B-AAEB-AAC6B8A27B40}"/>
                    </a:ext>
                  </a:extLst>
                </p:cNvPr>
                <p:cNvSpPr>
                  <a:spLocks/>
                </p:cNvSpPr>
                <p:nvPr/>
              </p:nvSpPr>
              <p:spPr bwMode="auto">
                <a:xfrm>
                  <a:off x="3466" y="2387"/>
                  <a:ext cx="3" cy="7"/>
                </a:xfrm>
                <a:custGeom>
                  <a:avLst/>
                  <a:gdLst>
                    <a:gd name="T0" fmla="*/ 0 w 3"/>
                    <a:gd name="T1" fmla="*/ 0 h 7"/>
                    <a:gd name="T2" fmla="*/ 2 w 3"/>
                    <a:gd name="T3" fmla="*/ 7 h 7"/>
                    <a:gd name="T4" fmla="*/ 3 w 3"/>
                    <a:gd name="T5" fmla="*/ 0 h 7"/>
                  </a:gdLst>
                  <a:ahLst/>
                  <a:cxnLst>
                    <a:cxn ang="0">
                      <a:pos x="T0" y="T1"/>
                    </a:cxn>
                    <a:cxn ang="0">
                      <a:pos x="T2" y="T3"/>
                    </a:cxn>
                    <a:cxn ang="0">
                      <a:pos x="T4" y="T5"/>
                    </a:cxn>
                  </a:cxnLst>
                  <a:rect l="0" t="0" r="r" b="b"/>
                  <a:pathLst>
                    <a:path w="3" h="7">
                      <a:moveTo>
                        <a:pt x="0" y="0"/>
                      </a:moveTo>
                      <a:lnTo>
                        <a:pt x="2"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9" name="Freeform 644">
                  <a:extLst>
                    <a:ext uri="{FF2B5EF4-FFF2-40B4-BE49-F238E27FC236}">
                      <a16:creationId xmlns:a16="http://schemas.microsoft.com/office/drawing/2014/main" id="{EBD4C89E-9A00-4919-BBAD-DAA50122E435}"/>
                    </a:ext>
                  </a:extLst>
                </p:cNvPr>
                <p:cNvSpPr>
                  <a:spLocks/>
                </p:cNvSpPr>
                <p:nvPr/>
              </p:nvSpPr>
              <p:spPr bwMode="auto">
                <a:xfrm>
                  <a:off x="3466" y="2422"/>
                  <a:ext cx="2" cy="1"/>
                </a:xfrm>
                <a:custGeom>
                  <a:avLst/>
                  <a:gdLst>
                    <a:gd name="T0" fmla="*/ 0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0" y="0"/>
                      </a:moveTo>
                      <a:lnTo>
                        <a:pt x="2"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0" name="Freeform 645">
                  <a:extLst>
                    <a:ext uri="{FF2B5EF4-FFF2-40B4-BE49-F238E27FC236}">
                      <a16:creationId xmlns:a16="http://schemas.microsoft.com/office/drawing/2014/main" id="{72B326AD-EAD7-4E7B-9D3D-34338D167B98}"/>
                    </a:ext>
                  </a:extLst>
                </p:cNvPr>
                <p:cNvSpPr>
                  <a:spLocks/>
                </p:cNvSpPr>
                <p:nvPr/>
              </p:nvSpPr>
              <p:spPr bwMode="auto">
                <a:xfrm>
                  <a:off x="3463" y="2452"/>
                  <a:ext cx="5" cy="5"/>
                </a:xfrm>
                <a:custGeom>
                  <a:avLst/>
                  <a:gdLst>
                    <a:gd name="T0" fmla="*/ 3 w 5"/>
                    <a:gd name="T1" fmla="*/ 5 h 5"/>
                    <a:gd name="T2" fmla="*/ 5 w 5"/>
                    <a:gd name="T3" fmla="*/ 0 h 5"/>
                    <a:gd name="T4" fmla="*/ 0 w 5"/>
                    <a:gd name="T5" fmla="*/ 4 h 5"/>
                  </a:gdLst>
                  <a:ahLst/>
                  <a:cxnLst>
                    <a:cxn ang="0">
                      <a:pos x="T0" y="T1"/>
                    </a:cxn>
                    <a:cxn ang="0">
                      <a:pos x="T2" y="T3"/>
                    </a:cxn>
                    <a:cxn ang="0">
                      <a:pos x="T4" y="T5"/>
                    </a:cxn>
                  </a:cxnLst>
                  <a:rect l="0" t="0" r="r" b="b"/>
                  <a:pathLst>
                    <a:path w="5" h="5">
                      <a:moveTo>
                        <a:pt x="3" y="5"/>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1" name="Freeform 646">
                  <a:extLst>
                    <a:ext uri="{FF2B5EF4-FFF2-40B4-BE49-F238E27FC236}">
                      <a16:creationId xmlns:a16="http://schemas.microsoft.com/office/drawing/2014/main" id="{C8BAD48E-26B3-40C3-9AC8-D5A22F4C6D7D}"/>
                    </a:ext>
                  </a:extLst>
                </p:cNvPr>
                <p:cNvSpPr>
                  <a:spLocks/>
                </p:cNvSpPr>
                <p:nvPr/>
              </p:nvSpPr>
              <p:spPr bwMode="auto">
                <a:xfrm>
                  <a:off x="3461" y="2480"/>
                  <a:ext cx="7" cy="10"/>
                </a:xfrm>
                <a:custGeom>
                  <a:avLst/>
                  <a:gdLst>
                    <a:gd name="T0" fmla="*/ 4 w 7"/>
                    <a:gd name="T1" fmla="*/ 10 h 10"/>
                    <a:gd name="T2" fmla="*/ 7 w 7"/>
                    <a:gd name="T3" fmla="*/ 0 h 10"/>
                    <a:gd name="T4" fmla="*/ 0 w 7"/>
                    <a:gd name="T5" fmla="*/ 8 h 10"/>
                  </a:gdLst>
                  <a:ahLst/>
                  <a:cxnLst>
                    <a:cxn ang="0">
                      <a:pos x="T0" y="T1"/>
                    </a:cxn>
                    <a:cxn ang="0">
                      <a:pos x="T2" y="T3"/>
                    </a:cxn>
                    <a:cxn ang="0">
                      <a:pos x="T4" y="T5"/>
                    </a:cxn>
                  </a:cxnLst>
                  <a:rect l="0" t="0" r="r" b="b"/>
                  <a:pathLst>
                    <a:path w="7" h="10">
                      <a:moveTo>
                        <a:pt x="4" y="10"/>
                      </a:moveTo>
                      <a:lnTo>
                        <a:pt x="7"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2" name="Freeform 647">
                  <a:extLst>
                    <a:ext uri="{FF2B5EF4-FFF2-40B4-BE49-F238E27FC236}">
                      <a16:creationId xmlns:a16="http://schemas.microsoft.com/office/drawing/2014/main" id="{8C84F56C-0D45-4790-8BA6-94AB27E3C7BA}"/>
                    </a:ext>
                  </a:extLst>
                </p:cNvPr>
                <p:cNvSpPr>
                  <a:spLocks/>
                </p:cNvSpPr>
                <p:nvPr/>
              </p:nvSpPr>
              <p:spPr bwMode="auto">
                <a:xfrm>
                  <a:off x="3459" y="2509"/>
                  <a:ext cx="9" cy="12"/>
                </a:xfrm>
                <a:custGeom>
                  <a:avLst/>
                  <a:gdLst>
                    <a:gd name="T0" fmla="*/ 5 w 9"/>
                    <a:gd name="T1" fmla="*/ 12 h 12"/>
                    <a:gd name="T2" fmla="*/ 9 w 9"/>
                    <a:gd name="T3" fmla="*/ 0 h 12"/>
                    <a:gd name="T4" fmla="*/ 0 w 9"/>
                    <a:gd name="T5" fmla="*/ 9 h 12"/>
                  </a:gdLst>
                  <a:ahLst/>
                  <a:cxnLst>
                    <a:cxn ang="0">
                      <a:pos x="T0" y="T1"/>
                    </a:cxn>
                    <a:cxn ang="0">
                      <a:pos x="T2" y="T3"/>
                    </a:cxn>
                    <a:cxn ang="0">
                      <a:pos x="T4" y="T5"/>
                    </a:cxn>
                  </a:cxnLst>
                  <a:rect l="0" t="0" r="r" b="b"/>
                  <a:pathLst>
                    <a:path w="9" h="12">
                      <a:moveTo>
                        <a:pt x="5" y="12"/>
                      </a:moveTo>
                      <a:lnTo>
                        <a:pt x="9"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3" name="Freeform 648">
                  <a:extLst>
                    <a:ext uri="{FF2B5EF4-FFF2-40B4-BE49-F238E27FC236}">
                      <a16:creationId xmlns:a16="http://schemas.microsoft.com/office/drawing/2014/main" id="{BFF79CEC-8955-4377-8738-F6E892BF0F72}"/>
                    </a:ext>
                  </a:extLst>
                </p:cNvPr>
                <p:cNvSpPr>
                  <a:spLocks/>
                </p:cNvSpPr>
                <p:nvPr/>
              </p:nvSpPr>
              <p:spPr bwMode="auto">
                <a:xfrm>
                  <a:off x="3459" y="2538"/>
                  <a:ext cx="9" cy="10"/>
                </a:xfrm>
                <a:custGeom>
                  <a:avLst/>
                  <a:gdLst>
                    <a:gd name="T0" fmla="*/ 4 w 9"/>
                    <a:gd name="T1" fmla="*/ 10 h 10"/>
                    <a:gd name="T2" fmla="*/ 9 w 9"/>
                    <a:gd name="T3" fmla="*/ 0 h 10"/>
                    <a:gd name="T4" fmla="*/ 0 w 9"/>
                    <a:gd name="T5" fmla="*/ 7 h 10"/>
                  </a:gdLst>
                  <a:ahLst/>
                  <a:cxnLst>
                    <a:cxn ang="0">
                      <a:pos x="T0" y="T1"/>
                    </a:cxn>
                    <a:cxn ang="0">
                      <a:pos x="T2" y="T3"/>
                    </a:cxn>
                    <a:cxn ang="0">
                      <a:pos x="T4" y="T5"/>
                    </a:cxn>
                  </a:cxnLst>
                  <a:rect l="0" t="0" r="r" b="b"/>
                  <a:pathLst>
                    <a:path w="9" h="10">
                      <a:moveTo>
                        <a:pt x="4" y="10"/>
                      </a:moveTo>
                      <a:lnTo>
                        <a:pt x="9"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4" name="Freeform 649">
                  <a:extLst>
                    <a:ext uri="{FF2B5EF4-FFF2-40B4-BE49-F238E27FC236}">
                      <a16:creationId xmlns:a16="http://schemas.microsoft.com/office/drawing/2014/main" id="{4A371967-D3D7-4377-BF0B-378043FBDC4F}"/>
                    </a:ext>
                  </a:extLst>
                </p:cNvPr>
                <p:cNvSpPr>
                  <a:spLocks/>
                </p:cNvSpPr>
                <p:nvPr/>
              </p:nvSpPr>
              <p:spPr bwMode="auto">
                <a:xfrm>
                  <a:off x="3461" y="2567"/>
                  <a:ext cx="7" cy="8"/>
                </a:xfrm>
                <a:custGeom>
                  <a:avLst/>
                  <a:gdLst>
                    <a:gd name="T0" fmla="*/ 3 w 7"/>
                    <a:gd name="T1" fmla="*/ 8 h 8"/>
                    <a:gd name="T2" fmla="*/ 7 w 7"/>
                    <a:gd name="T3" fmla="*/ 0 h 8"/>
                    <a:gd name="T4" fmla="*/ 0 w 7"/>
                    <a:gd name="T5" fmla="*/ 5 h 8"/>
                  </a:gdLst>
                  <a:ahLst/>
                  <a:cxnLst>
                    <a:cxn ang="0">
                      <a:pos x="T0" y="T1"/>
                    </a:cxn>
                    <a:cxn ang="0">
                      <a:pos x="T2" y="T3"/>
                    </a:cxn>
                    <a:cxn ang="0">
                      <a:pos x="T4" y="T5"/>
                    </a:cxn>
                  </a:cxnLst>
                  <a:rect l="0" t="0" r="r" b="b"/>
                  <a:pathLst>
                    <a:path w="7" h="8">
                      <a:moveTo>
                        <a:pt x="3" y="8"/>
                      </a:moveTo>
                      <a:lnTo>
                        <a:pt x="7"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5" name="Freeform 650">
                  <a:extLst>
                    <a:ext uri="{FF2B5EF4-FFF2-40B4-BE49-F238E27FC236}">
                      <a16:creationId xmlns:a16="http://schemas.microsoft.com/office/drawing/2014/main" id="{19B3F62C-4B10-4705-90A0-65BD8D2E7B35}"/>
                    </a:ext>
                  </a:extLst>
                </p:cNvPr>
                <p:cNvSpPr>
                  <a:spLocks/>
                </p:cNvSpPr>
                <p:nvPr/>
              </p:nvSpPr>
              <p:spPr bwMode="auto">
                <a:xfrm>
                  <a:off x="3464" y="2595"/>
                  <a:ext cx="4" cy="6"/>
                </a:xfrm>
                <a:custGeom>
                  <a:avLst/>
                  <a:gdLst>
                    <a:gd name="T0" fmla="*/ 3 w 4"/>
                    <a:gd name="T1" fmla="*/ 6 h 6"/>
                    <a:gd name="T2" fmla="*/ 4 w 4"/>
                    <a:gd name="T3" fmla="*/ 0 h 6"/>
                    <a:gd name="T4" fmla="*/ 0 w 4"/>
                    <a:gd name="T5" fmla="*/ 5 h 6"/>
                  </a:gdLst>
                  <a:ahLst/>
                  <a:cxnLst>
                    <a:cxn ang="0">
                      <a:pos x="T0" y="T1"/>
                    </a:cxn>
                    <a:cxn ang="0">
                      <a:pos x="T2" y="T3"/>
                    </a:cxn>
                    <a:cxn ang="0">
                      <a:pos x="T4" y="T5"/>
                    </a:cxn>
                  </a:cxnLst>
                  <a:rect l="0" t="0" r="r" b="b"/>
                  <a:pathLst>
                    <a:path w="4" h="6">
                      <a:moveTo>
                        <a:pt x="3" y="6"/>
                      </a:moveTo>
                      <a:lnTo>
                        <a:pt x="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6" name="Freeform 651">
                  <a:extLst>
                    <a:ext uri="{FF2B5EF4-FFF2-40B4-BE49-F238E27FC236}">
                      <a16:creationId xmlns:a16="http://schemas.microsoft.com/office/drawing/2014/main" id="{843146AA-2E56-4F08-BDC7-0297BC8B432B}"/>
                    </a:ext>
                  </a:extLst>
                </p:cNvPr>
                <p:cNvSpPr>
                  <a:spLocks/>
                </p:cNvSpPr>
                <p:nvPr/>
              </p:nvSpPr>
              <p:spPr bwMode="auto">
                <a:xfrm>
                  <a:off x="3496" y="1704"/>
                  <a:ext cx="4" cy="2"/>
                </a:xfrm>
                <a:custGeom>
                  <a:avLst/>
                  <a:gdLst>
                    <a:gd name="T0" fmla="*/ 4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4"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7" name="Freeform 652">
                  <a:extLst>
                    <a:ext uri="{FF2B5EF4-FFF2-40B4-BE49-F238E27FC236}">
                      <a16:creationId xmlns:a16="http://schemas.microsoft.com/office/drawing/2014/main" id="{F066B038-3B95-4D8B-A368-BF79FADD120D}"/>
                    </a:ext>
                  </a:extLst>
                </p:cNvPr>
                <p:cNvSpPr>
                  <a:spLocks/>
                </p:cNvSpPr>
                <p:nvPr/>
              </p:nvSpPr>
              <p:spPr bwMode="auto">
                <a:xfrm>
                  <a:off x="3496" y="1731"/>
                  <a:ext cx="8" cy="4"/>
                </a:xfrm>
                <a:custGeom>
                  <a:avLst/>
                  <a:gdLst>
                    <a:gd name="T0" fmla="*/ 8 w 8"/>
                    <a:gd name="T1" fmla="*/ 0 h 4"/>
                    <a:gd name="T2" fmla="*/ 0 w 8"/>
                    <a:gd name="T3" fmla="*/ 2 h 4"/>
                    <a:gd name="T4" fmla="*/ 8 w 8"/>
                    <a:gd name="T5" fmla="*/ 4 h 4"/>
                  </a:gdLst>
                  <a:ahLst/>
                  <a:cxnLst>
                    <a:cxn ang="0">
                      <a:pos x="T0" y="T1"/>
                    </a:cxn>
                    <a:cxn ang="0">
                      <a:pos x="T2" y="T3"/>
                    </a:cxn>
                    <a:cxn ang="0">
                      <a:pos x="T4" y="T5"/>
                    </a:cxn>
                  </a:cxnLst>
                  <a:rect l="0" t="0" r="r" b="b"/>
                  <a:pathLst>
                    <a:path w="8" h="4">
                      <a:moveTo>
                        <a:pt x="8" y="0"/>
                      </a:moveTo>
                      <a:lnTo>
                        <a:pt x="0" y="2"/>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8" name="Freeform 653">
                  <a:extLst>
                    <a:ext uri="{FF2B5EF4-FFF2-40B4-BE49-F238E27FC236}">
                      <a16:creationId xmlns:a16="http://schemas.microsoft.com/office/drawing/2014/main" id="{A6D2ECB6-8CAF-4C73-BD53-8AB5ACEA5F34}"/>
                    </a:ext>
                  </a:extLst>
                </p:cNvPr>
                <p:cNvSpPr>
                  <a:spLocks/>
                </p:cNvSpPr>
                <p:nvPr/>
              </p:nvSpPr>
              <p:spPr bwMode="auto">
                <a:xfrm>
                  <a:off x="3496" y="1757"/>
                  <a:ext cx="12" cy="5"/>
                </a:xfrm>
                <a:custGeom>
                  <a:avLst/>
                  <a:gdLst>
                    <a:gd name="T0" fmla="*/ 10 w 12"/>
                    <a:gd name="T1" fmla="*/ 0 h 5"/>
                    <a:gd name="T2" fmla="*/ 0 w 12"/>
                    <a:gd name="T3" fmla="*/ 5 h 5"/>
                    <a:gd name="T4" fmla="*/ 12 w 12"/>
                    <a:gd name="T5" fmla="*/ 5 h 5"/>
                  </a:gdLst>
                  <a:ahLst/>
                  <a:cxnLst>
                    <a:cxn ang="0">
                      <a:pos x="T0" y="T1"/>
                    </a:cxn>
                    <a:cxn ang="0">
                      <a:pos x="T2" y="T3"/>
                    </a:cxn>
                    <a:cxn ang="0">
                      <a:pos x="T4" y="T5"/>
                    </a:cxn>
                  </a:cxnLst>
                  <a:rect l="0" t="0" r="r" b="b"/>
                  <a:pathLst>
                    <a:path w="12" h="5">
                      <a:moveTo>
                        <a:pt x="10" y="0"/>
                      </a:moveTo>
                      <a:lnTo>
                        <a:pt x="0" y="5"/>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9" name="Freeform 654">
                  <a:extLst>
                    <a:ext uri="{FF2B5EF4-FFF2-40B4-BE49-F238E27FC236}">
                      <a16:creationId xmlns:a16="http://schemas.microsoft.com/office/drawing/2014/main" id="{ACA0F32B-C9B6-4528-A9A5-9BACF9B6322C}"/>
                    </a:ext>
                  </a:extLst>
                </p:cNvPr>
                <p:cNvSpPr>
                  <a:spLocks/>
                </p:cNvSpPr>
                <p:nvPr/>
              </p:nvSpPr>
              <p:spPr bwMode="auto">
                <a:xfrm>
                  <a:off x="3496" y="1784"/>
                  <a:ext cx="14" cy="7"/>
                </a:xfrm>
                <a:custGeom>
                  <a:avLst/>
                  <a:gdLst>
                    <a:gd name="T0" fmla="*/ 12 w 14"/>
                    <a:gd name="T1" fmla="*/ 0 h 7"/>
                    <a:gd name="T2" fmla="*/ 0 w 14"/>
                    <a:gd name="T3" fmla="*/ 7 h 7"/>
                    <a:gd name="T4" fmla="*/ 14 w 14"/>
                    <a:gd name="T5" fmla="*/ 6 h 7"/>
                  </a:gdLst>
                  <a:ahLst/>
                  <a:cxnLst>
                    <a:cxn ang="0">
                      <a:pos x="T0" y="T1"/>
                    </a:cxn>
                    <a:cxn ang="0">
                      <a:pos x="T2" y="T3"/>
                    </a:cxn>
                    <a:cxn ang="0">
                      <a:pos x="T4" y="T5"/>
                    </a:cxn>
                  </a:cxnLst>
                  <a:rect l="0" t="0" r="r" b="b"/>
                  <a:pathLst>
                    <a:path w="14" h="7">
                      <a:moveTo>
                        <a:pt x="12" y="0"/>
                      </a:moveTo>
                      <a:lnTo>
                        <a:pt x="0" y="7"/>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0" name="Freeform 655">
                  <a:extLst>
                    <a:ext uri="{FF2B5EF4-FFF2-40B4-BE49-F238E27FC236}">
                      <a16:creationId xmlns:a16="http://schemas.microsoft.com/office/drawing/2014/main" id="{E0092D9E-1CCE-4D31-942C-151D180737EA}"/>
                    </a:ext>
                  </a:extLst>
                </p:cNvPr>
                <p:cNvSpPr>
                  <a:spLocks/>
                </p:cNvSpPr>
                <p:nvPr/>
              </p:nvSpPr>
              <p:spPr bwMode="auto">
                <a:xfrm>
                  <a:off x="3496" y="1812"/>
                  <a:ext cx="15" cy="8"/>
                </a:xfrm>
                <a:custGeom>
                  <a:avLst/>
                  <a:gdLst>
                    <a:gd name="T0" fmla="*/ 12 w 15"/>
                    <a:gd name="T1" fmla="*/ 0 h 8"/>
                    <a:gd name="T2" fmla="*/ 0 w 15"/>
                    <a:gd name="T3" fmla="*/ 8 h 8"/>
                    <a:gd name="T4" fmla="*/ 15 w 15"/>
                    <a:gd name="T5" fmla="*/ 7 h 8"/>
                  </a:gdLst>
                  <a:ahLst/>
                  <a:cxnLst>
                    <a:cxn ang="0">
                      <a:pos x="T0" y="T1"/>
                    </a:cxn>
                    <a:cxn ang="0">
                      <a:pos x="T2" y="T3"/>
                    </a:cxn>
                    <a:cxn ang="0">
                      <a:pos x="T4" y="T5"/>
                    </a:cxn>
                  </a:cxnLst>
                  <a:rect l="0" t="0" r="r" b="b"/>
                  <a:pathLst>
                    <a:path w="15" h="8">
                      <a:moveTo>
                        <a:pt x="12" y="0"/>
                      </a:moveTo>
                      <a:lnTo>
                        <a:pt x="0" y="8"/>
                      </a:lnTo>
                      <a:lnTo>
                        <a:pt x="1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1" name="Freeform 656">
                  <a:extLst>
                    <a:ext uri="{FF2B5EF4-FFF2-40B4-BE49-F238E27FC236}">
                      <a16:creationId xmlns:a16="http://schemas.microsoft.com/office/drawing/2014/main" id="{FC020F63-6239-4159-8A49-D1ABEB431C31}"/>
                    </a:ext>
                  </a:extLst>
                </p:cNvPr>
                <p:cNvSpPr>
                  <a:spLocks/>
                </p:cNvSpPr>
                <p:nvPr/>
              </p:nvSpPr>
              <p:spPr bwMode="auto">
                <a:xfrm>
                  <a:off x="3496" y="1842"/>
                  <a:ext cx="14" cy="6"/>
                </a:xfrm>
                <a:custGeom>
                  <a:avLst/>
                  <a:gdLst>
                    <a:gd name="T0" fmla="*/ 12 w 14"/>
                    <a:gd name="T1" fmla="*/ 0 h 6"/>
                    <a:gd name="T2" fmla="*/ 0 w 14"/>
                    <a:gd name="T3" fmla="*/ 6 h 6"/>
                    <a:gd name="T4" fmla="*/ 14 w 14"/>
                    <a:gd name="T5" fmla="*/ 6 h 6"/>
                  </a:gdLst>
                  <a:ahLst/>
                  <a:cxnLst>
                    <a:cxn ang="0">
                      <a:pos x="T0" y="T1"/>
                    </a:cxn>
                    <a:cxn ang="0">
                      <a:pos x="T2" y="T3"/>
                    </a:cxn>
                    <a:cxn ang="0">
                      <a:pos x="T4" y="T5"/>
                    </a:cxn>
                  </a:cxnLst>
                  <a:rect l="0" t="0" r="r" b="b"/>
                  <a:pathLst>
                    <a:path w="14" h="6">
                      <a:moveTo>
                        <a:pt x="12" y="0"/>
                      </a:moveTo>
                      <a:lnTo>
                        <a:pt x="0" y="6"/>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2" name="Freeform 657">
                  <a:extLst>
                    <a:ext uri="{FF2B5EF4-FFF2-40B4-BE49-F238E27FC236}">
                      <a16:creationId xmlns:a16="http://schemas.microsoft.com/office/drawing/2014/main" id="{F2D89630-478B-4F29-A599-F0E4ACA5CA47}"/>
                    </a:ext>
                  </a:extLst>
                </p:cNvPr>
                <p:cNvSpPr>
                  <a:spLocks/>
                </p:cNvSpPr>
                <p:nvPr/>
              </p:nvSpPr>
              <p:spPr bwMode="auto">
                <a:xfrm>
                  <a:off x="3496" y="1873"/>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3" name="Freeform 658">
                  <a:extLst>
                    <a:ext uri="{FF2B5EF4-FFF2-40B4-BE49-F238E27FC236}">
                      <a16:creationId xmlns:a16="http://schemas.microsoft.com/office/drawing/2014/main" id="{49B2AB97-B6E5-4015-8942-DBB9A573AA56}"/>
                    </a:ext>
                  </a:extLst>
                </p:cNvPr>
                <p:cNvSpPr>
                  <a:spLocks/>
                </p:cNvSpPr>
                <p:nvPr/>
              </p:nvSpPr>
              <p:spPr bwMode="auto">
                <a:xfrm>
                  <a:off x="3496" y="1905"/>
                  <a:ext cx="8" cy="3"/>
                </a:xfrm>
                <a:custGeom>
                  <a:avLst/>
                  <a:gdLst>
                    <a:gd name="T0" fmla="*/ 8 w 8"/>
                    <a:gd name="T1" fmla="*/ 0 h 3"/>
                    <a:gd name="T2" fmla="*/ 0 w 8"/>
                    <a:gd name="T3" fmla="*/ 1 h 3"/>
                    <a:gd name="T4" fmla="*/ 8 w 8"/>
                    <a:gd name="T5" fmla="*/ 3 h 3"/>
                  </a:gdLst>
                  <a:ahLst/>
                  <a:cxnLst>
                    <a:cxn ang="0">
                      <a:pos x="T0" y="T1"/>
                    </a:cxn>
                    <a:cxn ang="0">
                      <a:pos x="T2" y="T3"/>
                    </a:cxn>
                    <a:cxn ang="0">
                      <a:pos x="T4" y="T5"/>
                    </a:cxn>
                  </a:cxnLst>
                  <a:rect l="0" t="0" r="r" b="b"/>
                  <a:pathLst>
                    <a:path w="8" h="3">
                      <a:moveTo>
                        <a:pt x="8" y="0"/>
                      </a:moveTo>
                      <a:lnTo>
                        <a:pt x="0" y="1"/>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4" name="Freeform 659">
                  <a:extLst>
                    <a:ext uri="{FF2B5EF4-FFF2-40B4-BE49-F238E27FC236}">
                      <a16:creationId xmlns:a16="http://schemas.microsoft.com/office/drawing/2014/main" id="{890D50BE-B8FF-4A52-B338-EA105C6A2FAB}"/>
                    </a:ext>
                  </a:extLst>
                </p:cNvPr>
                <p:cNvSpPr>
                  <a:spLocks/>
                </p:cNvSpPr>
                <p:nvPr/>
              </p:nvSpPr>
              <p:spPr bwMode="auto">
                <a:xfrm>
                  <a:off x="3496" y="1934"/>
                  <a:ext cx="6" cy="3"/>
                </a:xfrm>
                <a:custGeom>
                  <a:avLst/>
                  <a:gdLst>
                    <a:gd name="T0" fmla="*/ 6 w 6"/>
                    <a:gd name="T1" fmla="*/ 0 h 3"/>
                    <a:gd name="T2" fmla="*/ 0 w 6"/>
                    <a:gd name="T3" fmla="*/ 1 h 3"/>
                    <a:gd name="T4" fmla="*/ 5 w 6"/>
                    <a:gd name="T5" fmla="*/ 3 h 3"/>
                  </a:gdLst>
                  <a:ahLst/>
                  <a:cxnLst>
                    <a:cxn ang="0">
                      <a:pos x="T0" y="T1"/>
                    </a:cxn>
                    <a:cxn ang="0">
                      <a:pos x="T2" y="T3"/>
                    </a:cxn>
                    <a:cxn ang="0">
                      <a:pos x="T4" y="T5"/>
                    </a:cxn>
                  </a:cxnLst>
                  <a:rect l="0" t="0" r="r" b="b"/>
                  <a:pathLst>
                    <a:path w="6" h="3">
                      <a:moveTo>
                        <a:pt x="6"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5" name="Freeform 660">
                  <a:extLst>
                    <a:ext uri="{FF2B5EF4-FFF2-40B4-BE49-F238E27FC236}">
                      <a16:creationId xmlns:a16="http://schemas.microsoft.com/office/drawing/2014/main" id="{A84DEA0E-0F96-413E-9F3C-D54A42153F8A}"/>
                    </a:ext>
                  </a:extLst>
                </p:cNvPr>
                <p:cNvSpPr>
                  <a:spLocks/>
                </p:cNvSpPr>
                <p:nvPr/>
              </p:nvSpPr>
              <p:spPr bwMode="auto">
                <a:xfrm>
                  <a:off x="3496" y="1963"/>
                  <a:ext cx="5" cy="2"/>
                </a:xfrm>
                <a:custGeom>
                  <a:avLst/>
                  <a:gdLst>
                    <a:gd name="T0" fmla="*/ 5 w 5"/>
                    <a:gd name="T1" fmla="*/ 0 h 2"/>
                    <a:gd name="T2" fmla="*/ 0 w 5"/>
                    <a:gd name="T3" fmla="*/ 0 h 2"/>
                    <a:gd name="T4" fmla="*/ 5 w 5"/>
                    <a:gd name="T5" fmla="*/ 2 h 2"/>
                  </a:gdLst>
                  <a:ahLst/>
                  <a:cxnLst>
                    <a:cxn ang="0">
                      <a:pos x="T0" y="T1"/>
                    </a:cxn>
                    <a:cxn ang="0">
                      <a:pos x="T2" y="T3"/>
                    </a:cxn>
                    <a:cxn ang="0">
                      <a:pos x="T4" y="T5"/>
                    </a:cxn>
                  </a:cxnLst>
                  <a:rect l="0" t="0" r="r" b="b"/>
                  <a:pathLst>
                    <a:path w="5" h="2">
                      <a:moveTo>
                        <a:pt x="5" y="0"/>
                      </a:moveTo>
                      <a:lnTo>
                        <a:pt x="0" y="0"/>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6" name="Freeform 661">
                  <a:extLst>
                    <a:ext uri="{FF2B5EF4-FFF2-40B4-BE49-F238E27FC236}">
                      <a16:creationId xmlns:a16="http://schemas.microsoft.com/office/drawing/2014/main" id="{FD0BD507-95D9-41F1-945C-982E4AB8A5D4}"/>
                    </a:ext>
                  </a:extLst>
                </p:cNvPr>
                <p:cNvSpPr>
                  <a:spLocks/>
                </p:cNvSpPr>
                <p:nvPr/>
              </p:nvSpPr>
              <p:spPr bwMode="auto">
                <a:xfrm>
                  <a:off x="3496" y="1991"/>
                  <a:ext cx="6" cy="3"/>
                </a:xfrm>
                <a:custGeom>
                  <a:avLst/>
                  <a:gdLst>
                    <a:gd name="T0" fmla="*/ 6 w 6"/>
                    <a:gd name="T1" fmla="*/ 0 h 3"/>
                    <a:gd name="T2" fmla="*/ 0 w 6"/>
                    <a:gd name="T3" fmla="*/ 1 h 3"/>
                    <a:gd name="T4" fmla="*/ 5 w 6"/>
                    <a:gd name="T5" fmla="*/ 3 h 3"/>
                  </a:gdLst>
                  <a:ahLst/>
                  <a:cxnLst>
                    <a:cxn ang="0">
                      <a:pos x="T0" y="T1"/>
                    </a:cxn>
                    <a:cxn ang="0">
                      <a:pos x="T2" y="T3"/>
                    </a:cxn>
                    <a:cxn ang="0">
                      <a:pos x="T4" y="T5"/>
                    </a:cxn>
                  </a:cxnLst>
                  <a:rect l="0" t="0" r="r" b="b"/>
                  <a:pathLst>
                    <a:path w="6" h="3">
                      <a:moveTo>
                        <a:pt x="6"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7" name="Freeform 662">
                  <a:extLst>
                    <a:ext uri="{FF2B5EF4-FFF2-40B4-BE49-F238E27FC236}">
                      <a16:creationId xmlns:a16="http://schemas.microsoft.com/office/drawing/2014/main" id="{1DD27B35-A5D9-4FD4-9153-7D098680B42F}"/>
                    </a:ext>
                  </a:extLst>
                </p:cNvPr>
                <p:cNvSpPr>
                  <a:spLocks/>
                </p:cNvSpPr>
                <p:nvPr/>
              </p:nvSpPr>
              <p:spPr bwMode="auto">
                <a:xfrm>
                  <a:off x="3496" y="2020"/>
                  <a:ext cx="7" cy="4"/>
                </a:xfrm>
                <a:custGeom>
                  <a:avLst/>
                  <a:gdLst>
                    <a:gd name="T0" fmla="*/ 7 w 7"/>
                    <a:gd name="T1" fmla="*/ 0 h 4"/>
                    <a:gd name="T2" fmla="*/ 0 w 7"/>
                    <a:gd name="T3" fmla="*/ 1 h 4"/>
                    <a:gd name="T4" fmla="*/ 7 w 7"/>
                    <a:gd name="T5" fmla="*/ 4 h 4"/>
                  </a:gdLst>
                  <a:ahLst/>
                  <a:cxnLst>
                    <a:cxn ang="0">
                      <a:pos x="T0" y="T1"/>
                    </a:cxn>
                    <a:cxn ang="0">
                      <a:pos x="T2" y="T3"/>
                    </a:cxn>
                    <a:cxn ang="0">
                      <a:pos x="T4" y="T5"/>
                    </a:cxn>
                  </a:cxnLst>
                  <a:rect l="0" t="0" r="r" b="b"/>
                  <a:pathLst>
                    <a:path w="7" h="4">
                      <a:moveTo>
                        <a:pt x="7"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8" name="Freeform 663">
                  <a:extLst>
                    <a:ext uri="{FF2B5EF4-FFF2-40B4-BE49-F238E27FC236}">
                      <a16:creationId xmlns:a16="http://schemas.microsoft.com/office/drawing/2014/main" id="{F5FA75C6-7A4D-4FEF-8B27-6701328F44FB}"/>
                    </a:ext>
                  </a:extLst>
                </p:cNvPr>
                <p:cNvSpPr>
                  <a:spLocks/>
                </p:cNvSpPr>
                <p:nvPr/>
              </p:nvSpPr>
              <p:spPr bwMode="auto">
                <a:xfrm>
                  <a:off x="3496" y="2050"/>
                  <a:ext cx="9" cy="5"/>
                </a:xfrm>
                <a:custGeom>
                  <a:avLst/>
                  <a:gdLst>
                    <a:gd name="T0" fmla="*/ 9 w 9"/>
                    <a:gd name="T1" fmla="*/ 0 h 5"/>
                    <a:gd name="T2" fmla="*/ 0 w 9"/>
                    <a:gd name="T3" fmla="*/ 0 h 5"/>
                    <a:gd name="T4" fmla="*/ 8 w 9"/>
                    <a:gd name="T5" fmla="*/ 5 h 5"/>
                  </a:gdLst>
                  <a:ahLst/>
                  <a:cxnLst>
                    <a:cxn ang="0">
                      <a:pos x="T0" y="T1"/>
                    </a:cxn>
                    <a:cxn ang="0">
                      <a:pos x="T2" y="T3"/>
                    </a:cxn>
                    <a:cxn ang="0">
                      <a:pos x="T4" y="T5"/>
                    </a:cxn>
                  </a:cxnLst>
                  <a:rect l="0" t="0" r="r" b="b"/>
                  <a:pathLst>
                    <a:path w="9" h="5">
                      <a:moveTo>
                        <a:pt x="9" y="0"/>
                      </a:moveTo>
                      <a:lnTo>
                        <a:pt x="0" y="0"/>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9" name="Freeform 664">
                  <a:extLst>
                    <a:ext uri="{FF2B5EF4-FFF2-40B4-BE49-F238E27FC236}">
                      <a16:creationId xmlns:a16="http://schemas.microsoft.com/office/drawing/2014/main" id="{FBBE8826-2510-41DD-A17B-29EEB0040FC0}"/>
                    </a:ext>
                  </a:extLst>
                </p:cNvPr>
                <p:cNvSpPr>
                  <a:spLocks/>
                </p:cNvSpPr>
                <p:nvPr/>
              </p:nvSpPr>
              <p:spPr bwMode="auto">
                <a:xfrm>
                  <a:off x="3496" y="2078"/>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0" name="Freeform 665">
                  <a:extLst>
                    <a:ext uri="{FF2B5EF4-FFF2-40B4-BE49-F238E27FC236}">
                      <a16:creationId xmlns:a16="http://schemas.microsoft.com/office/drawing/2014/main" id="{262F0787-F491-41B5-BC4F-B90A083F4FF5}"/>
                    </a:ext>
                  </a:extLst>
                </p:cNvPr>
                <p:cNvSpPr>
                  <a:spLocks/>
                </p:cNvSpPr>
                <p:nvPr/>
              </p:nvSpPr>
              <p:spPr bwMode="auto">
                <a:xfrm>
                  <a:off x="3496" y="2107"/>
                  <a:ext cx="11" cy="9"/>
                </a:xfrm>
                <a:custGeom>
                  <a:avLst/>
                  <a:gdLst>
                    <a:gd name="T0" fmla="*/ 11 w 11"/>
                    <a:gd name="T1" fmla="*/ 4 h 9"/>
                    <a:gd name="T2" fmla="*/ 0 w 11"/>
                    <a:gd name="T3" fmla="*/ 0 h 9"/>
                    <a:gd name="T4" fmla="*/ 8 w 11"/>
                    <a:gd name="T5" fmla="*/ 9 h 9"/>
                  </a:gdLst>
                  <a:ahLst/>
                  <a:cxnLst>
                    <a:cxn ang="0">
                      <a:pos x="T0" y="T1"/>
                    </a:cxn>
                    <a:cxn ang="0">
                      <a:pos x="T2" y="T3"/>
                    </a:cxn>
                    <a:cxn ang="0">
                      <a:pos x="T4" y="T5"/>
                    </a:cxn>
                  </a:cxnLst>
                  <a:rect l="0" t="0" r="r" b="b"/>
                  <a:pathLst>
                    <a:path w="11" h="9">
                      <a:moveTo>
                        <a:pt x="11" y="4"/>
                      </a:moveTo>
                      <a:lnTo>
                        <a:pt x="0" y="0"/>
                      </a:lnTo>
                      <a:lnTo>
                        <a:pt x="8"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1" name="Freeform 666">
                  <a:extLst>
                    <a:ext uri="{FF2B5EF4-FFF2-40B4-BE49-F238E27FC236}">
                      <a16:creationId xmlns:a16="http://schemas.microsoft.com/office/drawing/2014/main" id="{44C5AEA3-8FB0-4980-B2CE-B52738274F51}"/>
                    </a:ext>
                  </a:extLst>
                </p:cNvPr>
                <p:cNvSpPr>
                  <a:spLocks/>
                </p:cNvSpPr>
                <p:nvPr/>
              </p:nvSpPr>
              <p:spPr bwMode="auto">
                <a:xfrm>
                  <a:off x="3496" y="2136"/>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2" name="Freeform 667">
                  <a:extLst>
                    <a:ext uri="{FF2B5EF4-FFF2-40B4-BE49-F238E27FC236}">
                      <a16:creationId xmlns:a16="http://schemas.microsoft.com/office/drawing/2014/main" id="{18D9F6BE-C6F7-4C57-A444-1D567B5F5F3E}"/>
                    </a:ext>
                  </a:extLst>
                </p:cNvPr>
                <p:cNvSpPr>
                  <a:spLocks/>
                </p:cNvSpPr>
                <p:nvPr/>
              </p:nvSpPr>
              <p:spPr bwMode="auto">
                <a:xfrm>
                  <a:off x="3496" y="2164"/>
                  <a:ext cx="10" cy="6"/>
                </a:xfrm>
                <a:custGeom>
                  <a:avLst/>
                  <a:gdLst>
                    <a:gd name="T0" fmla="*/ 10 w 10"/>
                    <a:gd name="T1" fmla="*/ 2 h 6"/>
                    <a:gd name="T2" fmla="*/ 0 w 10"/>
                    <a:gd name="T3" fmla="*/ 0 h 6"/>
                    <a:gd name="T4" fmla="*/ 8 w 10"/>
                    <a:gd name="T5" fmla="*/ 6 h 6"/>
                  </a:gdLst>
                  <a:ahLst/>
                  <a:cxnLst>
                    <a:cxn ang="0">
                      <a:pos x="T0" y="T1"/>
                    </a:cxn>
                    <a:cxn ang="0">
                      <a:pos x="T2" y="T3"/>
                    </a:cxn>
                    <a:cxn ang="0">
                      <a:pos x="T4" y="T5"/>
                    </a:cxn>
                  </a:cxnLst>
                  <a:rect l="0" t="0" r="r" b="b"/>
                  <a:pathLst>
                    <a:path w="10" h="6">
                      <a:moveTo>
                        <a:pt x="10" y="2"/>
                      </a:moveTo>
                      <a:lnTo>
                        <a:pt x="0" y="0"/>
                      </a:lnTo>
                      <a:lnTo>
                        <a:pt x="8"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3" name="Freeform 668">
                  <a:extLst>
                    <a:ext uri="{FF2B5EF4-FFF2-40B4-BE49-F238E27FC236}">
                      <a16:creationId xmlns:a16="http://schemas.microsoft.com/office/drawing/2014/main" id="{6B67AFD2-EA35-4292-98EC-9824531A0C17}"/>
                    </a:ext>
                  </a:extLst>
                </p:cNvPr>
                <p:cNvSpPr>
                  <a:spLocks/>
                </p:cNvSpPr>
                <p:nvPr/>
              </p:nvSpPr>
              <p:spPr bwMode="auto">
                <a:xfrm>
                  <a:off x="3496" y="2192"/>
                  <a:ext cx="7" cy="4"/>
                </a:xfrm>
                <a:custGeom>
                  <a:avLst/>
                  <a:gdLst>
                    <a:gd name="T0" fmla="*/ 7 w 7"/>
                    <a:gd name="T1" fmla="*/ 0 h 4"/>
                    <a:gd name="T2" fmla="*/ 0 w 7"/>
                    <a:gd name="T3" fmla="*/ 1 h 4"/>
                    <a:gd name="T4" fmla="*/ 7 w 7"/>
                    <a:gd name="T5" fmla="*/ 4 h 4"/>
                  </a:gdLst>
                  <a:ahLst/>
                  <a:cxnLst>
                    <a:cxn ang="0">
                      <a:pos x="T0" y="T1"/>
                    </a:cxn>
                    <a:cxn ang="0">
                      <a:pos x="T2" y="T3"/>
                    </a:cxn>
                    <a:cxn ang="0">
                      <a:pos x="T4" y="T5"/>
                    </a:cxn>
                  </a:cxnLst>
                  <a:rect l="0" t="0" r="r" b="b"/>
                  <a:pathLst>
                    <a:path w="7" h="4">
                      <a:moveTo>
                        <a:pt x="7"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4" name="Freeform 669">
                  <a:extLst>
                    <a:ext uri="{FF2B5EF4-FFF2-40B4-BE49-F238E27FC236}">
                      <a16:creationId xmlns:a16="http://schemas.microsoft.com/office/drawing/2014/main" id="{7358E80B-DAB1-4946-BBEA-B601A3CF5D9A}"/>
                    </a:ext>
                  </a:extLst>
                </p:cNvPr>
                <p:cNvSpPr>
                  <a:spLocks/>
                </p:cNvSpPr>
                <p:nvPr/>
              </p:nvSpPr>
              <p:spPr bwMode="auto">
                <a:xfrm>
                  <a:off x="3496" y="2219"/>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5" name="Freeform 670">
                  <a:extLst>
                    <a:ext uri="{FF2B5EF4-FFF2-40B4-BE49-F238E27FC236}">
                      <a16:creationId xmlns:a16="http://schemas.microsoft.com/office/drawing/2014/main" id="{B7C2788E-181F-42A7-B330-C811E6EA6D3C}"/>
                    </a:ext>
                  </a:extLst>
                </p:cNvPr>
                <p:cNvSpPr>
                  <a:spLocks/>
                </p:cNvSpPr>
                <p:nvPr/>
              </p:nvSpPr>
              <p:spPr bwMode="auto">
                <a:xfrm>
                  <a:off x="3496" y="2247"/>
                  <a:ext cx="4" cy="3"/>
                </a:xfrm>
                <a:custGeom>
                  <a:avLst/>
                  <a:gdLst>
                    <a:gd name="T0" fmla="*/ 3 w 4"/>
                    <a:gd name="T1" fmla="*/ 0 h 3"/>
                    <a:gd name="T2" fmla="*/ 0 w 4"/>
                    <a:gd name="T3" fmla="*/ 3 h 3"/>
                    <a:gd name="T4" fmla="*/ 4 w 4"/>
                    <a:gd name="T5" fmla="*/ 1 h 3"/>
                  </a:gdLst>
                  <a:ahLst/>
                  <a:cxnLst>
                    <a:cxn ang="0">
                      <a:pos x="T0" y="T1"/>
                    </a:cxn>
                    <a:cxn ang="0">
                      <a:pos x="T2" y="T3"/>
                    </a:cxn>
                    <a:cxn ang="0">
                      <a:pos x="T4" y="T5"/>
                    </a:cxn>
                  </a:cxnLst>
                  <a:rect l="0" t="0" r="r" b="b"/>
                  <a:pathLst>
                    <a:path w="4" h="3">
                      <a:moveTo>
                        <a:pt x="3" y="0"/>
                      </a:moveTo>
                      <a:lnTo>
                        <a:pt x="0" y="3"/>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6" name="Freeform 671">
                  <a:extLst>
                    <a:ext uri="{FF2B5EF4-FFF2-40B4-BE49-F238E27FC236}">
                      <a16:creationId xmlns:a16="http://schemas.microsoft.com/office/drawing/2014/main" id="{15C9E532-E84A-4B42-A173-7FB0BE55DAED}"/>
                    </a:ext>
                  </a:extLst>
                </p:cNvPr>
                <p:cNvSpPr>
                  <a:spLocks/>
                </p:cNvSpPr>
                <p:nvPr/>
              </p:nvSpPr>
              <p:spPr bwMode="auto">
                <a:xfrm>
                  <a:off x="3496" y="2274"/>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7" name="Freeform 672">
                  <a:extLst>
                    <a:ext uri="{FF2B5EF4-FFF2-40B4-BE49-F238E27FC236}">
                      <a16:creationId xmlns:a16="http://schemas.microsoft.com/office/drawing/2014/main" id="{EA53839B-D855-421D-81FB-2606E3222320}"/>
                    </a:ext>
                  </a:extLst>
                </p:cNvPr>
                <p:cNvSpPr>
                  <a:spLocks/>
                </p:cNvSpPr>
                <p:nvPr/>
              </p:nvSpPr>
              <p:spPr bwMode="auto">
                <a:xfrm>
                  <a:off x="3495" y="2302"/>
                  <a:ext cx="4" cy="6"/>
                </a:xfrm>
                <a:custGeom>
                  <a:avLst/>
                  <a:gdLst>
                    <a:gd name="T0" fmla="*/ 0 w 4"/>
                    <a:gd name="T1" fmla="*/ 0 h 6"/>
                    <a:gd name="T2" fmla="*/ 1 w 4"/>
                    <a:gd name="T3" fmla="*/ 6 h 6"/>
                    <a:gd name="T4" fmla="*/ 4 w 4"/>
                    <a:gd name="T5" fmla="*/ 0 h 6"/>
                  </a:gdLst>
                  <a:ahLst/>
                  <a:cxnLst>
                    <a:cxn ang="0">
                      <a:pos x="T0" y="T1"/>
                    </a:cxn>
                    <a:cxn ang="0">
                      <a:pos x="T2" y="T3"/>
                    </a:cxn>
                    <a:cxn ang="0">
                      <a:pos x="T4" y="T5"/>
                    </a:cxn>
                  </a:cxnLst>
                  <a:rect l="0" t="0" r="r" b="b"/>
                  <a:pathLst>
                    <a:path w="4" h="6">
                      <a:moveTo>
                        <a:pt x="0" y="0"/>
                      </a:moveTo>
                      <a:lnTo>
                        <a:pt x="1" y="6"/>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8" name="Freeform 673">
                  <a:extLst>
                    <a:ext uri="{FF2B5EF4-FFF2-40B4-BE49-F238E27FC236}">
                      <a16:creationId xmlns:a16="http://schemas.microsoft.com/office/drawing/2014/main" id="{96B140FB-E826-485A-961B-8D75F4489CA9}"/>
                    </a:ext>
                  </a:extLst>
                </p:cNvPr>
                <p:cNvSpPr>
                  <a:spLocks/>
                </p:cNvSpPr>
                <p:nvPr/>
              </p:nvSpPr>
              <p:spPr bwMode="auto">
                <a:xfrm>
                  <a:off x="3495" y="2330"/>
                  <a:ext cx="3" cy="7"/>
                </a:xfrm>
                <a:custGeom>
                  <a:avLst/>
                  <a:gdLst>
                    <a:gd name="T0" fmla="*/ 0 w 3"/>
                    <a:gd name="T1" fmla="*/ 0 h 7"/>
                    <a:gd name="T2" fmla="*/ 1 w 3"/>
                    <a:gd name="T3" fmla="*/ 7 h 7"/>
                    <a:gd name="T4" fmla="*/ 3 w 3"/>
                    <a:gd name="T5" fmla="*/ 0 h 7"/>
                  </a:gdLst>
                  <a:ahLst/>
                  <a:cxnLst>
                    <a:cxn ang="0">
                      <a:pos x="T0" y="T1"/>
                    </a:cxn>
                    <a:cxn ang="0">
                      <a:pos x="T2" y="T3"/>
                    </a:cxn>
                    <a:cxn ang="0">
                      <a:pos x="T4" y="T5"/>
                    </a:cxn>
                  </a:cxnLst>
                  <a:rect l="0" t="0" r="r" b="b"/>
                  <a:pathLst>
                    <a:path w="3" h="7">
                      <a:moveTo>
                        <a:pt x="0" y="0"/>
                      </a:moveTo>
                      <a:lnTo>
                        <a:pt x="1"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9" name="Freeform 674">
                  <a:extLst>
                    <a:ext uri="{FF2B5EF4-FFF2-40B4-BE49-F238E27FC236}">
                      <a16:creationId xmlns:a16="http://schemas.microsoft.com/office/drawing/2014/main" id="{E39FDBBD-31FA-4DC9-AB97-875ACDE15B58}"/>
                    </a:ext>
                  </a:extLst>
                </p:cNvPr>
                <p:cNvSpPr>
                  <a:spLocks/>
                </p:cNvSpPr>
                <p:nvPr/>
              </p:nvSpPr>
              <p:spPr bwMode="auto">
                <a:xfrm>
                  <a:off x="3494" y="2360"/>
                  <a:ext cx="3" cy="5"/>
                </a:xfrm>
                <a:custGeom>
                  <a:avLst/>
                  <a:gdLst>
                    <a:gd name="T0" fmla="*/ 0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0" y="0"/>
                      </a:moveTo>
                      <a:lnTo>
                        <a:pt x="2"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0" name="Freeform 675">
                  <a:extLst>
                    <a:ext uri="{FF2B5EF4-FFF2-40B4-BE49-F238E27FC236}">
                      <a16:creationId xmlns:a16="http://schemas.microsoft.com/office/drawing/2014/main" id="{CF53FAD7-9769-418B-A5C9-0DE4763DA2D4}"/>
                    </a:ext>
                  </a:extLst>
                </p:cNvPr>
                <p:cNvSpPr>
                  <a:spLocks/>
                </p:cNvSpPr>
                <p:nvPr/>
              </p:nvSpPr>
              <p:spPr bwMode="auto">
                <a:xfrm>
                  <a:off x="3494" y="2391"/>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1" name="Freeform 676">
                  <a:extLst>
                    <a:ext uri="{FF2B5EF4-FFF2-40B4-BE49-F238E27FC236}">
                      <a16:creationId xmlns:a16="http://schemas.microsoft.com/office/drawing/2014/main" id="{A1729195-2362-4F36-A6C9-7592BA5E1FAB}"/>
                    </a:ext>
                  </a:extLst>
                </p:cNvPr>
                <p:cNvSpPr>
                  <a:spLocks/>
                </p:cNvSpPr>
                <p:nvPr/>
              </p:nvSpPr>
              <p:spPr bwMode="auto">
                <a:xfrm>
                  <a:off x="3492" y="2423"/>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2" name="Freeform 677">
                  <a:extLst>
                    <a:ext uri="{FF2B5EF4-FFF2-40B4-BE49-F238E27FC236}">
                      <a16:creationId xmlns:a16="http://schemas.microsoft.com/office/drawing/2014/main" id="{04A14030-1733-48CF-9694-546DCBCB9EC0}"/>
                    </a:ext>
                  </a:extLst>
                </p:cNvPr>
                <p:cNvSpPr>
                  <a:spLocks/>
                </p:cNvSpPr>
                <p:nvPr/>
              </p:nvSpPr>
              <p:spPr bwMode="auto">
                <a:xfrm>
                  <a:off x="3488" y="2452"/>
                  <a:ext cx="8" cy="6"/>
                </a:xfrm>
                <a:custGeom>
                  <a:avLst/>
                  <a:gdLst>
                    <a:gd name="T0" fmla="*/ 3 w 8"/>
                    <a:gd name="T1" fmla="*/ 6 h 6"/>
                    <a:gd name="T2" fmla="*/ 8 w 8"/>
                    <a:gd name="T3" fmla="*/ 0 h 6"/>
                    <a:gd name="T4" fmla="*/ 0 w 8"/>
                    <a:gd name="T5" fmla="*/ 3 h 6"/>
                  </a:gdLst>
                  <a:ahLst/>
                  <a:cxnLst>
                    <a:cxn ang="0">
                      <a:pos x="T0" y="T1"/>
                    </a:cxn>
                    <a:cxn ang="0">
                      <a:pos x="T2" y="T3"/>
                    </a:cxn>
                    <a:cxn ang="0">
                      <a:pos x="T4" y="T5"/>
                    </a:cxn>
                  </a:cxnLst>
                  <a:rect l="0" t="0" r="r" b="b"/>
                  <a:pathLst>
                    <a:path w="8" h="6">
                      <a:moveTo>
                        <a:pt x="3" y="6"/>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3" name="Freeform 678">
                  <a:extLst>
                    <a:ext uri="{FF2B5EF4-FFF2-40B4-BE49-F238E27FC236}">
                      <a16:creationId xmlns:a16="http://schemas.microsoft.com/office/drawing/2014/main" id="{1DBF98C7-CFC9-4451-9F18-7893F6AEB41E}"/>
                    </a:ext>
                  </a:extLst>
                </p:cNvPr>
                <p:cNvSpPr>
                  <a:spLocks/>
                </p:cNvSpPr>
                <p:nvPr/>
              </p:nvSpPr>
              <p:spPr bwMode="auto">
                <a:xfrm>
                  <a:off x="3486" y="2480"/>
                  <a:ext cx="10" cy="9"/>
                </a:xfrm>
                <a:custGeom>
                  <a:avLst/>
                  <a:gdLst>
                    <a:gd name="T0" fmla="*/ 3 w 10"/>
                    <a:gd name="T1" fmla="*/ 9 h 9"/>
                    <a:gd name="T2" fmla="*/ 10 w 10"/>
                    <a:gd name="T3" fmla="*/ 0 h 9"/>
                    <a:gd name="T4" fmla="*/ 0 w 10"/>
                    <a:gd name="T5" fmla="*/ 5 h 9"/>
                  </a:gdLst>
                  <a:ahLst/>
                  <a:cxnLst>
                    <a:cxn ang="0">
                      <a:pos x="T0" y="T1"/>
                    </a:cxn>
                    <a:cxn ang="0">
                      <a:pos x="T2" y="T3"/>
                    </a:cxn>
                    <a:cxn ang="0">
                      <a:pos x="T4" y="T5"/>
                    </a:cxn>
                  </a:cxnLst>
                  <a:rect l="0" t="0" r="r" b="b"/>
                  <a:pathLst>
                    <a:path w="10" h="9">
                      <a:moveTo>
                        <a:pt x="3" y="9"/>
                      </a:moveTo>
                      <a:lnTo>
                        <a:pt x="1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4" name="Freeform 679">
                  <a:extLst>
                    <a:ext uri="{FF2B5EF4-FFF2-40B4-BE49-F238E27FC236}">
                      <a16:creationId xmlns:a16="http://schemas.microsoft.com/office/drawing/2014/main" id="{B1AE4688-98FC-486C-98DA-CEE664C1667B}"/>
                    </a:ext>
                  </a:extLst>
                </p:cNvPr>
                <p:cNvSpPr>
                  <a:spLocks/>
                </p:cNvSpPr>
                <p:nvPr/>
              </p:nvSpPr>
              <p:spPr bwMode="auto">
                <a:xfrm>
                  <a:off x="3485" y="2509"/>
                  <a:ext cx="11" cy="9"/>
                </a:xfrm>
                <a:custGeom>
                  <a:avLst/>
                  <a:gdLst>
                    <a:gd name="T0" fmla="*/ 3 w 11"/>
                    <a:gd name="T1" fmla="*/ 9 h 9"/>
                    <a:gd name="T2" fmla="*/ 11 w 11"/>
                    <a:gd name="T3" fmla="*/ 0 h 9"/>
                    <a:gd name="T4" fmla="*/ 0 w 11"/>
                    <a:gd name="T5" fmla="*/ 4 h 9"/>
                  </a:gdLst>
                  <a:ahLst/>
                  <a:cxnLst>
                    <a:cxn ang="0">
                      <a:pos x="T0" y="T1"/>
                    </a:cxn>
                    <a:cxn ang="0">
                      <a:pos x="T2" y="T3"/>
                    </a:cxn>
                    <a:cxn ang="0">
                      <a:pos x="T4" y="T5"/>
                    </a:cxn>
                  </a:cxnLst>
                  <a:rect l="0" t="0" r="r" b="b"/>
                  <a:pathLst>
                    <a:path w="11" h="9">
                      <a:moveTo>
                        <a:pt x="3" y="9"/>
                      </a:moveTo>
                      <a:lnTo>
                        <a:pt x="1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5" name="Freeform 680">
                  <a:extLst>
                    <a:ext uri="{FF2B5EF4-FFF2-40B4-BE49-F238E27FC236}">
                      <a16:creationId xmlns:a16="http://schemas.microsoft.com/office/drawing/2014/main" id="{FB41FCAF-BFE3-4B5F-BA0E-D085853A3218}"/>
                    </a:ext>
                  </a:extLst>
                </p:cNvPr>
                <p:cNvSpPr>
                  <a:spLocks/>
                </p:cNvSpPr>
                <p:nvPr/>
              </p:nvSpPr>
              <p:spPr bwMode="auto">
                <a:xfrm>
                  <a:off x="3487" y="2538"/>
                  <a:ext cx="9" cy="7"/>
                </a:xfrm>
                <a:custGeom>
                  <a:avLst/>
                  <a:gdLst>
                    <a:gd name="T0" fmla="*/ 2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2"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6" name="Freeform 681">
                  <a:extLst>
                    <a:ext uri="{FF2B5EF4-FFF2-40B4-BE49-F238E27FC236}">
                      <a16:creationId xmlns:a16="http://schemas.microsoft.com/office/drawing/2014/main" id="{9BD2A900-0BC1-4A48-9DBA-8A2FAB0F27D8}"/>
                    </a:ext>
                  </a:extLst>
                </p:cNvPr>
                <p:cNvSpPr>
                  <a:spLocks/>
                </p:cNvSpPr>
                <p:nvPr/>
              </p:nvSpPr>
              <p:spPr bwMode="auto">
                <a:xfrm>
                  <a:off x="3491" y="2567"/>
                  <a:ext cx="5" cy="4"/>
                </a:xfrm>
                <a:custGeom>
                  <a:avLst/>
                  <a:gdLst>
                    <a:gd name="T0" fmla="*/ 1 w 5"/>
                    <a:gd name="T1" fmla="*/ 4 h 4"/>
                    <a:gd name="T2" fmla="*/ 5 w 5"/>
                    <a:gd name="T3" fmla="*/ 0 h 4"/>
                    <a:gd name="T4" fmla="*/ 0 w 5"/>
                    <a:gd name="T5" fmla="*/ 1 h 4"/>
                  </a:gdLst>
                  <a:ahLst/>
                  <a:cxnLst>
                    <a:cxn ang="0">
                      <a:pos x="T0" y="T1"/>
                    </a:cxn>
                    <a:cxn ang="0">
                      <a:pos x="T2" y="T3"/>
                    </a:cxn>
                    <a:cxn ang="0">
                      <a:pos x="T4" y="T5"/>
                    </a:cxn>
                  </a:cxnLst>
                  <a:rect l="0" t="0" r="r" b="b"/>
                  <a:pathLst>
                    <a:path w="5" h="4">
                      <a:moveTo>
                        <a:pt x="1" y="4"/>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7" name="Freeform 682">
                  <a:extLst>
                    <a:ext uri="{FF2B5EF4-FFF2-40B4-BE49-F238E27FC236}">
                      <a16:creationId xmlns:a16="http://schemas.microsoft.com/office/drawing/2014/main" id="{8AD62048-C943-4D6E-8B43-E0A0EE2BD500}"/>
                    </a:ext>
                  </a:extLst>
                </p:cNvPr>
                <p:cNvSpPr>
                  <a:spLocks/>
                </p:cNvSpPr>
                <p:nvPr/>
              </p:nvSpPr>
              <p:spPr bwMode="auto">
                <a:xfrm>
                  <a:off x="3495" y="2595"/>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8" name="Freeform 683">
                  <a:extLst>
                    <a:ext uri="{FF2B5EF4-FFF2-40B4-BE49-F238E27FC236}">
                      <a16:creationId xmlns:a16="http://schemas.microsoft.com/office/drawing/2014/main" id="{82272AFF-D95E-4A1F-97C5-B32A5888DCB4}"/>
                    </a:ext>
                  </a:extLst>
                </p:cNvPr>
                <p:cNvSpPr>
                  <a:spLocks/>
                </p:cNvSpPr>
                <p:nvPr/>
              </p:nvSpPr>
              <p:spPr bwMode="auto">
                <a:xfrm>
                  <a:off x="3525" y="1701"/>
                  <a:ext cx="5" cy="4"/>
                </a:xfrm>
                <a:custGeom>
                  <a:avLst/>
                  <a:gdLst>
                    <a:gd name="T0" fmla="*/ 4 w 5"/>
                    <a:gd name="T1" fmla="*/ 0 h 4"/>
                    <a:gd name="T2" fmla="*/ 0 w 5"/>
                    <a:gd name="T3" fmla="*/ 4 h 4"/>
                    <a:gd name="T4" fmla="*/ 5 w 5"/>
                    <a:gd name="T5" fmla="*/ 3 h 4"/>
                  </a:gdLst>
                  <a:ahLst/>
                  <a:cxnLst>
                    <a:cxn ang="0">
                      <a:pos x="T0" y="T1"/>
                    </a:cxn>
                    <a:cxn ang="0">
                      <a:pos x="T2" y="T3"/>
                    </a:cxn>
                    <a:cxn ang="0">
                      <a:pos x="T4" y="T5"/>
                    </a:cxn>
                  </a:cxnLst>
                  <a:rect l="0" t="0" r="r" b="b"/>
                  <a:pathLst>
                    <a:path w="5" h="4">
                      <a:moveTo>
                        <a:pt x="4" y="0"/>
                      </a:moveTo>
                      <a:lnTo>
                        <a:pt x="0" y="4"/>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9" name="Freeform 684">
                  <a:extLst>
                    <a:ext uri="{FF2B5EF4-FFF2-40B4-BE49-F238E27FC236}">
                      <a16:creationId xmlns:a16="http://schemas.microsoft.com/office/drawing/2014/main" id="{697C4F2F-86D5-46E9-9569-9682921A4BE5}"/>
                    </a:ext>
                  </a:extLst>
                </p:cNvPr>
                <p:cNvSpPr>
                  <a:spLocks/>
                </p:cNvSpPr>
                <p:nvPr/>
              </p:nvSpPr>
              <p:spPr bwMode="auto">
                <a:xfrm>
                  <a:off x="3525" y="1729"/>
                  <a:ext cx="9" cy="4"/>
                </a:xfrm>
                <a:custGeom>
                  <a:avLst/>
                  <a:gdLst>
                    <a:gd name="T0" fmla="*/ 7 w 9"/>
                    <a:gd name="T1" fmla="*/ 0 h 4"/>
                    <a:gd name="T2" fmla="*/ 0 w 9"/>
                    <a:gd name="T3" fmla="*/ 4 h 4"/>
                    <a:gd name="T4" fmla="*/ 9 w 9"/>
                    <a:gd name="T5" fmla="*/ 4 h 4"/>
                  </a:gdLst>
                  <a:ahLst/>
                  <a:cxnLst>
                    <a:cxn ang="0">
                      <a:pos x="T0" y="T1"/>
                    </a:cxn>
                    <a:cxn ang="0">
                      <a:pos x="T2" y="T3"/>
                    </a:cxn>
                    <a:cxn ang="0">
                      <a:pos x="T4" y="T5"/>
                    </a:cxn>
                  </a:cxnLst>
                  <a:rect l="0" t="0" r="r" b="b"/>
                  <a:pathLst>
                    <a:path w="9" h="4">
                      <a:moveTo>
                        <a:pt x="7" y="0"/>
                      </a:moveTo>
                      <a:lnTo>
                        <a:pt x="0" y="4"/>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0" name="Freeform 685">
                  <a:extLst>
                    <a:ext uri="{FF2B5EF4-FFF2-40B4-BE49-F238E27FC236}">
                      <a16:creationId xmlns:a16="http://schemas.microsoft.com/office/drawing/2014/main" id="{895262D6-8778-437F-AF57-9F8B0F1D544C}"/>
                    </a:ext>
                  </a:extLst>
                </p:cNvPr>
                <p:cNvSpPr>
                  <a:spLocks/>
                </p:cNvSpPr>
                <p:nvPr/>
              </p:nvSpPr>
              <p:spPr bwMode="auto">
                <a:xfrm>
                  <a:off x="3525" y="1756"/>
                  <a:ext cx="11" cy="6"/>
                </a:xfrm>
                <a:custGeom>
                  <a:avLst/>
                  <a:gdLst>
                    <a:gd name="T0" fmla="*/ 9 w 11"/>
                    <a:gd name="T1" fmla="*/ 0 h 6"/>
                    <a:gd name="T2" fmla="*/ 0 w 11"/>
                    <a:gd name="T3" fmla="*/ 6 h 6"/>
                    <a:gd name="T4" fmla="*/ 11 w 11"/>
                    <a:gd name="T5" fmla="*/ 5 h 6"/>
                  </a:gdLst>
                  <a:ahLst/>
                  <a:cxnLst>
                    <a:cxn ang="0">
                      <a:pos x="T0" y="T1"/>
                    </a:cxn>
                    <a:cxn ang="0">
                      <a:pos x="T2" y="T3"/>
                    </a:cxn>
                    <a:cxn ang="0">
                      <a:pos x="T4" y="T5"/>
                    </a:cxn>
                  </a:cxnLst>
                  <a:rect l="0" t="0" r="r" b="b"/>
                  <a:pathLst>
                    <a:path w="11" h="6">
                      <a:moveTo>
                        <a:pt x="9" y="0"/>
                      </a:moveTo>
                      <a:lnTo>
                        <a:pt x="0" y="6"/>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1" name="Freeform 686">
                  <a:extLst>
                    <a:ext uri="{FF2B5EF4-FFF2-40B4-BE49-F238E27FC236}">
                      <a16:creationId xmlns:a16="http://schemas.microsoft.com/office/drawing/2014/main" id="{0D8BE88E-4511-46E7-A9F0-E997CC62CF3C}"/>
                    </a:ext>
                  </a:extLst>
                </p:cNvPr>
                <p:cNvSpPr>
                  <a:spLocks/>
                </p:cNvSpPr>
                <p:nvPr/>
              </p:nvSpPr>
              <p:spPr bwMode="auto">
                <a:xfrm>
                  <a:off x="3525" y="1784"/>
                  <a:ext cx="12" cy="7"/>
                </a:xfrm>
                <a:custGeom>
                  <a:avLst/>
                  <a:gdLst>
                    <a:gd name="T0" fmla="*/ 10 w 12"/>
                    <a:gd name="T1" fmla="*/ 0 h 7"/>
                    <a:gd name="T2" fmla="*/ 0 w 12"/>
                    <a:gd name="T3" fmla="*/ 7 h 7"/>
                    <a:gd name="T4" fmla="*/ 12 w 12"/>
                    <a:gd name="T5" fmla="*/ 6 h 7"/>
                  </a:gdLst>
                  <a:ahLst/>
                  <a:cxnLst>
                    <a:cxn ang="0">
                      <a:pos x="T0" y="T1"/>
                    </a:cxn>
                    <a:cxn ang="0">
                      <a:pos x="T2" y="T3"/>
                    </a:cxn>
                    <a:cxn ang="0">
                      <a:pos x="T4" y="T5"/>
                    </a:cxn>
                  </a:cxnLst>
                  <a:rect l="0" t="0" r="r" b="b"/>
                  <a:pathLst>
                    <a:path w="12" h="7">
                      <a:moveTo>
                        <a:pt x="10" y="0"/>
                      </a:moveTo>
                      <a:lnTo>
                        <a:pt x="0" y="7"/>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2" name="Freeform 687">
                  <a:extLst>
                    <a:ext uri="{FF2B5EF4-FFF2-40B4-BE49-F238E27FC236}">
                      <a16:creationId xmlns:a16="http://schemas.microsoft.com/office/drawing/2014/main" id="{E7EA0CAA-8CF1-44CA-B543-9004A2C42E3C}"/>
                    </a:ext>
                  </a:extLst>
                </p:cNvPr>
                <p:cNvSpPr>
                  <a:spLocks/>
                </p:cNvSpPr>
                <p:nvPr/>
              </p:nvSpPr>
              <p:spPr bwMode="auto">
                <a:xfrm>
                  <a:off x="3525" y="1813"/>
                  <a:ext cx="12" cy="7"/>
                </a:xfrm>
                <a:custGeom>
                  <a:avLst/>
                  <a:gdLst>
                    <a:gd name="T0" fmla="*/ 11 w 12"/>
                    <a:gd name="T1" fmla="*/ 0 h 7"/>
                    <a:gd name="T2" fmla="*/ 0 w 12"/>
                    <a:gd name="T3" fmla="*/ 7 h 7"/>
                    <a:gd name="T4" fmla="*/ 12 w 12"/>
                    <a:gd name="T5" fmla="*/ 6 h 7"/>
                  </a:gdLst>
                  <a:ahLst/>
                  <a:cxnLst>
                    <a:cxn ang="0">
                      <a:pos x="T0" y="T1"/>
                    </a:cxn>
                    <a:cxn ang="0">
                      <a:pos x="T2" y="T3"/>
                    </a:cxn>
                    <a:cxn ang="0">
                      <a:pos x="T4" y="T5"/>
                    </a:cxn>
                  </a:cxnLst>
                  <a:rect l="0" t="0" r="r" b="b"/>
                  <a:pathLst>
                    <a:path w="12" h="7">
                      <a:moveTo>
                        <a:pt x="11" y="0"/>
                      </a:moveTo>
                      <a:lnTo>
                        <a:pt x="0" y="7"/>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3" name="Freeform 688">
                  <a:extLst>
                    <a:ext uri="{FF2B5EF4-FFF2-40B4-BE49-F238E27FC236}">
                      <a16:creationId xmlns:a16="http://schemas.microsoft.com/office/drawing/2014/main" id="{4F3EFC8B-E441-47FB-B28B-7760AB92F904}"/>
                    </a:ext>
                  </a:extLst>
                </p:cNvPr>
                <p:cNvSpPr>
                  <a:spLocks/>
                </p:cNvSpPr>
                <p:nvPr/>
              </p:nvSpPr>
              <p:spPr bwMode="auto">
                <a:xfrm>
                  <a:off x="3525" y="1844"/>
                  <a:ext cx="11" cy="5"/>
                </a:xfrm>
                <a:custGeom>
                  <a:avLst/>
                  <a:gdLst>
                    <a:gd name="T0" fmla="*/ 10 w 11"/>
                    <a:gd name="T1" fmla="*/ 0 h 5"/>
                    <a:gd name="T2" fmla="*/ 0 w 11"/>
                    <a:gd name="T3" fmla="*/ 4 h 5"/>
                    <a:gd name="T4" fmla="*/ 11 w 11"/>
                    <a:gd name="T5" fmla="*/ 5 h 5"/>
                  </a:gdLst>
                  <a:ahLst/>
                  <a:cxnLst>
                    <a:cxn ang="0">
                      <a:pos x="T0" y="T1"/>
                    </a:cxn>
                    <a:cxn ang="0">
                      <a:pos x="T2" y="T3"/>
                    </a:cxn>
                    <a:cxn ang="0">
                      <a:pos x="T4" y="T5"/>
                    </a:cxn>
                  </a:cxnLst>
                  <a:rect l="0" t="0" r="r" b="b"/>
                  <a:pathLst>
                    <a:path w="11" h="5">
                      <a:moveTo>
                        <a:pt x="10" y="0"/>
                      </a:moveTo>
                      <a:lnTo>
                        <a:pt x="0" y="4"/>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4" name="Freeform 689">
                  <a:extLst>
                    <a:ext uri="{FF2B5EF4-FFF2-40B4-BE49-F238E27FC236}">
                      <a16:creationId xmlns:a16="http://schemas.microsoft.com/office/drawing/2014/main" id="{5CCF2EA9-552F-44AA-8E74-5A8E40ACFF35}"/>
                    </a:ext>
                  </a:extLst>
                </p:cNvPr>
                <p:cNvSpPr>
                  <a:spLocks/>
                </p:cNvSpPr>
                <p:nvPr/>
              </p:nvSpPr>
              <p:spPr bwMode="auto">
                <a:xfrm>
                  <a:off x="3525" y="1876"/>
                  <a:ext cx="9" cy="4"/>
                </a:xfrm>
                <a:custGeom>
                  <a:avLst/>
                  <a:gdLst>
                    <a:gd name="T0" fmla="*/ 9 w 9"/>
                    <a:gd name="T1" fmla="*/ 0 h 4"/>
                    <a:gd name="T2" fmla="*/ 0 w 9"/>
                    <a:gd name="T3" fmla="*/ 1 h 4"/>
                    <a:gd name="T4" fmla="*/ 9 w 9"/>
                    <a:gd name="T5" fmla="*/ 4 h 4"/>
                  </a:gdLst>
                  <a:ahLst/>
                  <a:cxnLst>
                    <a:cxn ang="0">
                      <a:pos x="T0" y="T1"/>
                    </a:cxn>
                    <a:cxn ang="0">
                      <a:pos x="T2" y="T3"/>
                    </a:cxn>
                    <a:cxn ang="0">
                      <a:pos x="T4" y="T5"/>
                    </a:cxn>
                  </a:cxnLst>
                  <a:rect l="0" t="0" r="r" b="b"/>
                  <a:pathLst>
                    <a:path w="9" h="4">
                      <a:moveTo>
                        <a:pt x="9" y="0"/>
                      </a:moveTo>
                      <a:lnTo>
                        <a:pt x="0" y="1"/>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5" name="Freeform 690">
                  <a:extLst>
                    <a:ext uri="{FF2B5EF4-FFF2-40B4-BE49-F238E27FC236}">
                      <a16:creationId xmlns:a16="http://schemas.microsoft.com/office/drawing/2014/main" id="{EF38A954-8CC1-49EF-B4B0-69EC26E1461A}"/>
                    </a:ext>
                  </a:extLst>
                </p:cNvPr>
                <p:cNvSpPr>
                  <a:spLocks/>
                </p:cNvSpPr>
                <p:nvPr/>
              </p:nvSpPr>
              <p:spPr bwMode="auto">
                <a:xfrm>
                  <a:off x="3525" y="1906"/>
                  <a:ext cx="7" cy="4"/>
                </a:xfrm>
                <a:custGeom>
                  <a:avLst/>
                  <a:gdLst>
                    <a:gd name="T0" fmla="*/ 7 w 7"/>
                    <a:gd name="T1" fmla="*/ 0 h 4"/>
                    <a:gd name="T2" fmla="*/ 0 w 7"/>
                    <a:gd name="T3" fmla="*/ 0 h 4"/>
                    <a:gd name="T4" fmla="*/ 6 w 7"/>
                    <a:gd name="T5" fmla="*/ 4 h 4"/>
                  </a:gdLst>
                  <a:ahLst/>
                  <a:cxnLst>
                    <a:cxn ang="0">
                      <a:pos x="T0" y="T1"/>
                    </a:cxn>
                    <a:cxn ang="0">
                      <a:pos x="T2" y="T3"/>
                    </a:cxn>
                    <a:cxn ang="0">
                      <a:pos x="T4" y="T5"/>
                    </a:cxn>
                  </a:cxnLst>
                  <a:rect l="0" t="0" r="r" b="b"/>
                  <a:pathLst>
                    <a:path w="7" h="4">
                      <a:moveTo>
                        <a:pt x="7" y="0"/>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6" name="Freeform 691">
                  <a:extLst>
                    <a:ext uri="{FF2B5EF4-FFF2-40B4-BE49-F238E27FC236}">
                      <a16:creationId xmlns:a16="http://schemas.microsoft.com/office/drawing/2014/main" id="{E5A6F8CA-4572-492A-9244-1B9B18A78710}"/>
                    </a:ext>
                  </a:extLst>
                </p:cNvPr>
                <p:cNvSpPr>
                  <a:spLocks/>
                </p:cNvSpPr>
                <p:nvPr/>
              </p:nvSpPr>
              <p:spPr bwMode="auto">
                <a:xfrm>
                  <a:off x="3525" y="1935"/>
                  <a:ext cx="7" cy="4"/>
                </a:xfrm>
                <a:custGeom>
                  <a:avLst/>
                  <a:gdLst>
                    <a:gd name="T0" fmla="*/ 7 w 7"/>
                    <a:gd name="T1" fmla="*/ 1 h 4"/>
                    <a:gd name="T2" fmla="*/ 0 w 7"/>
                    <a:gd name="T3" fmla="*/ 0 h 4"/>
                    <a:gd name="T4" fmla="*/ 5 w 7"/>
                    <a:gd name="T5" fmla="*/ 4 h 4"/>
                  </a:gdLst>
                  <a:ahLst/>
                  <a:cxnLst>
                    <a:cxn ang="0">
                      <a:pos x="T0" y="T1"/>
                    </a:cxn>
                    <a:cxn ang="0">
                      <a:pos x="T2" y="T3"/>
                    </a:cxn>
                    <a:cxn ang="0">
                      <a:pos x="T4" y="T5"/>
                    </a:cxn>
                  </a:cxnLst>
                  <a:rect l="0" t="0" r="r" b="b"/>
                  <a:pathLst>
                    <a:path w="7" h="4">
                      <a:moveTo>
                        <a:pt x="7"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7" name="Freeform 692">
                  <a:extLst>
                    <a:ext uri="{FF2B5EF4-FFF2-40B4-BE49-F238E27FC236}">
                      <a16:creationId xmlns:a16="http://schemas.microsoft.com/office/drawing/2014/main" id="{E6991810-CDF7-4F40-8395-35EF6D1F482B}"/>
                    </a:ext>
                  </a:extLst>
                </p:cNvPr>
                <p:cNvSpPr>
                  <a:spLocks/>
                </p:cNvSpPr>
                <p:nvPr/>
              </p:nvSpPr>
              <p:spPr bwMode="auto">
                <a:xfrm>
                  <a:off x="3525" y="1963"/>
                  <a:ext cx="6" cy="4"/>
                </a:xfrm>
                <a:custGeom>
                  <a:avLst/>
                  <a:gdLst>
                    <a:gd name="T0" fmla="*/ 6 w 6"/>
                    <a:gd name="T1" fmla="*/ 1 h 4"/>
                    <a:gd name="T2" fmla="*/ 0 w 6"/>
                    <a:gd name="T3" fmla="*/ 0 h 4"/>
                    <a:gd name="T4" fmla="*/ 5 w 6"/>
                    <a:gd name="T5" fmla="*/ 4 h 4"/>
                  </a:gdLst>
                  <a:ahLst/>
                  <a:cxnLst>
                    <a:cxn ang="0">
                      <a:pos x="T0" y="T1"/>
                    </a:cxn>
                    <a:cxn ang="0">
                      <a:pos x="T2" y="T3"/>
                    </a:cxn>
                    <a:cxn ang="0">
                      <a:pos x="T4" y="T5"/>
                    </a:cxn>
                  </a:cxnLst>
                  <a:rect l="0" t="0" r="r" b="b"/>
                  <a:pathLst>
                    <a:path w="6" h="4">
                      <a:moveTo>
                        <a:pt x="6"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8" name="Freeform 693">
                  <a:extLst>
                    <a:ext uri="{FF2B5EF4-FFF2-40B4-BE49-F238E27FC236}">
                      <a16:creationId xmlns:a16="http://schemas.microsoft.com/office/drawing/2014/main" id="{C45E9A84-302E-47AB-B0AA-819B4F6813BE}"/>
                    </a:ext>
                  </a:extLst>
                </p:cNvPr>
                <p:cNvSpPr>
                  <a:spLocks/>
                </p:cNvSpPr>
                <p:nvPr/>
              </p:nvSpPr>
              <p:spPr bwMode="auto">
                <a:xfrm>
                  <a:off x="3525" y="1992"/>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9" name="Freeform 694">
                  <a:extLst>
                    <a:ext uri="{FF2B5EF4-FFF2-40B4-BE49-F238E27FC236}">
                      <a16:creationId xmlns:a16="http://schemas.microsoft.com/office/drawing/2014/main" id="{3262BF13-5090-41B2-B737-B69DBD7FB8E3}"/>
                    </a:ext>
                  </a:extLst>
                </p:cNvPr>
                <p:cNvSpPr>
                  <a:spLocks/>
                </p:cNvSpPr>
                <p:nvPr/>
              </p:nvSpPr>
              <p:spPr bwMode="auto">
                <a:xfrm>
                  <a:off x="3525" y="2020"/>
                  <a:ext cx="7" cy="4"/>
                </a:xfrm>
                <a:custGeom>
                  <a:avLst/>
                  <a:gdLst>
                    <a:gd name="T0" fmla="*/ 7 w 7"/>
                    <a:gd name="T1" fmla="*/ 0 h 4"/>
                    <a:gd name="T2" fmla="*/ 0 w 7"/>
                    <a:gd name="T3" fmla="*/ 1 h 4"/>
                    <a:gd name="T4" fmla="*/ 7 w 7"/>
                    <a:gd name="T5" fmla="*/ 4 h 4"/>
                  </a:gdLst>
                  <a:ahLst/>
                  <a:cxnLst>
                    <a:cxn ang="0">
                      <a:pos x="T0" y="T1"/>
                    </a:cxn>
                    <a:cxn ang="0">
                      <a:pos x="T2" y="T3"/>
                    </a:cxn>
                    <a:cxn ang="0">
                      <a:pos x="T4" y="T5"/>
                    </a:cxn>
                  </a:cxnLst>
                  <a:rect l="0" t="0" r="r" b="b"/>
                  <a:pathLst>
                    <a:path w="7" h="4">
                      <a:moveTo>
                        <a:pt x="7"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0" name="Freeform 695">
                  <a:extLst>
                    <a:ext uri="{FF2B5EF4-FFF2-40B4-BE49-F238E27FC236}">
                      <a16:creationId xmlns:a16="http://schemas.microsoft.com/office/drawing/2014/main" id="{8D31D3AB-3684-4E51-912C-76ED8D102A93}"/>
                    </a:ext>
                  </a:extLst>
                </p:cNvPr>
                <p:cNvSpPr>
                  <a:spLocks/>
                </p:cNvSpPr>
                <p:nvPr/>
              </p:nvSpPr>
              <p:spPr bwMode="auto">
                <a:xfrm>
                  <a:off x="3525" y="2050"/>
                  <a:ext cx="8" cy="4"/>
                </a:xfrm>
                <a:custGeom>
                  <a:avLst/>
                  <a:gdLst>
                    <a:gd name="T0" fmla="*/ 8 w 8"/>
                    <a:gd name="T1" fmla="*/ 0 h 4"/>
                    <a:gd name="T2" fmla="*/ 0 w 8"/>
                    <a:gd name="T3" fmla="*/ 0 h 4"/>
                    <a:gd name="T4" fmla="*/ 7 w 8"/>
                    <a:gd name="T5" fmla="*/ 4 h 4"/>
                  </a:gdLst>
                  <a:ahLst/>
                  <a:cxnLst>
                    <a:cxn ang="0">
                      <a:pos x="T0" y="T1"/>
                    </a:cxn>
                    <a:cxn ang="0">
                      <a:pos x="T2" y="T3"/>
                    </a:cxn>
                    <a:cxn ang="0">
                      <a:pos x="T4" y="T5"/>
                    </a:cxn>
                  </a:cxnLst>
                  <a:rect l="0" t="0" r="r" b="b"/>
                  <a:pathLst>
                    <a:path w="8" h="4">
                      <a:moveTo>
                        <a:pt x="8" y="0"/>
                      </a:moveTo>
                      <a:lnTo>
                        <a:pt x="0" y="0"/>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1" name="Freeform 696">
                  <a:extLst>
                    <a:ext uri="{FF2B5EF4-FFF2-40B4-BE49-F238E27FC236}">
                      <a16:creationId xmlns:a16="http://schemas.microsoft.com/office/drawing/2014/main" id="{B8B205E8-1C80-41FE-9B24-EB5276382E38}"/>
                    </a:ext>
                  </a:extLst>
                </p:cNvPr>
                <p:cNvSpPr>
                  <a:spLocks/>
                </p:cNvSpPr>
                <p:nvPr/>
              </p:nvSpPr>
              <p:spPr bwMode="auto">
                <a:xfrm>
                  <a:off x="3525" y="2078"/>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2" name="Freeform 697">
                  <a:extLst>
                    <a:ext uri="{FF2B5EF4-FFF2-40B4-BE49-F238E27FC236}">
                      <a16:creationId xmlns:a16="http://schemas.microsoft.com/office/drawing/2014/main" id="{44CDC1D6-9567-4971-82B6-D05C30BBAC07}"/>
                    </a:ext>
                  </a:extLst>
                </p:cNvPr>
                <p:cNvSpPr>
                  <a:spLocks/>
                </p:cNvSpPr>
                <p:nvPr/>
              </p:nvSpPr>
              <p:spPr bwMode="auto">
                <a:xfrm>
                  <a:off x="3525" y="2107"/>
                  <a:ext cx="10" cy="7"/>
                </a:xfrm>
                <a:custGeom>
                  <a:avLst/>
                  <a:gdLst>
                    <a:gd name="T0" fmla="*/ 10 w 10"/>
                    <a:gd name="T1" fmla="*/ 3 h 7"/>
                    <a:gd name="T2" fmla="*/ 0 w 10"/>
                    <a:gd name="T3" fmla="*/ 0 h 7"/>
                    <a:gd name="T4" fmla="*/ 7 w 10"/>
                    <a:gd name="T5" fmla="*/ 7 h 7"/>
                  </a:gdLst>
                  <a:ahLst/>
                  <a:cxnLst>
                    <a:cxn ang="0">
                      <a:pos x="T0" y="T1"/>
                    </a:cxn>
                    <a:cxn ang="0">
                      <a:pos x="T2" y="T3"/>
                    </a:cxn>
                    <a:cxn ang="0">
                      <a:pos x="T4" y="T5"/>
                    </a:cxn>
                  </a:cxnLst>
                  <a:rect l="0" t="0" r="r" b="b"/>
                  <a:pathLst>
                    <a:path w="10" h="7">
                      <a:moveTo>
                        <a:pt x="10"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3" name="Freeform 698">
                  <a:extLst>
                    <a:ext uri="{FF2B5EF4-FFF2-40B4-BE49-F238E27FC236}">
                      <a16:creationId xmlns:a16="http://schemas.microsoft.com/office/drawing/2014/main" id="{223C405D-3CE9-494D-AD61-95B5343818C3}"/>
                    </a:ext>
                  </a:extLst>
                </p:cNvPr>
                <p:cNvSpPr>
                  <a:spLocks/>
                </p:cNvSpPr>
                <p:nvPr/>
              </p:nvSpPr>
              <p:spPr bwMode="auto">
                <a:xfrm>
                  <a:off x="3525" y="2136"/>
                  <a:ext cx="9" cy="6"/>
                </a:xfrm>
                <a:custGeom>
                  <a:avLst/>
                  <a:gdLst>
                    <a:gd name="T0" fmla="*/ 9 w 9"/>
                    <a:gd name="T1" fmla="*/ 1 h 6"/>
                    <a:gd name="T2" fmla="*/ 0 w 9"/>
                    <a:gd name="T3" fmla="*/ 0 h 6"/>
                    <a:gd name="T4" fmla="*/ 7 w 9"/>
                    <a:gd name="T5" fmla="*/ 6 h 6"/>
                  </a:gdLst>
                  <a:ahLst/>
                  <a:cxnLst>
                    <a:cxn ang="0">
                      <a:pos x="T0" y="T1"/>
                    </a:cxn>
                    <a:cxn ang="0">
                      <a:pos x="T2" y="T3"/>
                    </a:cxn>
                    <a:cxn ang="0">
                      <a:pos x="T4" y="T5"/>
                    </a:cxn>
                  </a:cxnLst>
                  <a:rect l="0" t="0" r="r" b="b"/>
                  <a:pathLst>
                    <a:path w="9" h="6">
                      <a:moveTo>
                        <a:pt x="9" y="1"/>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4" name="Freeform 699">
                  <a:extLst>
                    <a:ext uri="{FF2B5EF4-FFF2-40B4-BE49-F238E27FC236}">
                      <a16:creationId xmlns:a16="http://schemas.microsoft.com/office/drawing/2014/main" id="{BB16FA4D-F68E-4E31-A930-B544C44DB28A}"/>
                    </a:ext>
                  </a:extLst>
                </p:cNvPr>
                <p:cNvSpPr>
                  <a:spLocks/>
                </p:cNvSpPr>
                <p:nvPr/>
              </p:nvSpPr>
              <p:spPr bwMode="auto">
                <a:xfrm>
                  <a:off x="3525" y="2164"/>
                  <a:ext cx="9" cy="4"/>
                </a:xfrm>
                <a:custGeom>
                  <a:avLst/>
                  <a:gdLst>
                    <a:gd name="T0" fmla="*/ 9 w 9"/>
                    <a:gd name="T1" fmla="*/ 0 h 4"/>
                    <a:gd name="T2" fmla="*/ 0 w 9"/>
                    <a:gd name="T3" fmla="*/ 0 h 4"/>
                    <a:gd name="T4" fmla="*/ 8 w 9"/>
                    <a:gd name="T5" fmla="*/ 4 h 4"/>
                  </a:gdLst>
                  <a:ahLst/>
                  <a:cxnLst>
                    <a:cxn ang="0">
                      <a:pos x="T0" y="T1"/>
                    </a:cxn>
                    <a:cxn ang="0">
                      <a:pos x="T2" y="T3"/>
                    </a:cxn>
                    <a:cxn ang="0">
                      <a:pos x="T4" y="T5"/>
                    </a:cxn>
                  </a:cxnLst>
                  <a:rect l="0" t="0" r="r" b="b"/>
                  <a:pathLst>
                    <a:path w="9" h="4">
                      <a:moveTo>
                        <a:pt x="9" y="0"/>
                      </a:moveTo>
                      <a:lnTo>
                        <a:pt x="0" y="0"/>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5" name="Freeform 700">
                  <a:extLst>
                    <a:ext uri="{FF2B5EF4-FFF2-40B4-BE49-F238E27FC236}">
                      <a16:creationId xmlns:a16="http://schemas.microsoft.com/office/drawing/2014/main" id="{1000B27C-62F4-41C2-BDA0-0ACCF5AB30BC}"/>
                    </a:ext>
                  </a:extLst>
                </p:cNvPr>
                <p:cNvSpPr>
                  <a:spLocks/>
                </p:cNvSpPr>
                <p:nvPr/>
              </p:nvSpPr>
              <p:spPr bwMode="auto">
                <a:xfrm>
                  <a:off x="3525" y="2191"/>
                  <a:ext cx="7" cy="4"/>
                </a:xfrm>
                <a:custGeom>
                  <a:avLst/>
                  <a:gdLst>
                    <a:gd name="T0" fmla="*/ 7 w 7"/>
                    <a:gd name="T1" fmla="*/ 0 h 4"/>
                    <a:gd name="T2" fmla="*/ 0 w 7"/>
                    <a:gd name="T3" fmla="*/ 2 h 4"/>
                    <a:gd name="T4" fmla="*/ 7 w 7"/>
                    <a:gd name="T5" fmla="*/ 4 h 4"/>
                  </a:gdLst>
                  <a:ahLst/>
                  <a:cxnLst>
                    <a:cxn ang="0">
                      <a:pos x="T0" y="T1"/>
                    </a:cxn>
                    <a:cxn ang="0">
                      <a:pos x="T2" y="T3"/>
                    </a:cxn>
                    <a:cxn ang="0">
                      <a:pos x="T4" y="T5"/>
                    </a:cxn>
                  </a:cxnLst>
                  <a:rect l="0" t="0" r="r" b="b"/>
                  <a:pathLst>
                    <a:path w="7" h="4">
                      <a:moveTo>
                        <a:pt x="7" y="0"/>
                      </a:moveTo>
                      <a:lnTo>
                        <a:pt x="0" y="2"/>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6" name="Freeform 701">
                  <a:extLst>
                    <a:ext uri="{FF2B5EF4-FFF2-40B4-BE49-F238E27FC236}">
                      <a16:creationId xmlns:a16="http://schemas.microsoft.com/office/drawing/2014/main" id="{CA0FA891-F15C-4C39-884C-1A5A42CD33B0}"/>
                    </a:ext>
                  </a:extLst>
                </p:cNvPr>
                <p:cNvSpPr>
                  <a:spLocks/>
                </p:cNvSpPr>
                <p:nvPr/>
              </p:nvSpPr>
              <p:spPr bwMode="auto">
                <a:xfrm>
                  <a:off x="3525" y="2219"/>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7" name="Freeform 702">
                  <a:extLst>
                    <a:ext uri="{FF2B5EF4-FFF2-40B4-BE49-F238E27FC236}">
                      <a16:creationId xmlns:a16="http://schemas.microsoft.com/office/drawing/2014/main" id="{82D51F19-A9A6-4239-BC69-32B8F551EC6E}"/>
                    </a:ext>
                  </a:extLst>
                </p:cNvPr>
                <p:cNvSpPr>
                  <a:spLocks/>
                </p:cNvSpPr>
                <p:nvPr/>
              </p:nvSpPr>
              <p:spPr bwMode="auto">
                <a:xfrm>
                  <a:off x="3525" y="2247"/>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8" name="Freeform 703">
                  <a:extLst>
                    <a:ext uri="{FF2B5EF4-FFF2-40B4-BE49-F238E27FC236}">
                      <a16:creationId xmlns:a16="http://schemas.microsoft.com/office/drawing/2014/main" id="{7236F2F9-AAFF-49BC-ACE4-901F53DE08FC}"/>
                    </a:ext>
                  </a:extLst>
                </p:cNvPr>
                <p:cNvSpPr>
                  <a:spLocks/>
                </p:cNvSpPr>
                <p:nvPr/>
              </p:nvSpPr>
              <p:spPr bwMode="auto">
                <a:xfrm>
                  <a:off x="3525" y="2276"/>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9" name="Freeform 704">
                  <a:extLst>
                    <a:ext uri="{FF2B5EF4-FFF2-40B4-BE49-F238E27FC236}">
                      <a16:creationId xmlns:a16="http://schemas.microsoft.com/office/drawing/2014/main" id="{2CF6C24D-3014-4691-8B73-AE4F24B2ABD8}"/>
                    </a:ext>
                  </a:extLst>
                </p:cNvPr>
                <p:cNvSpPr>
                  <a:spLocks/>
                </p:cNvSpPr>
                <p:nvPr/>
              </p:nvSpPr>
              <p:spPr bwMode="auto">
                <a:xfrm>
                  <a:off x="3524" y="2305"/>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0" name="Freeform 705">
                  <a:extLst>
                    <a:ext uri="{FF2B5EF4-FFF2-40B4-BE49-F238E27FC236}">
                      <a16:creationId xmlns:a16="http://schemas.microsoft.com/office/drawing/2014/main" id="{06E1F31B-B36B-4B05-B7FF-C11854D40C29}"/>
                    </a:ext>
                  </a:extLst>
                </p:cNvPr>
                <p:cNvSpPr>
                  <a:spLocks/>
                </p:cNvSpPr>
                <p:nvPr/>
              </p:nvSpPr>
              <p:spPr bwMode="auto">
                <a:xfrm>
                  <a:off x="3524" y="2334"/>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1" name="Freeform 706">
                  <a:extLst>
                    <a:ext uri="{FF2B5EF4-FFF2-40B4-BE49-F238E27FC236}">
                      <a16:creationId xmlns:a16="http://schemas.microsoft.com/office/drawing/2014/main" id="{C5DE42B7-A518-4A14-A928-0138E8736588}"/>
                    </a:ext>
                  </a:extLst>
                </p:cNvPr>
                <p:cNvSpPr>
                  <a:spLocks/>
                </p:cNvSpPr>
                <p:nvPr/>
              </p:nvSpPr>
              <p:spPr bwMode="auto">
                <a:xfrm>
                  <a:off x="3523" y="2362"/>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2" name="Freeform 707">
                  <a:extLst>
                    <a:ext uri="{FF2B5EF4-FFF2-40B4-BE49-F238E27FC236}">
                      <a16:creationId xmlns:a16="http://schemas.microsoft.com/office/drawing/2014/main" id="{85320EB1-E6CB-46E1-8653-3F5885799F9A}"/>
                    </a:ext>
                  </a:extLst>
                </p:cNvPr>
                <p:cNvSpPr>
                  <a:spLocks/>
                </p:cNvSpPr>
                <p:nvPr/>
              </p:nvSpPr>
              <p:spPr bwMode="auto">
                <a:xfrm>
                  <a:off x="3521" y="2392"/>
                  <a:ext cx="4" cy="2"/>
                </a:xfrm>
                <a:custGeom>
                  <a:avLst/>
                  <a:gdLst>
                    <a:gd name="T0" fmla="*/ 0 w 4"/>
                    <a:gd name="T1" fmla="*/ 2 h 2"/>
                    <a:gd name="T2" fmla="*/ 4 w 4"/>
                    <a:gd name="T3" fmla="*/ 2 h 2"/>
                    <a:gd name="T4" fmla="*/ 0 w 4"/>
                    <a:gd name="T5" fmla="*/ 0 h 2"/>
                  </a:gdLst>
                  <a:ahLst/>
                  <a:cxnLst>
                    <a:cxn ang="0">
                      <a:pos x="T0" y="T1"/>
                    </a:cxn>
                    <a:cxn ang="0">
                      <a:pos x="T2" y="T3"/>
                    </a:cxn>
                    <a:cxn ang="0">
                      <a:pos x="T4" y="T5"/>
                    </a:cxn>
                  </a:cxnLst>
                  <a:rect l="0" t="0" r="r" b="b"/>
                  <a:pathLst>
                    <a:path w="4" h="2">
                      <a:moveTo>
                        <a:pt x="0" y="2"/>
                      </a:moveTo>
                      <a:lnTo>
                        <a:pt x="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3" name="Freeform 708">
                  <a:extLst>
                    <a:ext uri="{FF2B5EF4-FFF2-40B4-BE49-F238E27FC236}">
                      <a16:creationId xmlns:a16="http://schemas.microsoft.com/office/drawing/2014/main" id="{B12EC9CE-3C4B-49C7-9BFA-ABE60DA634EE}"/>
                    </a:ext>
                  </a:extLst>
                </p:cNvPr>
                <p:cNvSpPr>
                  <a:spLocks/>
                </p:cNvSpPr>
                <p:nvPr/>
              </p:nvSpPr>
              <p:spPr bwMode="auto">
                <a:xfrm>
                  <a:off x="3517" y="2422"/>
                  <a:ext cx="8" cy="4"/>
                </a:xfrm>
                <a:custGeom>
                  <a:avLst/>
                  <a:gdLst>
                    <a:gd name="T0" fmla="*/ 1 w 8"/>
                    <a:gd name="T1" fmla="*/ 4 h 4"/>
                    <a:gd name="T2" fmla="*/ 8 w 8"/>
                    <a:gd name="T3" fmla="*/ 1 h 4"/>
                    <a:gd name="T4" fmla="*/ 0 w 8"/>
                    <a:gd name="T5" fmla="*/ 0 h 4"/>
                  </a:gdLst>
                  <a:ahLst/>
                  <a:cxnLst>
                    <a:cxn ang="0">
                      <a:pos x="T0" y="T1"/>
                    </a:cxn>
                    <a:cxn ang="0">
                      <a:pos x="T2" y="T3"/>
                    </a:cxn>
                    <a:cxn ang="0">
                      <a:pos x="T4" y="T5"/>
                    </a:cxn>
                  </a:cxnLst>
                  <a:rect l="0" t="0" r="r" b="b"/>
                  <a:pathLst>
                    <a:path w="8" h="4">
                      <a:moveTo>
                        <a:pt x="1" y="4"/>
                      </a:moveTo>
                      <a:lnTo>
                        <a:pt x="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4" name="Freeform 709">
                  <a:extLst>
                    <a:ext uri="{FF2B5EF4-FFF2-40B4-BE49-F238E27FC236}">
                      <a16:creationId xmlns:a16="http://schemas.microsoft.com/office/drawing/2014/main" id="{A16BF1BE-80D3-4B47-8811-37E87A34B43C}"/>
                    </a:ext>
                  </a:extLst>
                </p:cNvPr>
                <p:cNvSpPr>
                  <a:spLocks/>
                </p:cNvSpPr>
                <p:nvPr/>
              </p:nvSpPr>
              <p:spPr bwMode="auto">
                <a:xfrm>
                  <a:off x="3513" y="2452"/>
                  <a:ext cx="12" cy="5"/>
                </a:xfrm>
                <a:custGeom>
                  <a:avLst/>
                  <a:gdLst>
                    <a:gd name="T0" fmla="*/ 2 w 12"/>
                    <a:gd name="T1" fmla="*/ 5 h 5"/>
                    <a:gd name="T2" fmla="*/ 12 w 12"/>
                    <a:gd name="T3" fmla="*/ 0 h 5"/>
                    <a:gd name="T4" fmla="*/ 0 w 12"/>
                    <a:gd name="T5" fmla="*/ 0 h 5"/>
                  </a:gdLst>
                  <a:ahLst/>
                  <a:cxnLst>
                    <a:cxn ang="0">
                      <a:pos x="T0" y="T1"/>
                    </a:cxn>
                    <a:cxn ang="0">
                      <a:pos x="T2" y="T3"/>
                    </a:cxn>
                    <a:cxn ang="0">
                      <a:pos x="T4" y="T5"/>
                    </a:cxn>
                  </a:cxnLst>
                  <a:rect l="0" t="0" r="r" b="b"/>
                  <a:pathLst>
                    <a:path w="12" h="5">
                      <a:moveTo>
                        <a:pt x="2" y="5"/>
                      </a:moveTo>
                      <a:lnTo>
                        <a:pt x="1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5" name="Freeform 710">
                  <a:extLst>
                    <a:ext uri="{FF2B5EF4-FFF2-40B4-BE49-F238E27FC236}">
                      <a16:creationId xmlns:a16="http://schemas.microsoft.com/office/drawing/2014/main" id="{62B066E7-5968-4B31-BF44-E183CFAC1F9F}"/>
                    </a:ext>
                  </a:extLst>
                </p:cNvPr>
                <p:cNvSpPr>
                  <a:spLocks/>
                </p:cNvSpPr>
                <p:nvPr/>
              </p:nvSpPr>
              <p:spPr bwMode="auto">
                <a:xfrm>
                  <a:off x="3511" y="2480"/>
                  <a:ext cx="14" cy="7"/>
                </a:xfrm>
                <a:custGeom>
                  <a:avLst/>
                  <a:gdLst>
                    <a:gd name="T0" fmla="*/ 2 w 14"/>
                    <a:gd name="T1" fmla="*/ 7 h 7"/>
                    <a:gd name="T2" fmla="*/ 14 w 14"/>
                    <a:gd name="T3" fmla="*/ 0 h 7"/>
                    <a:gd name="T4" fmla="*/ 0 w 14"/>
                    <a:gd name="T5" fmla="*/ 1 h 7"/>
                  </a:gdLst>
                  <a:ahLst/>
                  <a:cxnLst>
                    <a:cxn ang="0">
                      <a:pos x="T0" y="T1"/>
                    </a:cxn>
                    <a:cxn ang="0">
                      <a:pos x="T2" y="T3"/>
                    </a:cxn>
                    <a:cxn ang="0">
                      <a:pos x="T4" y="T5"/>
                    </a:cxn>
                  </a:cxnLst>
                  <a:rect l="0" t="0" r="r" b="b"/>
                  <a:pathLst>
                    <a:path w="14" h="7">
                      <a:moveTo>
                        <a:pt x="2" y="7"/>
                      </a:moveTo>
                      <a:lnTo>
                        <a:pt x="1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6" name="Freeform 711">
                  <a:extLst>
                    <a:ext uri="{FF2B5EF4-FFF2-40B4-BE49-F238E27FC236}">
                      <a16:creationId xmlns:a16="http://schemas.microsoft.com/office/drawing/2014/main" id="{81AA2391-54CC-4377-900D-087420BEB153}"/>
                    </a:ext>
                  </a:extLst>
                </p:cNvPr>
                <p:cNvSpPr>
                  <a:spLocks/>
                </p:cNvSpPr>
                <p:nvPr/>
              </p:nvSpPr>
              <p:spPr bwMode="auto">
                <a:xfrm>
                  <a:off x="3512" y="2508"/>
                  <a:ext cx="13" cy="7"/>
                </a:xfrm>
                <a:custGeom>
                  <a:avLst/>
                  <a:gdLst>
                    <a:gd name="T0" fmla="*/ 1 w 13"/>
                    <a:gd name="T1" fmla="*/ 7 h 7"/>
                    <a:gd name="T2" fmla="*/ 13 w 13"/>
                    <a:gd name="T3" fmla="*/ 1 h 7"/>
                    <a:gd name="T4" fmla="*/ 0 w 13"/>
                    <a:gd name="T5" fmla="*/ 0 h 7"/>
                  </a:gdLst>
                  <a:ahLst/>
                  <a:cxnLst>
                    <a:cxn ang="0">
                      <a:pos x="T0" y="T1"/>
                    </a:cxn>
                    <a:cxn ang="0">
                      <a:pos x="T2" y="T3"/>
                    </a:cxn>
                    <a:cxn ang="0">
                      <a:pos x="T4" y="T5"/>
                    </a:cxn>
                  </a:cxnLst>
                  <a:rect l="0" t="0" r="r" b="b"/>
                  <a:pathLst>
                    <a:path w="13" h="7">
                      <a:moveTo>
                        <a:pt x="1" y="7"/>
                      </a:moveTo>
                      <a:lnTo>
                        <a:pt x="1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7" name="Freeform 712">
                  <a:extLst>
                    <a:ext uri="{FF2B5EF4-FFF2-40B4-BE49-F238E27FC236}">
                      <a16:creationId xmlns:a16="http://schemas.microsoft.com/office/drawing/2014/main" id="{9C5FB63A-29A7-4873-B3A3-A3B6B8FE4295}"/>
                    </a:ext>
                  </a:extLst>
                </p:cNvPr>
                <p:cNvSpPr>
                  <a:spLocks/>
                </p:cNvSpPr>
                <p:nvPr/>
              </p:nvSpPr>
              <p:spPr bwMode="auto">
                <a:xfrm>
                  <a:off x="3515" y="2536"/>
                  <a:ext cx="10" cy="5"/>
                </a:xfrm>
                <a:custGeom>
                  <a:avLst/>
                  <a:gdLst>
                    <a:gd name="T0" fmla="*/ 1 w 10"/>
                    <a:gd name="T1" fmla="*/ 5 h 5"/>
                    <a:gd name="T2" fmla="*/ 10 w 10"/>
                    <a:gd name="T3" fmla="*/ 2 h 5"/>
                    <a:gd name="T4" fmla="*/ 0 w 10"/>
                    <a:gd name="T5" fmla="*/ 0 h 5"/>
                  </a:gdLst>
                  <a:ahLst/>
                  <a:cxnLst>
                    <a:cxn ang="0">
                      <a:pos x="T0" y="T1"/>
                    </a:cxn>
                    <a:cxn ang="0">
                      <a:pos x="T2" y="T3"/>
                    </a:cxn>
                    <a:cxn ang="0">
                      <a:pos x="T4" y="T5"/>
                    </a:cxn>
                  </a:cxnLst>
                  <a:rect l="0" t="0" r="r" b="b"/>
                  <a:pathLst>
                    <a:path w="10" h="5">
                      <a:moveTo>
                        <a:pt x="1" y="5"/>
                      </a:moveTo>
                      <a:lnTo>
                        <a:pt x="10"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8" name="Freeform 713">
                  <a:extLst>
                    <a:ext uri="{FF2B5EF4-FFF2-40B4-BE49-F238E27FC236}">
                      <a16:creationId xmlns:a16="http://schemas.microsoft.com/office/drawing/2014/main" id="{7F74CA57-4A93-444E-8D5E-6BC8D4E6AE91}"/>
                    </a:ext>
                  </a:extLst>
                </p:cNvPr>
                <p:cNvSpPr>
                  <a:spLocks/>
                </p:cNvSpPr>
                <p:nvPr/>
              </p:nvSpPr>
              <p:spPr bwMode="auto">
                <a:xfrm>
                  <a:off x="3520" y="2564"/>
                  <a:ext cx="5" cy="3"/>
                </a:xfrm>
                <a:custGeom>
                  <a:avLst/>
                  <a:gdLst>
                    <a:gd name="T0" fmla="*/ 0 w 5"/>
                    <a:gd name="T1" fmla="*/ 3 h 3"/>
                    <a:gd name="T2" fmla="*/ 5 w 5"/>
                    <a:gd name="T3" fmla="*/ 3 h 3"/>
                    <a:gd name="T4" fmla="*/ 0 w 5"/>
                    <a:gd name="T5" fmla="*/ 0 h 3"/>
                  </a:gdLst>
                  <a:ahLst/>
                  <a:cxnLst>
                    <a:cxn ang="0">
                      <a:pos x="T0" y="T1"/>
                    </a:cxn>
                    <a:cxn ang="0">
                      <a:pos x="T2" y="T3"/>
                    </a:cxn>
                    <a:cxn ang="0">
                      <a:pos x="T4" y="T5"/>
                    </a:cxn>
                  </a:cxnLst>
                  <a:rect l="0" t="0" r="r" b="b"/>
                  <a:pathLst>
                    <a:path w="5" h="3">
                      <a:moveTo>
                        <a:pt x="0" y="3"/>
                      </a:moveTo>
                      <a:lnTo>
                        <a:pt x="5"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9" name="Freeform 714">
                  <a:extLst>
                    <a:ext uri="{FF2B5EF4-FFF2-40B4-BE49-F238E27FC236}">
                      <a16:creationId xmlns:a16="http://schemas.microsoft.com/office/drawing/2014/main" id="{DF454C28-BFD7-4422-97FF-1F5F0EB3C565}"/>
                    </a:ext>
                  </a:extLst>
                </p:cNvPr>
                <p:cNvSpPr>
                  <a:spLocks/>
                </p:cNvSpPr>
                <p:nvPr/>
              </p:nvSpPr>
              <p:spPr bwMode="auto">
                <a:xfrm>
                  <a:off x="3525" y="2593"/>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0" name="Freeform 715">
                  <a:extLst>
                    <a:ext uri="{FF2B5EF4-FFF2-40B4-BE49-F238E27FC236}">
                      <a16:creationId xmlns:a16="http://schemas.microsoft.com/office/drawing/2014/main" id="{E1848A6B-FAB8-4525-903C-B34D9E895747}"/>
                    </a:ext>
                  </a:extLst>
                </p:cNvPr>
                <p:cNvSpPr>
                  <a:spLocks/>
                </p:cNvSpPr>
                <p:nvPr/>
              </p:nvSpPr>
              <p:spPr bwMode="auto">
                <a:xfrm>
                  <a:off x="3553" y="1699"/>
                  <a:ext cx="7" cy="6"/>
                </a:xfrm>
                <a:custGeom>
                  <a:avLst/>
                  <a:gdLst>
                    <a:gd name="T0" fmla="*/ 5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5"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1" name="Freeform 716">
                  <a:extLst>
                    <a:ext uri="{FF2B5EF4-FFF2-40B4-BE49-F238E27FC236}">
                      <a16:creationId xmlns:a16="http://schemas.microsoft.com/office/drawing/2014/main" id="{B6BF3922-C7E2-42C3-942A-6BB41B5DFC3F}"/>
                    </a:ext>
                  </a:extLst>
                </p:cNvPr>
                <p:cNvSpPr>
                  <a:spLocks/>
                </p:cNvSpPr>
                <p:nvPr/>
              </p:nvSpPr>
              <p:spPr bwMode="auto">
                <a:xfrm>
                  <a:off x="3553" y="1728"/>
                  <a:ext cx="9" cy="5"/>
                </a:xfrm>
                <a:custGeom>
                  <a:avLst/>
                  <a:gdLst>
                    <a:gd name="T0" fmla="*/ 7 w 9"/>
                    <a:gd name="T1" fmla="*/ 0 h 5"/>
                    <a:gd name="T2" fmla="*/ 0 w 9"/>
                    <a:gd name="T3" fmla="*/ 5 h 5"/>
                    <a:gd name="T4" fmla="*/ 9 w 9"/>
                    <a:gd name="T5" fmla="*/ 4 h 5"/>
                  </a:gdLst>
                  <a:ahLst/>
                  <a:cxnLst>
                    <a:cxn ang="0">
                      <a:pos x="T0" y="T1"/>
                    </a:cxn>
                    <a:cxn ang="0">
                      <a:pos x="T2" y="T3"/>
                    </a:cxn>
                    <a:cxn ang="0">
                      <a:pos x="T4" y="T5"/>
                    </a:cxn>
                  </a:cxnLst>
                  <a:rect l="0" t="0" r="r" b="b"/>
                  <a:pathLst>
                    <a:path w="9" h="5">
                      <a:moveTo>
                        <a:pt x="7" y="0"/>
                      </a:moveTo>
                      <a:lnTo>
                        <a:pt x="0" y="5"/>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2" name="Freeform 717">
                  <a:extLst>
                    <a:ext uri="{FF2B5EF4-FFF2-40B4-BE49-F238E27FC236}">
                      <a16:creationId xmlns:a16="http://schemas.microsoft.com/office/drawing/2014/main" id="{678C5324-83A7-4DFB-90A2-B9EA37735B2B}"/>
                    </a:ext>
                  </a:extLst>
                </p:cNvPr>
                <p:cNvSpPr>
                  <a:spLocks/>
                </p:cNvSpPr>
                <p:nvPr/>
              </p:nvSpPr>
              <p:spPr bwMode="auto">
                <a:xfrm>
                  <a:off x="3553" y="1757"/>
                  <a:ext cx="10" cy="5"/>
                </a:xfrm>
                <a:custGeom>
                  <a:avLst/>
                  <a:gdLst>
                    <a:gd name="T0" fmla="*/ 8 w 10"/>
                    <a:gd name="T1" fmla="*/ 0 h 5"/>
                    <a:gd name="T2" fmla="*/ 0 w 10"/>
                    <a:gd name="T3" fmla="*/ 5 h 5"/>
                    <a:gd name="T4" fmla="*/ 10 w 10"/>
                    <a:gd name="T5" fmla="*/ 4 h 5"/>
                  </a:gdLst>
                  <a:ahLst/>
                  <a:cxnLst>
                    <a:cxn ang="0">
                      <a:pos x="T0" y="T1"/>
                    </a:cxn>
                    <a:cxn ang="0">
                      <a:pos x="T2" y="T3"/>
                    </a:cxn>
                    <a:cxn ang="0">
                      <a:pos x="T4" y="T5"/>
                    </a:cxn>
                  </a:cxnLst>
                  <a:rect l="0" t="0" r="r" b="b"/>
                  <a:pathLst>
                    <a:path w="10" h="5">
                      <a:moveTo>
                        <a:pt x="8" y="0"/>
                      </a:moveTo>
                      <a:lnTo>
                        <a:pt x="0" y="5"/>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3" name="Freeform 718">
                  <a:extLst>
                    <a:ext uri="{FF2B5EF4-FFF2-40B4-BE49-F238E27FC236}">
                      <a16:creationId xmlns:a16="http://schemas.microsoft.com/office/drawing/2014/main" id="{39C86ED5-950B-4919-9265-29E48241F8D5}"/>
                    </a:ext>
                  </a:extLst>
                </p:cNvPr>
                <p:cNvSpPr>
                  <a:spLocks/>
                </p:cNvSpPr>
                <p:nvPr/>
              </p:nvSpPr>
              <p:spPr bwMode="auto">
                <a:xfrm>
                  <a:off x="3553" y="1785"/>
                  <a:ext cx="10" cy="6"/>
                </a:xfrm>
                <a:custGeom>
                  <a:avLst/>
                  <a:gdLst>
                    <a:gd name="T0" fmla="*/ 9 w 10"/>
                    <a:gd name="T1" fmla="*/ 0 h 6"/>
                    <a:gd name="T2" fmla="*/ 0 w 10"/>
                    <a:gd name="T3" fmla="*/ 6 h 6"/>
                    <a:gd name="T4" fmla="*/ 10 w 10"/>
                    <a:gd name="T5" fmla="*/ 5 h 6"/>
                  </a:gdLst>
                  <a:ahLst/>
                  <a:cxnLst>
                    <a:cxn ang="0">
                      <a:pos x="T0" y="T1"/>
                    </a:cxn>
                    <a:cxn ang="0">
                      <a:pos x="T2" y="T3"/>
                    </a:cxn>
                    <a:cxn ang="0">
                      <a:pos x="T4" y="T5"/>
                    </a:cxn>
                  </a:cxnLst>
                  <a:rect l="0" t="0" r="r" b="b"/>
                  <a:pathLst>
                    <a:path w="10" h="6">
                      <a:moveTo>
                        <a:pt x="9" y="0"/>
                      </a:moveTo>
                      <a:lnTo>
                        <a:pt x="0" y="6"/>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4" name="Freeform 719">
                  <a:extLst>
                    <a:ext uri="{FF2B5EF4-FFF2-40B4-BE49-F238E27FC236}">
                      <a16:creationId xmlns:a16="http://schemas.microsoft.com/office/drawing/2014/main" id="{13C083B9-33AB-472C-B647-112AD00057C9}"/>
                    </a:ext>
                  </a:extLst>
                </p:cNvPr>
                <p:cNvSpPr>
                  <a:spLocks/>
                </p:cNvSpPr>
                <p:nvPr/>
              </p:nvSpPr>
              <p:spPr bwMode="auto">
                <a:xfrm>
                  <a:off x="3553" y="1816"/>
                  <a:ext cx="10" cy="4"/>
                </a:xfrm>
                <a:custGeom>
                  <a:avLst/>
                  <a:gdLst>
                    <a:gd name="T0" fmla="*/ 9 w 10"/>
                    <a:gd name="T1" fmla="*/ 0 h 4"/>
                    <a:gd name="T2" fmla="*/ 0 w 10"/>
                    <a:gd name="T3" fmla="*/ 4 h 4"/>
                    <a:gd name="T4" fmla="*/ 10 w 10"/>
                    <a:gd name="T5" fmla="*/ 4 h 4"/>
                  </a:gdLst>
                  <a:ahLst/>
                  <a:cxnLst>
                    <a:cxn ang="0">
                      <a:pos x="T0" y="T1"/>
                    </a:cxn>
                    <a:cxn ang="0">
                      <a:pos x="T2" y="T3"/>
                    </a:cxn>
                    <a:cxn ang="0">
                      <a:pos x="T4" y="T5"/>
                    </a:cxn>
                  </a:cxnLst>
                  <a:rect l="0" t="0" r="r" b="b"/>
                  <a:pathLst>
                    <a:path w="10" h="4">
                      <a:moveTo>
                        <a:pt x="9" y="0"/>
                      </a:moveTo>
                      <a:lnTo>
                        <a:pt x="0" y="4"/>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5" name="Freeform 720">
                  <a:extLst>
                    <a:ext uri="{FF2B5EF4-FFF2-40B4-BE49-F238E27FC236}">
                      <a16:creationId xmlns:a16="http://schemas.microsoft.com/office/drawing/2014/main" id="{20537760-1362-4E08-A7D5-2205BB94BDA7}"/>
                    </a:ext>
                  </a:extLst>
                </p:cNvPr>
                <p:cNvSpPr>
                  <a:spLocks/>
                </p:cNvSpPr>
                <p:nvPr/>
              </p:nvSpPr>
              <p:spPr bwMode="auto">
                <a:xfrm>
                  <a:off x="3553" y="1847"/>
                  <a:ext cx="9" cy="4"/>
                </a:xfrm>
                <a:custGeom>
                  <a:avLst/>
                  <a:gdLst>
                    <a:gd name="T0" fmla="*/ 9 w 9"/>
                    <a:gd name="T1" fmla="*/ 0 h 4"/>
                    <a:gd name="T2" fmla="*/ 0 w 9"/>
                    <a:gd name="T3" fmla="*/ 1 h 4"/>
                    <a:gd name="T4" fmla="*/ 9 w 9"/>
                    <a:gd name="T5" fmla="*/ 4 h 4"/>
                  </a:gdLst>
                  <a:ahLst/>
                  <a:cxnLst>
                    <a:cxn ang="0">
                      <a:pos x="T0" y="T1"/>
                    </a:cxn>
                    <a:cxn ang="0">
                      <a:pos x="T2" y="T3"/>
                    </a:cxn>
                    <a:cxn ang="0">
                      <a:pos x="T4" y="T5"/>
                    </a:cxn>
                  </a:cxnLst>
                  <a:rect l="0" t="0" r="r" b="b"/>
                  <a:pathLst>
                    <a:path w="9" h="4">
                      <a:moveTo>
                        <a:pt x="9" y="0"/>
                      </a:moveTo>
                      <a:lnTo>
                        <a:pt x="0" y="1"/>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6" name="Freeform 721">
                  <a:extLst>
                    <a:ext uri="{FF2B5EF4-FFF2-40B4-BE49-F238E27FC236}">
                      <a16:creationId xmlns:a16="http://schemas.microsoft.com/office/drawing/2014/main" id="{57F3311D-7D9D-4548-BD5F-BCF8BE9E0872}"/>
                    </a:ext>
                  </a:extLst>
                </p:cNvPr>
                <p:cNvSpPr>
                  <a:spLocks/>
                </p:cNvSpPr>
                <p:nvPr/>
              </p:nvSpPr>
              <p:spPr bwMode="auto">
                <a:xfrm>
                  <a:off x="3553" y="1877"/>
                  <a:ext cx="9" cy="5"/>
                </a:xfrm>
                <a:custGeom>
                  <a:avLst/>
                  <a:gdLst>
                    <a:gd name="T0" fmla="*/ 9 w 9"/>
                    <a:gd name="T1" fmla="*/ 1 h 5"/>
                    <a:gd name="T2" fmla="*/ 0 w 9"/>
                    <a:gd name="T3" fmla="*/ 0 h 5"/>
                    <a:gd name="T4" fmla="*/ 7 w 9"/>
                    <a:gd name="T5" fmla="*/ 5 h 5"/>
                  </a:gdLst>
                  <a:ahLst/>
                  <a:cxnLst>
                    <a:cxn ang="0">
                      <a:pos x="T0" y="T1"/>
                    </a:cxn>
                    <a:cxn ang="0">
                      <a:pos x="T2" y="T3"/>
                    </a:cxn>
                    <a:cxn ang="0">
                      <a:pos x="T4" y="T5"/>
                    </a:cxn>
                  </a:cxnLst>
                  <a:rect l="0" t="0" r="r" b="b"/>
                  <a:pathLst>
                    <a:path w="9" h="5">
                      <a:moveTo>
                        <a:pt x="9" y="1"/>
                      </a:moveTo>
                      <a:lnTo>
                        <a:pt x="0" y="0"/>
                      </a:lnTo>
                      <a:lnTo>
                        <a:pt x="7"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7" name="Freeform 722">
                  <a:extLst>
                    <a:ext uri="{FF2B5EF4-FFF2-40B4-BE49-F238E27FC236}">
                      <a16:creationId xmlns:a16="http://schemas.microsoft.com/office/drawing/2014/main" id="{036FD938-729D-4C9F-AF03-DEA0F1ADCE78}"/>
                    </a:ext>
                  </a:extLst>
                </p:cNvPr>
                <p:cNvSpPr>
                  <a:spLocks/>
                </p:cNvSpPr>
                <p:nvPr/>
              </p:nvSpPr>
              <p:spPr bwMode="auto">
                <a:xfrm>
                  <a:off x="3553" y="1906"/>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8" name="Freeform 723">
                  <a:extLst>
                    <a:ext uri="{FF2B5EF4-FFF2-40B4-BE49-F238E27FC236}">
                      <a16:creationId xmlns:a16="http://schemas.microsoft.com/office/drawing/2014/main" id="{F406200F-E580-4306-B970-A9D3B8C23474}"/>
                    </a:ext>
                  </a:extLst>
                </p:cNvPr>
                <p:cNvSpPr>
                  <a:spLocks/>
                </p:cNvSpPr>
                <p:nvPr/>
              </p:nvSpPr>
              <p:spPr bwMode="auto">
                <a:xfrm>
                  <a:off x="3553" y="1935"/>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9" name="Freeform 724">
                  <a:extLst>
                    <a:ext uri="{FF2B5EF4-FFF2-40B4-BE49-F238E27FC236}">
                      <a16:creationId xmlns:a16="http://schemas.microsoft.com/office/drawing/2014/main" id="{89CFD7D4-826F-488E-8092-B2DD6E83A4E3}"/>
                    </a:ext>
                  </a:extLst>
                </p:cNvPr>
                <p:cNvSpPr>
                  <a:spLocks/>
                </p:cNvSpPr>
                <p:nvPr/>
              </p:nvSpPr>
              <p:spPr bwMode="auto">
                <a:xfrm>
                  <a:off x="3553" y="1963"/>
                  <a:ext cx="8" cy="5"/>
                </a:xfrm>
                <a:custGeom>
                  <a:avLst/>
                  <a:gdLst>
                    <a:gd name="T0" fmla="*/ 8 w 8"/>
                    <a:gd name="T1" fmla="*/ 2 h 5"/>
                    <a:gd name="T2" fmla="*/ 0 w 8"/>
                    <a:gd name="T3" fmla="*/ 0 h 5"/>
                    <a:gd name="T4" fmla="*/ 6 w 8"/>
                    <a:gd name="T5" fmla="*/ 5 h 5"/>
                  </a:gdLst>
                  <a:ahLst/>
                  <a:cxnLst>
                    <a:cxn ang="0">
                      <a:pos x="T0" y="T1"/>
                    </a:cxn>
                    <a:cxn ang="0">
                      <a:pos x="T2" y="T3"/>
                    </a:cxn>
                    <a:cxn ang="0">
                      <a:pos x="T4" y="T5"/>
                    </a:cxn>
                  </a:cxnLst>
                  <a:rect l="0" t="0" r="r" b="b"/>
                  <a:pathLst>
                    <a:path w="8" h="5">
                      <a:moveTo>
                        <a:pt x="8" y="2"/>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0" name="Freeform 725">
                  <a:extLst>
                    <a:ext uri="{FF2B5EF4-FFF2-40B4-BE49-F238E27FC236}">
                      <a16:creationId xmlns:a16="http://schemas.microsoft.com/office/drawing/2014/main" id="{23A14813-4DB7-47F9-91B8-40DC97A98C3E}"/>
                    </a:ext>
                  </a:extLst>
                </p:cNvPr>
                <p:cNvSpPr>
                  <a:spLocks/>
                </p:cNvSpPr>
                <p:nvPr/>
              </p:nvSpPr>
              <p:spPr bwMode="auto">
                <a:xfrm>
                  <a:off x="3553" y="1992"/>
                  <a:ext cx="8" cy="4"/>
                </a:xfrm>
                <a:custGeom>
                  <a:avLst/>
                  <a:gdLst>
                    <a:gd name="T0" fmla="*/ 8 w 8"/>
                    <a:gd name="T1" fmla="*/ 0 h 4"/>
                    <a:gd name="T2" fmla="*/ 0 w 8"/>
                    <a:gd name="T3" fmla="*/ 0 h 4"/>
                    <a:gd name="T4" fmla="*/ 7 w 8"/>
                    <a:gd name="T5" fmla="*/ 4 h 4"/>
                  </a:gdLst>
                  <a:ahLst/>
                  <a:cxnLst>
                    <a:cxn ang="0">
                      <a:pos x="T0" y="T1"/>
                    </a:cxn>
                    <a:cxn ang="0">
                      <a:pos x="T2" y="T3"/>
                    </a:cxn>
                    <a:cxn ang="0">
                      <a:pos x="T4" y="T5"/>
                    </a:cxn>
                  </a:cxnLst>
                  <a:rect l="0" t="0" r="r" b="b"/>
                  <a:pathLst>
                    <a:path w="8" h="4">
                      <a:moveTo>
                        <a:pt x="8" y="0"/>
                      </a:moveTo>
                      <a:lnTo>
                        <a:pt x="0" y="0"/>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1" name="Freeform 726">
                  <a:extLst>
                    <a:ext uri="{FF2B5EF4-FFF2-40B4-BE49-F238E27FC236}">
                      <a16:creationId xmlns:a16="http://schemas.microsoft.com/office/drawing/2014/main" id="{F8CFCE4C-D38D-428D-A55D-ED16B06CDE1B}"/>
                    </a:ext>
                  </a:extLst>
                </p:cNvPr>
                <p:cNvSpPr>
                  <a:spLocks/>
                </p:cNvSpPr>
                <p:nvPr/>
              </p:nvSpPr>
              <p:spPr bwMode="auto">
                <a:xfrm>
                  <a:off x="3553" y="2020"/>
                  <a:ext cx="8" cy="4"/>
                </a:xfrm>
                <a:custGeom>
                  <a:avLst/>
                  <a:gdLst>
                    <a:gd name="T0" fmla="*/ 8 w 8"/>
                    <a:gd name="T1" fmla="*/ 0 h 4"/>
                    <a:gd name="T2" fmla="*/ 0 w 8"/>
                    <a:gd name="T3" fmla="*/ 1 h 4"/>
                    <a:gd name="T4" fmla="*/ 7 w 8"/>
                    <a:gd name="T5" fmla="*/ 4 h 4"/>
                  </a:gdLst>
                  <a:ahLst/>
                  <a:cxnLst>
                    <a:cxn ang="0">
                      <a:pos x="T0" y="T1"/>
                    </a:cxn>
                    <a:cxn ang="0">
                      <a:pos x="T2" y="T3"/>
                    </a:cxn>
                    <a:cxn ang="0">
                      <a:pos x="T4" y="T5"/>
                    </a:cxn>
                  </a:cxnLst>
                  <a:rect l="0" t="0" r="r" b="b"/>
                  <a:pathLst>
                    <a:path w="8" h="4">
                      <a:moveTo>
                        <a:pt x="8"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2" name="Freeform 727">
                  <a:extLst>
                    <a:ext uri="{FF2B5EF4-FFF2-40B4-BE49-F238E27FC236}">
                      <a16:creationId xmlns:a16="http://schemas.microsoft.com/office/drawing/2014/main" id="{936DF155-B821-4C94-B7E2-8F856389F53C}"/>
                    </a:ext>
                  </a:extLst>
                </p:cNvPr>
                <p:cNvSpPr>
                  <a:spLocks/>
                </p:cNvSpPr>
                <p:nvPr/>
              </p:nvSpPr>
              <p:spPr bwMode="auto">
                <a:xfrm>
                  <a:off x="3553" y="2050"/>
                  <a:ext cx="8" cy="3"/>
                </a:xfrm>
                <a:custGeom>
                  <a:avLst/>
                  <a:gdLst>
                    <a:gd name="T0" fmla="*/ 8 w 8"/>
                    <a:gd name="T1" fmla="*/ 0 h 3"/>
                    <a:gd name="T2" fmla="*/ 0 w 8"/>
                    <a:gd name="T3" fmla="*/ 0 h 3"/>
                    <a:gd name="T4" fmla="*/ 7 w 8"/>
                    <a:gd name="T5" fmla="*/ 3 h 3"/>
                  </a:gdLst>
                  <a:ahLst/>
                  <a:cxnLst>
                    <a:cxn ang="0">
                      <a:pos x="T0" y="T1"/>
                    </a:cxn>
                    <a:cxn ang="0">
                      <a:pos x="T2" y="T3"/>
                    </a:cxn>
                    <a:cxn ang="0">
                      <a:pos x="T4" y="T5"/>
                    </a:cxn>
                  </a:cxnLst>
                  <a:rect l="0" t="0" r="r" b="b"/>
                  <a:pathLst>
                    <a:path w="8" h="3">
                      <a:moveTo>
                        <a:pt x="8" y="0"/>
                      </a:moveTo>
                      <a:lnTo>
                        <a:pt x="0" y="0"/>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3" name="Freeform 728">
                  <a:extLst>
                    <a:ext uri="{FF2B5EF4-FFF2-40B4-BE49-F238E27FC236}">
                      <a16:creationId xmlns:a16="http://schemas.microsoft.com/office/drawing/2014/main" id="{60DE102F-DF84-4956-9FA6-C297CBD75581}"/>
                    </a:ext>
                  </a:extLst>
                </p:cNvPr>
                <p:cNvSpPr>
                  <a:spLocks/>
                </p:cNvSpPr>
                <p:nvPr/>
              </p:nvSpPr>
              <p:spPr bwMode="auto">
                <a:xfrm>
                  <a:off x="3553" y="2078"/>
                  <a:ext cx="8" cy="4"/>
                </a:xfrm>
                <a:custGeom>
                  <a:avLst/>
                  <a:gdLst>
                    <a:gd name="T0" fmla="*/ 8 w 8"/>
                    <a:gd name="T1" fmla="*/ 1 h 4"/>
                    <a:gd name="T2" fmla="*/ 0 w 8"/>
                    <a:gd name="T3" fmla="*/ 0 h 4"/>
                    <a:gd name="T4" fmla="*/ 6 w 8"/>
                    <a:gd name="T5" fmla="*/ 4 h 4"/>
                  </a:gdLst>
                  <a:ahLst/>
                  <a:cxnLst>
                    <a:cxn ang="0">
                      <a:pos x="T0" y="T1"/>
                    </a:cxn>
                    <a:cxn ang="0">
                      <a:pos x="T2" y="T3"/>
                    </a:cxn>
                    <a:cxn ang="0">
                      <a:pos x="T4" y="T5"/>
                    </a:cxn>
                  </a:cxnLst>
                  <a:rect l="0" t="0" r="r" b="b"/>
                  <a:pathLst>
                    <a:path w="8" h="4">
                      <a:moveTo>
                        <a:pt x="8" y="1"/>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4" name="Freeform 729">
                  <a:extLst>
                    <a:ext uri="{FF2B5EF4-FFF2-40B4-BE49-F238E27FC236}">
                      <a16:creationId xmlns:a16="http://schemas.microsoft.com/office/drawing/2014/main" id="{77803789-960A-4EF7-9276-EF090F37447B}"/>
                    </a:ext>
                  </a:extLst>
                </p:cNvPr>
                <p:cNvSpPr>
                  <a:spLocks/>
                </p:cNvSpPr>
                <p:nvPr/>
              </p:nvSpPr>
              <p:spPr bwMode="auto">
                <a:xfrm>
                  <a:off x="3553" y="2107"/>
                  <a:ext cx="8" cy="4"/>
                </a:xfrm>
                <a:custGeom>
                  <a:avLst/>
                  <a:gdLst>
                    <a:gd name="T0" fmla="*/ 8 w 8"/>
                    <a:gd name="T1" fmla="*/ 1 h 4"/>
                    <a:gd name="T2" fmla="*/ 0 w 8"/>
                    <a:gd name="T3" fmla="*/ 0 h 4"/>
                    <a:gd name="T4" fmla="*/ 6 w 8"/>
                    <a:gd name="T5" fmla="*/ 4 h 4"/>
                  </a:gdLst>
                  <a:ahLst/>
                  <a:cxnLst>
                    <a:cxn ang="0">
                      <a:pos x="T0" y="T1"/>
                    </a:cxn>
                    <a:cxn ang="0">
                      <a:pos x="T2" y="T3"/>
                    </a:cxn>
                    <a:cxn ang="0">
                      <a:pos x="T4" y="T5"/>
                    </a:cxn>
                  </a:cxnLst>
                  <a:rect l="0" t="0" r="r" b="b"/>
                  <a:pathLst>
                    <a:path w="8" h="4">
                      <a:moveTo>
                        <a:pt x="8" y="1"/>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5" name="Freeform 730">
                  <a:extLst>
                    <a:ext uri="{FF2B5EF4-FFF2-40B4-BE49-F238E27FC236}">
                      <a16:creationId xmlns:a16="http://schemas.microsoft.com/office/drawing/2014/main" id="{322CAA53-ADA4-42CB-941A-733B339CAD71}"/>
                    </a:ext>
                  </a:extLst>
                </p:cNvPr>
                <p:cNvSpPr>
                  <a:spLocks/>
                </p:cNvSpPr>
                <p:nvPr/>
              </p:nvSpPr>
              <p:spPr bwMode="auto">
                <a:xfrm>
                  <a:off x="3553" y="2136"/>
                  <a:ext cx="8" cy="3"/>
                </a:xfrm>
                <a:custGeom>
                  <a:avLst/>
                  <a:gdLst>
                    <a:gd name="T0" fmla="*/ 8 w 8"/>
                    <a:gd name="T1" fmla="*/ 0 h 3"/>
                    <a:gd name="T2" fmla="*/ 0 w 8"/>
                    <a:gd name="T3" fmla="*/ 0 h 3"/>
                    <a:gd name="T4" fmla="*/ 7 w 8"/>
                    <a:gd name="T5" fmla="*/ 3 h 3"/>
                  </a:gdLst>
                  <a:ahLst/>
                  <a:cxnLst>
                    <a:cxn ang="0">
                      <a:pos x="T0" y="T1"/>
                    </a:cxn>
                    <a:cxn ang="0">
                      <a:pos x="T2" y="T3"/>
                    </a:cxn>
                    <a:cxn ang="0">
                      <a:pos x="T4" y="T5"/>
                    </a:cxn>
                  </a:cxnLst>
                  <a:rect l="0" t="0" r="r" b="b"/>
                  <a:pathLst>
                    <a:path w="8" h="3">
                      <a:moveTo>
                        <a:pt x="8" y="0"/>
                      </a:moveTo>
                      <a:lnTo>
                        <a:pt x="0" y="0"/>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6" name="Freeform 731">
                  <a:extLst>
                    <a:ext uri="{FF2B5EF4-FFF2-40B4-BE49-F238E27FC236}">
                      <a16:creationId xmlns:a16="http://schemas.microsoft.com/office/drawing/2014/main" id="{77D1CE44-D372-48ED-95C2-CC94D3F9239A}"/>
                    </a:ext>
                  </a:extLst>
                </p:cNvPr>
                <p:cNvSpPr>
                  <a:spLocks/>
                </p:cNvSpPr>
                <p:nvPr/>
              </p:nvSpPr>
              <p:spPr bwMode="auto">
                <a:xfrm>
                  <a:off x="3553" y="2162"/>
                  <a:ext cx="8" cy="4"/>
                </a:xfrm>
                <a:custGeom>
                  <a:avLst/>
                  <a:gdLst>
                    <a:gd name="T0" fmla="*/ 8 w 8"/>
                    <a:gd name="T1" fmla="*/ 0 h 4"/>
                    <a:gd name="T2" fmla="*/ 0 w 8"/>
                    <a:gd name="T3" fmla="*/ 2 h 4"/>
                    <a:gd name="T4" fmla="*/ 8 w 8"/>
                    <a:gd name="T5" fmla="*/ 4 h 4"/>
                  </a:gdLst>
                  <a:ahLst/>
                  <a:cxnLst>
                    <a:cxn ang="0">
                      <a:pos x="T0" y="T1"/>
                    </a:cxn>
                    <a:cxn ang="0">
                      <a:pos x="T2" y="T3"/>
                    </a:cxn>
                    <a:cxn ang="0">
                      <a:pos x="T4" y="T5"/>
                    </a:cxn>
                  </a:cxnLst>
                  <a:rect l="0" t="0" r="r" b="b"/>
                  <a:pathLst>
                    <a:path w="8" h="4">
                      <a:moveTo>
                        <a:pt x="8" y="0"/>
                      </a:moveTo>
                      <a:lnTo>
                        <a:pt x="0" y="2"/>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7" name="Freeform 732">
                  <a:extLst>
                    <a:ext uri="{FF2B5EF4-FFF2-40B4-BE49-F238E27FC236}">
                      <a16:creationId xmlns:a16="http://schemas.microsoft.com/office/drawing/2014/main" id="{3BC8ACD9-7678-4474-AE18-84BE106CA5EC}"/>
                    </a:ext>
                  </a:extLst>
                </p:cNvPr>
                <p:cNvSpPr>
                  <a:spLocks/>
                </p:cNvSpPr>
                <p:nvPr/>
              </p:nvSpPr>
              <p:spPr bwMode="auto">
                <a:xfrm>
                  <a:off x="3553" y="2190"/>
                  <a:ext cx="7" cy="3"/>
                </a:xfrm>
                <a:custGeom>
                  <a:avLst/>
                  <a:gdLst>
                    <a:gd name="T0" fmla="*/ 7 w 7"/>
                    <a:gd name="T1" fmla="*/ 0 h 3"/>
                    <a:gd name="T2" fmla="*/ 0 w 7"/>
                    <a:gd name="T3" fmla="*/ 3 h 3"/>
                    <a:gd name="T4" fmla="*/ 7 w 7"/>
                    <a:gd name="T5" fmla="*/ 3 h 3"/>
                  </a:gdLst>
                  <a:ahLst/>
                  <a:cxnLst>
                    <a:cxn ang="0">
                      <a:pos x="T0" y="T1"/>
                    </a:cxn>
                    <a:cxn ang="0">
                      <a:pos x="T2" y="T3"/>
                    </a:cxn>
                    <a:cxn ang="0">
                      <a:pos x="T4" y="T5"/>
                    </a:cxn>
                  </a:cxnLst>
                  <a:rect l="0" t="0" r="r" b="b"/>
                  <a:pathLst>
                    <a:path w="7" h="3">
                      <a:moveTo>
                        <a:pt x="7" y="0"/>
                      </a:moveTo>
                      <a:lnTo>
                        <a:pt x="0" y="3"/>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8" name="Freeform 733">
                  <a:extLst>
                    <a:ext uri="{FF2B5EF4-FFF2-40B4-BE49-F238E27FC236}">
                      <a16:creationId xmlns:a16="http://schemas.microsoft.com/office/drawing/2014/main" id="{D1C08131-65C6-4729-AC05-9C37F4B9E7B2}"/>
                    </a:ext>
                  </a:extLst>
                </p:cNvPr>
                <p:cNvSpPr>
                  <a:spLocks/>
                </p:cNvSpPr>
                <p:nvPr/>
              </p:nvSpPr>
              <p:spPr bwMode="auto">
                <a:xfrm>
                  <a:off x="3553" y="2218"/>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9" name="Freeform 734">
                  <a:extLst>
                    <a:ext uri="{FF2B5EF4-FFF2-40B4-BE49-F238E27FC236}">
                      <a16:creationId xmlns:a16="http://schemas.microsoft.com/office/drawing/2014/main" id="{A518898F-BAD3-43E0-94A5-26C653F33244}"/>
                    </a:ext>
                  </a:extLst>
                </p:cNvPr>
                <p:cNvSpPr>
                  <a:spLocks/>
                </p:cNvSpPr>
                <p:nvPr/>
              </p:nvSpPr>
              <p:spPr bwMode="auto">
                <a:xfrm>
                  <a:off x="3553" y="2248"/>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0" name="Freeform 735">
                  <a:extLst>
                    <a:ext uri="{FF2B5EF4-FFF2-40B4-BE49-F238E27FC236}">
                      <a16:creationId xmlns:a16="http://schemas.microsoft.com/office/drawing/2014/main" id="{A5D9935D-AFF1-4A32-9B34-B7F26C1655B8}"/>
                    </a:ext>
                  </a:extLst>
                </p:cNvPr>
                <p:cNvSpPr>
                  <a:spLocks/>
                </p:cNvSpPr>
                <p:nvPr/>
              </p:nvSpPr>
              <p:spPr bwMode="auto">
                <a:xfrm>
                  <a:off x="3553" y="2277"/>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1" name="Freeform 736">
                  <a:extLst>
                    <a:ext uri="{FF2B5EF4-FFF2-40B4-BE49-F238E27FC236}">
                      <a16:creationId xmlns:a16="http://schemas.microsoft.com/office/drawing/2014/main" id="{8337B9A0-1757-45AA-9030-510BFA8C824C}"/>
                    </a:ext>
                  </a:extLst>
                </p:cNvPr>
                <p:cNvSpPr>
                  <a:spLocks/>
                </p:cNvSpPr>
                <p:nvPr/>
              </p:nvSpPr>
              <p:spPr bwMode="auto">
                <a:xfrm>
                  <a:off x="3552" y="2306"/>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2" name="Freeform 737">
                  <a:extLst>
                    <a:ext uri="{FF2B5EF4-FFF2-40B4-BE49-F238E27FC236}">
                      <a16:creationId xmlns:a16="http://schemas.microsoft.com/office/drawing/2014/main" id="{7CCA7BDE-3782-4BD4-9645-A74C36C9444A}"/>
                    </a:ext>
                  </a:extLst>
                </p:cNvPr>
                <p:cNvSpPr>
                  <a:spLocks/>
                </p:cNvSpPr>
                <p:nvPr/>
              </p:nvSpPr>
              <p:spPr bwMode="auto">
                <a:xfrm>
                  <a:off x="3551" y="2334"/>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3" name="Freeform 738">
                  <a:extLst>
                    <a:ext uri="{FF2B5EF4-FFF2-40B4-BE49-F238E27FC236}">
                      <a16:creationId xmlns:a16="http://schemas.microsoft.com/office/drawing/2014/main" id="{EAD3733E-549B-48E3-8AD4-2851C226B397}"/>
                    </a:ext>
                  </a:extLst>
                </p:cNvPr>
                <p:cNvSpPr>
                  <a:spLocks/>
                </p:cNvSpPr>
                <p:nvPr/>
              </p:nvSpPr>
              <p:spPr bwMode="auto">
                <a:xfrm>
                  <a:off x="3549" y="2362"/>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4" name="Freeform 739">
                  <a:extLst>
                    <a:ext uri="{FF2B5EF4-FFF2-40B4-BE49-F238E27FC236}">
                      <a16:creationId xmlns:a16="http://schemas.microsoft.com/office/drawing/2014/main" id="{68432894-0E14-4EA0-9F6E-468D34BE7ADD}"/>
                    </a:ext>
                  </a:extLst>
                </p:cNvPr>
                <p:cNvSpPr>
                  <a:spLocks/>
                </p:cNvSpPr>
                <p:nvPr/>
              </p:nvSpPr>
              <p:spPr bwMode="auto">
                <a:xfrm>
                  <a:off x="3547" y="2391"/>
                  <a:ext cx="6" cy="3"/>
                </a:xfrm>
                <a:custGeom>
                  <a:avLst/>
                  <a:gdLst>
                    <a:gd name="T0" fmla="*/ 0 w 6"/>
                    <a:gd name="T1" fmla="*/ 3 h 3"/>
                    <a:gd name="T2" fmla="*/ 6 w 6"/>
                    <a:gd name="T3" fmla="*/ 3 h 3"/>
                    <a:gd name="T4" fmla="*/ 1 w 6"/>
                    <a:gd name="T5" fmla="*/ 0 h 3"/>
                  </a:gdLst>
                  <a:ahLst/>
                  <a:cxnLst>
                    <a:cxn ang="0">
                      <a:pos x="T0" y="T1"/>
                    </a:cxn>
                    <a:cxn ang="0">
                      <a:pos x="T2" y="T3"/>
                    </a:cxn>
                    <a:cxn ang="0">
                      <a:pos x="T4" y="T5"/>
                    </a:cxn>
                  </a:cxnLst>
                  <a:rect l="0" t="0" r="r" b="b"/>
                  <a:pathLst>
                    <a:path w="6" h="3">
                      <a:moveTo>
                        <a:pt x="0" y="3"/>
                      </a:moveTo>
                      <a:lnTo>
                        <a:pt x="6"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5" name="Freeform 740">
                  <a:extLst>
                    <a:ext uri="{FF2B5EF4-FFF2-40B4-BE49-F238E27FC236}">
                      <a16:creationId xmlns:a16="http://schemas.microsoft.com/office/drawing/2014/main" id="{372C032F-1EC0-4639-8A2D-FEDD6437955D}"/>
                    </a:ext>
                  </a:extLst>
                </p:cNvPr>
                <p:cNvSpPr>
                  <a:spLocks/>
                </p:cNvSpPr>
                <p:nvPr/>
              </p:nvSpPr>
              <p:spPr bwMode="auto">
                <a:xfrm>
                  <a:off x="3543" y="2419"/>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6" name="Freeform 741">
                  <a:extLst>
                    <a:ext uri="{FF2B5EF4-FFF2-40B4-BE49-F238E27FC236}">
                      <a16:creationId xmlns:a16="http://schemas.microsoft.com/office/drawing/2014/main" id="{6307DD30-0A5B-4821-91A1-E841E0079C51}"/>
                    </a:ext>
                  </a:extLst>
                </p:cNvPr>
                <p:cNvSpPr>
                  <a:spLocks/>
                </p:cNvSpPr>
                <p:nvPr/>
              </p:nvSpPr>
              <p:spPr bwMode="auto">
                <a:xfrm>
                  <a:off x="3540" y="2447"/>
                  <a:ext cx="13" cy="7"/>
                </a:xfrm>
                <a:custGeom>
                  <a:avLst/>
                  <a:gdLst>
                    <a:gd name="T0" fmla="*/ 0 w 13"/>
                    <a:gd name="T1" fmla="*/ 7 h 7"/>
                    <a:gd name="T2" fmla="*/ 13 w 13"/>
                    <a:gd name="T3" fmla="*/ 5 h 7"/>
                    <a:gd name="T4" fmla="*/ 0 w 13"/>
                    <a:gd name="T5" fmla="*/ 0 h 7"/>
                  </a:gdLst>
                  <a:ahLst/>
                  <a:cxnLst>
                    <a:cxn ang="0">
                      <a:pos x="T0" y="T1"/>
                    </a:cxn>
                    <a:cxn ang="0">
                      <a:pos x="T2" y="T3"/>
                    </a:cxn>
                    <a:cxn ang="0">
                      <a:pos x="T4" y="T5"/>
                    </a:cxn>
                  </a:cxnLst>
                  <a:rect l="0" t="0" r="r" b="b"/>
                  <a:pathLst>
                    <a:path w="13" h="7">
                      <a:moveTo>
                        <a:pt x="0" y="7"/>
                      </a:moveTo>
                      <a:lnTo>
                        <a:pt x="13" y="5"/>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7" name="Freeform 742">
                  <a:extLst>
                    <a:ext uri="{FF2B5EF4-FFF2-40B4-BE49-F238E27FC236}">
                      <a16:creationId xmlns:a16="http://schemas.microsoft.com/office/drawing/2014/main" id="{10C4FF17-C1B9-40BC-96DB-489042F6F18E}"/>
                    </a:ext>
                  </a:extLst>
                </p:cNvPr>
                <p:cNvSpPr>
                  <a:spLocks/>
                </p:cNvSpPr>
                <p:nvPr/>
              </p:nvSpPr>
              <p:spPr bwMode="auto">
                <a:xfrm>
                  <a:off x="3538" y="2475"/>
                  <a:ext cx="15" cy="8"/>
                </a:xfrm>
                <a:custGeom>
                  <a:avLst/>
                  <a:gdLst>
                    <a:gd name="T0" fmla="*/ 0 w 15"/>
                    <a:gd name="T1" fmla="*/ 8 h 8"/>
                    <a:gd name="T2" fmla="*/ 15 w 15"/>
                    <a:gd name="T3" fmla="*/ 5 h 8"/>
                    <a:gd name="T4" fmla="*/ 1 w 15"/>
                    <a:gd name="T5" fmla="*/ 0 h 8"/>
                  </a:gdLst>
                  <a:ahLst/>
                  <a:cxnLst>
                    <a:cxn ang="0">
                      <a:pos x="T0" y="T1"/>
                    </a:cxn>
                    <a:cxn ang="0">
                      <a:pos x="T2" y="T3"/>
                    </a:cxn>
                    <a:cxn ang="0">
                      <a:pos x="T4" y="T5"/>
                    </a:cxn>
                  </a:cxnLst>
                  <a:rect l="0" t="0" r="r" b="b"/>
                  <a:pathLst>
                    <a:path w="15" h="8">
                      <a:moveTo>
                        <a:pt x="0" y="8"/>
                      </a:moveTo>
                      <a:lnTo>
                        <a:pt x="15"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8" name="Freeform 743">
                  <a:extLst>
                    <a:ext uri="{FF2B5EF4-FFF2-40B4-BE49-F238E27FC236}">
                      <a16:creationId xmlns:a16="http://schemas.microsoft.com/office/drawing/2014/main" id="{340C947B-8019-4A37-A0B7-43C522DCD0AE}"/>
                    </a:ext>
                  </a:extLst>
                </p:cNvPr>
                <p:cNvSpPr>
                  <a:spLocks/>
                </p:cNvSpPr>
                <p:nvPr/>
              </p:nvSpPr>
              <p:spPr bwMode="auto">
                <a:xfrm>
                  <a:off x="3539" y="2503"/>
                  <a:ext cx="14" cy="7"/>
                </a:xfrm>
                <a:custGeom>
                  <a:avLst/>
                  <a:gdLst>
                    <a:gd name="T0" fmla="*/ 0 w 14"/>
                    <a:gd name="T1" fmla="*/ 7 h 7"/>
                    <a:gd name="T2" fmla="*/ 14 w 14"/>
                    <a:gd name="T3" fmla="*/ 6 h 7"/>
                    <a:gd name="T4" fmla="*/ 1 w 14"/>
                    <a:gd name="T5" fmla="*/ 0 h 7"/>
                  </a:gdLst>
                  <a:ahLst/>
                  <a:cxnLst>
                    <a:cxn ang="0">
                      <a:pos x="T0" y="T1"/>
                    </a:cxn>
                    <a:cxn ang="0">
                      <a:pos x="T2" y="T3"/>
                    </a:cxn>
                    <a:cxn ang="0">
                      <a:pos x="T4" y="T5"/>
                    </a:cxn>
                  </a:cxnLst>
                  <a:rect l="0" t="0" r="r" b="b"/>
                  <a:pathLst>
                    <a:path w="14" h="7">
                      <a:moveTo>
                        <a:pt x="0" y="7"/>
                      </a:moveTo>
                      <a:lnTo>
                        <a:pt x="14"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9" name="Freeform 744">
                  <a:extLst>
                    <a:ext uri="{FF2B5EF4-FFF2-40B4-BE49-F238E27FC236}">
                      <a16:creationId xmlns:a16="http://schemas.microsoft.com/office/drawing/2014/main" id="{834A4733-0EA4-4CD1-B3C3-D85A55A35528}"/>
                    </a:ext>
                  </a:extLst>
                </p:cNvPr>
                <p:cNvSpPr>
                  <a:spLocks/>
                </p:cNvSpPr>
                <p:nvPr/>
              </p:nvSpPr>
              <p:spPr bwMode="auto">
                <a:xfrm>
                  <a:off x="3543" y="2531"/>
                  <a:ext cx="10" cy="7"/>
                </a:xfrm>
                <a:custGeom>
                  <a:avLst/>
                  <a:gdLst>
                    <a:gd name="T0" fmla="*/ 0 w 10"/>
                    <a:gd name="T1" fmla="*/ 5 h 7"/>
                    <a:gd name="T2" fmla="*/ 10 w 10"/>
                    <a:gd name="T3" fmla="*/ 7 h 7"/>
                    <a:gd name="T4" fmla="*/ 2 w 10"/>
                    <a:gd name="T5" fmla="*/ 0 h 7"/>
                  </a:gdLst>
                  <a:ahLst/>
                  <a:cxnLst>
                    <a:cxn ang="0">
                      <a:pos x="T0" y="T1"/>
                    </a:cxn>
                    <a:cxn ang="0">
                      <a:pos x="T2" y="T3"/>
                    </a:cxn>
                    <a:cxn ang="0">
                      <a:pos x="T4" y="T5"/>
                    </a:cxn>
                  </a:cxnLst>
                  <a:rect l="0" t="0" r="r" b="b"/>
                  <a:pathLst>
                    <a:path w="10" h="7">
                      <a:moveTo>
                        <a:pt x="0" y="5"/>
                      </a:moveTo>
                      <a:lnTo>
                        <a:pt x="10"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0" name="Freeform 745">
                  <a:extLst>
                    <a:ext uri="{FF2B5EF4-FFF2-40B4-BE49-F238E27FC236}">
                      <a16:creationId xmlns:a16="http://schemas.microsoft.com/office/drawing/2014/main" id="{F3B0B4D6-DB65-460E-89E5-5DE955758CA6}"/>
                    </a:ext>
                  </a:extLst>
                </p:cNvPr>
                <p:cNvSpPr>
                  <a:spLocks/>
                </p:cNvSpPr>
                <p:nvPr/>
              </p:nvSpPr>
              <p:spPr bwMode="auto">
                <a:xfrm>
                  <a:off x="3548" y="2561"/>
                  <a:ext cx="5" cy="6"/>
                </a:xfrm>
                <a:custGeom>
                  <a:avLst/>
                  <a:gdLst>
                    <a:gd name="T0" fmla="*/ 0 w 5"/>
                    <a:gd name="T1" fmla="*/ 1 h 6"/>
                    <a:gd name="T2" fmla="*/ 5 w 5"/>
                    <a:gd name="T3" fmla="*/ 6 h 6"/>
                    <a:gd name="T4" fmla="*/ 3 w 5"/>
                    <a:gd name="T5" fmla="*/ 0 h 6"/>
                  </a:gdLst>
                  <a:ahLst/>
                  <a:cxnLst>
                    <a:cxn ang="0">
                      <a:pos x="T0" y="T1"/>
                    </a:cxn>
                    <a:cxn ang="0">
                      <a:pos x="T2" y="T3"/>
                    </a:cxn>
                    <a:cxn ang="0">
                      <a:pos x="T4" y="T5"/>
                    </a:cxn>
                  </a:cxnLst>
                  <a:rect l="0" t="0" r="r" b="b"/>
                  <a:pathLst>
                    <a:path w="5" h="6">
                      <a:moveTo>
                        <a:pt x="0" y="1"/>
                      </a:moveTo>
                      <a:lnTo>
                        <a:pt x="5"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1" name="Freeform 746">
                  <a:extLst>
                    <a:ext uri="{FF2B5EF4-FFF2-40B4-BE49-F238E27FC236}">
                      <a16:creationId xmlns:a16="http://schemas.microsoft.com/office/drawing/2014/main" id="{3D12E58F-9188-46E3-BDCC-E359A48519B7}"/>
                    </a:ext>
                  </a:extLst>
                </p:cNvPr>
                <p:cNvSpPr>
                  <a:spLocks/>
                </p:cNvSpPr>
                <p:nvPr/>
              </p:nvSpPr>
              <p:spPr bwMode="auto">
                <a:xfrm>
                  <a:off x="3553" y="2590"/>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2" name="Freeform 747">
                  <a:extLst>
                    <a:ext uri="{FF2B5EF4-FFF2-40B4-BE49-F238E27FC236}">
                      <a16:creationId xmlns:a16="http://schemas.microsoft.com/office/drawing/2014/main" id="{8359E215-28DB-49C5-97F3-37C21525BAC5}"/>
                    </a:ext>
                  </a:extLst>
                </p:cNvPr>
                <p:cNvSpPr>
                  <a:spLocks/>
                </p:cNvSpPr>
                <p:nvPr/>
              </p:nvSpPr>
              <p:spPr bwMode="auto">
                <a:xfrm>
                  <a:off x="3582" y="1699"/>
                  <a:ext cx="7" cy="6"/>
                </a:xfrm>
                <a:custGeom>
                  <a:avLst/>
                  <a:gdLst>
                    <a:gd name="T0" fmla="*/ 4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4"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3" name="Freeform 748">
                  <a:extLst>
                    <a:ext uri="{FF2B5EF4-FFF2-40B4-BE49-F238E27FC236}">
                      <a16:creationId xmlns:a16="http://schemas.microsoft.com/office/drawing/2014/main" id="{39D0C62D-ABB2-4505-86B2-33FF79593C6E}"/>
                    </a:ext>
                  </a:extLst>
                </p:cNvPr>
                <p:cNvSpPr>
                  <a:spLocks/>
                </p:cNvSpPr>
                <p:nvPr/>
              </p:nvSpPr>
              <p:spPr bwMode="auto">
                <a:xfrm>
                  <a:off x="3582" y="1728"/>
                  <a:ext cx="8" cy="5"/>
                </a:xfrm>
                <a:custGeom>
                  <a:avLst/>
                  <a:gdLst>
                    <a:gd name="T0" fmla="*/ 6 w 8"/>
                    <a:gd name="T1" fmla="*/ 0 h 5"/>
                    <a:gd name="T2" fmla="*/ 0 w 8"/>
                    <a:gd name="T3" fmla="*/ 5 h 5"/>
                    <a:gd name="T4" fmla="*/ 8 w 8"/>
                    <a:gd name="T5" fmla="*/ 4 h 5"/>
                  </a:gdLst>
                  <a:ahLst/>
                  <a:cxnLst>
                    <a:cxn ang="0">
                      <a:pos x="T0" y="T1"/>
                    </a:cxn>
                    <a:cxn ang="0">
                      <a:pos x="T2" y="T3"/>
                    </a:cxn>
                    <a:cxn ang="0">
                      <a:pos x="T4" y="T5"/>
                    </a:cxn>
                  </a:cxnLst>
                  <a:rect l="0" t="0" r="r" b="b"/>
                  <a:pathLst>
                    <a:path w="8" h="5">
                      <a:moveTo>
                        <a:pt x="6" y="0"/>
                      </a:moveTo>
                      <a:lnTo>
                        <a:pt x="0" y="5"/>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4" name="Freeform 749">
                  <a:extLst>
                    <a:ext uri="{FF2B5EF4-FFF2-40B4-BE49-F238E27FC236}">
                      <a16:creationId xmlns:a16="http://schemas.microsoft.com/office/drawing/2014/main" id="{721CF9DE-DEA2-43F6-9E85-FD9CD0423ACF}"/>
                    </a:ext>
                  </a:extLst>
                </p:cNvPr>
                <p:cNvSpPr>
                  <a:spLocks/>
                </p:cNvSpPr>
                <p:nvPr/>
              </p:nvSpPr>
              <p:spPr bwMode="auto">
                <a:xfrm>
                  <a:off x="3582" y="1758"/>
                  <a:ext cx="8" cy="4"/>
                </a:xfrm>
                <a:custGeom>
                  <a:avLst/>
                  <a:gdLst>
                    <a:gd name="T0" fmla="*/ 7 w 8"/>
                    <a:gd name="T1" fmla="*/ 0 h 4"/>
                    <a:gd name="T2" fmla="*/ 0 w 8"/>
                    <a:gd name="T3" fmla="*/ 4 h 4"/>
                    <a:gd name="T4" fmla="*/ 8 w 8"/>
                    <a:gd name="T5" fmla="*/ 3 h 4"/>
                  </a:gdLst>
                  <a:ahLst/>
                  <a:cxnLst>
                    <a:cxn ang="0">
                      <a:pos x="T0" y="T1"/>
                    </a:cxn>
                    <a:cxn ang="0">
                      <a:pos x="T2" y="T3"/>
                    </a:cxn>
                    <a:cxn ang="0">
                      <a:pos x="T4" y="T5"/>
                    </a:cxn>
                  </a:cxnLst>
                  <a:rect l="0" t="0" r="r" b="b"/>
                  <a:pathLst>
                    <a:path w="8" h="4">
                      <a:moveTo>
                        <a:pt x="7" y="0"/>
                      </a:moveTo>
                      <a:lnTo>
                        <a:pt x="0" y="4"/>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5" name="Freeform 750">
                  <a:extLst>
                    <a:ext uri="{FF2B5EF4-FFF2-40B4-BE49-F238E27FC236}">
                      <a16:creationId xmlns:a16="http://schemas.microsoft.com/office/drawing/2014/main" id="{3BEF6975-22B6-4D20-B1D4-4DEA353C4160}"/>
                    </a:ext>
                  </a:extLst>
                </p:cNvPr>
                <p:cNvSpPr>
                  <a:spLocks/>
                </p:cNvSpPr>
                <p:nvPr/>
              </p:nvSpPr>
              <p:spPr bwMode="auto">
                <a:xfrm>
                  <a:off x="3582" y="1787"/>
                  <a:ext cx="8" cy="4"/>
                </a:xfrm>
                <a:custGeom>
                  <a:avLst/>
                  <a:gdLst>
                    <a:gd name="T0" fmla="*/ 7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7"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6" name="Freeform 751">
                  <a:extLst>
                    <a:ext uri="{FF2B5EF4-FFF2-40B4-BE49-F238E27FC236}">
                      <a16:creationId xmlns:a16="http://schemas.microsoft.com/office/drawing/2014/main" id="{5AF6CD7C-E036-47A3-86C7-85E7F03E244B}"/>
                    </a:ext>
                  </a:extLst>
                </p:cNvPr>
                <p:cNvSpPr>
                  <a:spLocks/>
                </p:cNvSpPr>
                <p:nvPr/>
              </p:nvSpPr>
              <p:spPr bwMode="auto">
                <a:xfrm>
                  <a:off x="3582" y="1817"/>
                  <a:ext cx="7" cy="4"/>
                </a:xfrm>
                <a:custGeom>
                  <a:avLst/>
                  <a:gdLst>
                    <a:gd name="T0" fmla="*/ 7 w 7"/>
                    <a:gd name="T1" fmla="*/ 0 h 4"/>
                    <a:gd name="T2" fmla="*/ 0 w 7"/>
                    <a:gd name="T3" fmla="*/ 3 h 4"/>
                    <a:gd name="T4" fmla="*/ 7 w 7"/>
                    <a:gd name="T5" fmla="*/ 4 h 4"/>
                  </a:gdLst>
                  <a:ahLst/>
                  <a:cxnLst>
                    <a:cxn ang="0">
                      <a:pos x="T0" y="T1"/>
                    </a:cxn>
                    <a:cxn ang="0">
                      <a:pos x="T2" y="T3"/>
                    </a:cxn>
                    <a:cxn ang="0">
                      <a:pos x="T4" y="T5"/>
                    </a:cxn>
                  </a:cxnLst>
                  <a:rect l="0" t="0" r="r" b="b"/>
                  <a:pathLst>
                    <a:path w="7" h="4">
                      <a:moveTo>
                        <a:pt x="7" y="0"/>
                      </a:moveTo>
                      <a:lnTo>
                        <a:pt x="0" y="3"/>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7" name="Freeform 752">
                  <a:extLst>
                    <a:ext uri="{FF2B5EF4-FFF2-40B4-BE49-F238E27FC236}">
                      <a16:creationId xmlns:a16="http://schemas.microsoft.com/office/drawing/2014/main" id="{A6DF6620-5DD4-4217-936F-D924A822BB68}"/>
                    </a:ext>
                  </a:extLst>
                </p:cNvPr>
                <p:cNvSpPr>
                  <a:spLocks/>
                </p:cNvSpPr>
                <p:nvPr/>
              </p:nvSpPr>
              <p:spPr bwMode="auto">
                <a:xfrm>
                  <a:off x="3582" y="1848"/>
                  <a:ext cx="7" cy="4"/>
                </a:xfrm>
                <a:custGeom>
                  <a:avLst/>
                  <a:gdLst>
                    <a:gd name="T0" fmla="*/ 7 w 7"/>
                    <a:gd name="T1" fmla="*/ 1 h 4"/>
                    <a:gd name="T2" fmla="*/ 0 w 7"/>
                    <a:gd name="T3" fmla="*/ 0 h 4"/>
                    <a:gd name="T4" fmla="*/ 7 w 7"/>
                    <a:gd name="T5" fmla="*/ 4 h 4"/>
                  </a:gdLst>
                  <a:ahLst/>
                  <a:cxnLst>
                    <a:cxn ang="0">
                      <a:pos x="T0" y="T1"/>
                    </a:cxn>
                    <a:cxn ang="0">
                      <a:pos x="T2" y="T3"/>
                    </a:cxn>
                    <a:cxn ang="0">
                      <a:pos x="T4" y="T5"/>
                    </a:cxn>
                  </a:cxnLst>
                  <a:rect l="0" t="0" r="r" b="b"/>
                  <a:pathLst>
                    <a:path w="7" h="4">
                      <a:moveTo>
                        <a:pt x="7" y="1"/>
                      </a:moveTo>
                      <a:lnTo>
                        <a:pt x="0" y="0"/>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8" name="Freeform 753">
                  <a:extLst>
                    <a:ext uri="{FF2B5EF4-FFF2-40B4-BE49-F238E27FC236}">
                      <a16:creationId xmlns:a16="http://schemas.microsoft.com/office/drawing/2014/main" id="{994BC177-849C-48F7-A9BA-1FE5B05AB47A}"/>
                    </a:ext>
                  </a:extLst>
                </p:cNvPr>
                <p:cNvSpPr>
                  <a:spLocks/>
                </p:cNvSpPr>
                <p:nvPr/>
              </p:nvSpPr>
              <p:spPr bwMode="auto">
                <a:xfrm>
                  <a:off x="3582" y="1877"/>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9" name="Freeform 754">
                  <a:extLst>
                    <a:ext uri="{FF2B5EF4-FFF2-40B4-BE49-F238E27FC236}">
                      <a16:creationId xmlns:a16="http://schemas.microsoft.com/office/drawing/2014/main" id="{FBDA642E-3A53-4FA3-9B02-E21A65E9208E}"/>
                    </a:ext>
                  </a:extLst>
                </p:cNvPr>
                <p:cNvSpPr>
                  <a:spLocks/>
                </p:cNvSpPr>
                <p:nvPr/>
              </p:nvSpPr>
              <p:spPr bwMode="auto">
                <a:xfrm>
                  <a:off x="3582" y="1906"/>
                  <a:ext cx="9" cy="8"/>
                </a:xfrm>
                <a:custGeom>
                  <a:avLst/>
                  <a:gdLst>
                    <a:gd name="T0" fmla="*/ 9 w 9"/>
                    <a:gd name="T1" fmla="*/ 5 h 8"/>
                    <a:gd name="T2" fmla="*/ 0 w 9"/>
                    <a:gd name="T3" fmla="*/ 0 h 8"/>
                    <a:gd name="T4" fmla="*/ 6 w 9"/>
                    <a:gd name="T5" fmla="*/ 8 h 8"/>
                  </a:gdLst>
                  <a:ahLst/>
                  <a:cxnLst>
                    <a:cxn ang="0">
                      <a:pos x="T0" y="T1"/>
                    </a:cxn>
                    <a:cxn ang="0">
                      <a:pos x="T2" y="T3"/>
                    </a:cxn>
                    <a:cxn ang="0">
                      <a:pos x="T4" y="T5"/>
                    </a:cxn>
                  </a:cxnLst>
                  <a:rect l="0" t="0" r="r" b="b"/>
                  <a:pathLst>
                    <a:path w="9" h="8">
                      <a:moveTo>
                        <a:pt x="9" y="5"/>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0" name="Freeform 755">
                  <a:extLst>
                    <a:ext uri="{FF2B5EF4-FFF2-40B4-BE49-F238E27FC236}">
                      <a16:creationId xmlns:a16="http://schemas.microsoft.com/office/drawing/2014/main" id="{98B3636C-A021-483E-B344-8109116CD9CA}"/>
                    </a:ext>
                  </a:extLst>
                </p:cNvPr>
                <p:cNvSpPr>
                  <a:spLocks/>
                </p:cNvSpPr>
                <p:nvPr/>
              </p:nvSpPr>
              <p:spPr bwMode="auto">
                <a:xfrm>
                  <a:off x="3582" y="1935"/>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1" name="Freeform 756">
                  <a:extLst>
                    <a:ext uri="{FF2B5EF4-FFF2-40B4-BE49-F238E27FC236}">
                      <a16:creationId xmlns:a16="http://schemas.microsoft.com/office/drawing/2014/main" id="{8D8DA65C-5C7F-4A01-B9FF-5E928D6A35F3}"/>
                    </a:ext>
                  </a:extLst>
                </p:cNvPr>
                <p:cNvSpPr>
                  <a:spLocks/>
                </p:cNvSpPr>
                <p:nvPr/>
              </p:nvSpPr>
              <p:spPr bwMode="auto">
                <a:xfrm>
                  <a:off x="3582" y="1963"/>
                  <a:ext cx="10" cy="7"/>
                </a:xfrm>
                <a:custGeom>
                  <a:avLst/>
                  <a:gdLst>
                    <a:gd name="T0" fmla="*/ 10 w 10"/>
                    <a:gd name="T1" fmla="*/ 3 h 7"/>
                    <a:gd name="T2" fmla="*/ 0 w 10"/>
                    <a:gd name="T3" fmla="*/ 0 h 7"/>
                    <a:gd name="T4" fmla="*/ 7 w 10"/>
                    <a:gd name="T5" fmla="*/ 7 h 7"/>
                  </a:gdLst>
                  <a:ahLst/>
                  <a:cxnLst>
                    <a:cxn ang="0">
                      <a:pos x="T0" y="T1"/>
                    </a:cxn>
                    <a:cxn ang="0">
                      <a:pos x="T2" y="T3"/>
                    </a:cxn>
                    <a:cxn ang="0">
                      <a:pos x="T4" y="T5"/>
                    </a:cxn>
                  </a:cxnLst>
                  <a:rect l="0" t="0" r="r" b="b"/>
                  <a:pathLst>
                    <a:path w="10" h="7">
                      <a:moveTo>
                        <a:pt x="10"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2" name="Freeform 757">
                  <a:extLst>
                    <a:ext uri="{FF2B5EF4-FFF2-40B4-BE49-F238E27FC236}">
                      <a16:creationId xmlns:a16="http://schemas.microsoft.com/office/drawing/2014/main" id="{43DCEDDA-E22B-4748-B9AA-3FFCB30A02AB}"/>
                    </a:ext>
                  </a:extLst>
                </p:cNvPr>
                <p:cNvSpPr>
                  <a:spLocks/>
                </p:cNvSpPr>
                <p:nvPr/>
              </p:nvSpPr>
              <p:spPr bwMode="auto">
                <a:xfrm>
                  <a:off x="3582" y="1992"/>
                  <a:ext cx="9" cy="4"/>
                </a:xfrm>
                <a:custGeom>
                  <a:avLst/>
                  <a:gdLst>
                    <a:gd name="T0" fmla="*/ 9 w 9"/>
                    <a:gd name="T1" fmla="*/ 0 h 4"/>
                    <a:gd name="T2" fmla="*/ 0 w 9"/>
                    <a:gd name="T3" fmla="*/ 0 h 4"/>
                    <a:gd name="T4" fmla="*/ 8 w 9"/>
                    <a:gd name="T5" fmla="*/ 4 h 4"/>
                  </a:gdLst>
                  <a:ahLst/>
                  <a:cxnLst>
                    <a:cxn ang="0">
                      <a:pos x="T0" y="T1"/>
                    </a:cxn>
                    <a:cxn ang="0">
                      <a:pos x="T2" y="T3"/>
                    </a:cxn>
                    <a:cxn ang="0">
                      <a:pos x="T4" y="T5"/>
                    </a:cxn>
                  </a:cxnLst>
                  <a:rect l="0" t="0" r="r" b="b"/>
                  <a:pathLst>
                    <a:path w="9" h="4">
                      <a:moveTo>
                        <a:pt x="9" y="0"/>
                      </a:moveTo>
                      <a:lnTo>
                        <a:pt x="0" y="0"/>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3" name="Freeform 758">
                  <a:extLst>
                    <a:ext uri="{FF2B5EF4-FFF2-40B4-BE49-F238E27FC236}">
                      <a16:creationId xmlns:a16="http://schemas.microsoft.com/office/drawing/2014/main" id="{5786AA74-3705-4EB4-8C4F-FCD3D679EFBC}"/>
                    </a:ext>
                  </a:extLst>
                </p:cNvPr>
                <p:cNvSpPr>
                  <a:spLocks/>
                </p:cNvSpPr>
                <p:nvPr/>
              </p:nvSpPr>
              <p:spPr bwMode="auto">
                <a:xfrm>
                  <a:off x="3582" y="2020"/>
                  <a:ext cx="8" cy="4"/>
                </a:xfrm>
                <a:custGeom>
                  <a:avLst/>
                  <a:gdLst>
                    <a:gd name="T0" fmla="*/ 8 w 8"/>
                    <a:gd name="T1" fmla="*/ 0 h 4"/>
                    <a:gd name="T2" fmla="*/ 0 w 8"/>
                    <a:gd name="T3" fmla="*/ 1 h 4"/>
                    <a:gd name="T4" fmla="*/ 8 w 8"/>
                    <a:gd name="T5" fmla="*/ 4 h 4"/>
                  </a:gdLst>
                  <a:ahLst/>
                  <a:cxnLst>
                    <a:cxn ang="0">
                      <a:pos x="T0" y="T1"/>
                    </a:cxn>
                    <a:cxn ang="0">
                      <a:pos x="T2" y="T3"/>
                    </a:cxn>
                    <a:cxn ang="0">
                      <a:pos x="T4" y="T5"/>
                    </a:cxn>
                  </a:cxnLst>
                  <a:rect l="0" t="0" r="r" b="b"/>
                  <a:pathLst>
                    <a:path w="8" h="4">
                      <a:moveTo>
                        <a:pt x="8" y="0"/>
                      </a:moveTo>
                      <a:lnTo>
                        <a:pt x="0" y="1"/>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4" name="Freeform 759">
                  <a:extLst>
                    <a:ext uri="{FF2B5EF4-FFF2-40B4-BE49-F238E27FC236}">
                      <a16:creationId xmlns:a16="http://schemas.microsoft.com/office/drawing/2014/main" id="{00340E96-5F36-4660-94BD-8472D8E0CDA5}"/>
                    </a:ext>
                  </a:extLst>
                </p:cNvPr>
                <p:cNvSpPr>
                  <a:spLocks/>
                </p:cNvSpPr>
                <p:nvPr/>
              </p:nvSpPr>
              <p:spPr bwMode="auto">
                <a:xfrm>
                  <a:off x="3582" y="2048"/>
                  <a:ext cx="7" cy="4"/>
                </a:xfrm>
                <a:custGeom>
                  <a:avLst/>
                  <a:gdLst>
                    <a:gd name="T0" fmla="*/ 7 w 7"/>
                    <a:gd name="T1" fmla="*/ 0 h 4"/>
                    <a:gd name="T2" fmla="*/ 0 w 7"/>
                    <a:gd name="T3" fmla="*/ 2 h 4"/>
                    <a:gd name="T4" fmla="*/ 6 w 7"/>
                    <a:gd name="T5" fmla="*/ 4 h 4"/>
                  </a:gdLst>
                  <a:ahLst/>
                  <a:cxnLst>
                    <a:cxn ang="0">
                      <a:pos x="T0" y="T1"/>
                    </a:cxn>
                    <a:cxn ang="0">
                      <a:pos x="T2" y="T3"/>
                    </a:cxn>
                    <a:cxn ang="0">
                      <a:pos x="T4" y="T5"/>
                    </a:cxn>
                  </a:cxnLst>
                  <a:rect l="0" t="0" r="r" b="b"/>
                  <a:pathLst>
                    <a:path w="7" h="4">
                      <a:moveTo>
                        <a:pt x="7" y="0"/>
                      </a:moveTo>
                      <a:lnTo>
                        <a:pt x="0" y="2"/>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5" name="Freeform 760">
                  <a:extLst>
                    <a:ext uri="{FF2B5EF4-FFF2-40B4-BE49-F238E27FC236}">
                      <a16:creationId xmlns:a16="http://schemas.microsoft.com/office/drawing/2014/main" id="{49ADCFD5-31E1-4034-9B0F-46D1439D6AD4}"/>
                    </a:ext>
                  </a:extLst>
                </p:cNvPr>
                <p:cNvSpPr>
                  <a:spLocks/>
                </p:cNvSpPr>
                <p:nvPr/>
              </p:nvSpPr>
              <p:spPr bwMode="auto">
                <a:xfrm>
                  <a:off x="3582" y="2078"/>
                  <a:ext cx="5" cy="2"/>
                </a:xfrm>
                <a:custGeom>
                  <a:avLst/>
                  <a:gdLst>
                    <a:gd name="T0" fmla="*/ 5 w 5"/>
                    <a:gd name="T1" fmla="*/ 0 h 2"/>
                    <a:gd name="T2" fmla="*/ 0 w 5"/>
                    <a:gd name="T3" fmla="*/ 0 h 2"/>
                    <a:gd name="T4" fmla="*/ 5 w 5"/>
                    <a:gd name="T5" fmla="*/ 2 h 2"/>
                  </a:gdLst>
                  <a:ahLst/>
                  <a:cxnLst>
                    <a:cxn ang="0">
                      <a:pos x="T0" y="T1"/>
                    </a:cxn>
                    <a:cxn ang="0">
                      <a:pos x="T2" y="T3"/>
                    </a:cxn>
                    <a:cxn ang="0">
                      <a:pos x="T4" y="T5"/>
                    </a:cxn>
                  </a:cxnLst>
                  <a:rect l="0" t="0" r="r" b="b"/>
                  <a:pathLst>
                    <a:path w="5" h="2">
                      <a:moveTo>
                        <a:pt x="5" y="0"/>
                      </a:moveTo>
                      <a:lnTo>
                        <a:pt x="0" y="0"/>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6" name="Freeform 761">
                  <a:extLst>
                    <a:ext uri="{FF2B5EF4-FFF2-40B4-BE49-F238E27FC236}">
                      <a16:creationId xmlns:a16="http://schemas.microsoft.com/office/drawing/2014/main" id="{9F569C30-DF5B-48CB-990E-3F2068C41E79}"/>
                    </a:ext>
                  </a:extLst>
                </p:cNvPr>
                <p:cNvSpPr>
                  <a:spLocks/>
                </p:cNvSpPr>
                <p:nvPr/>
              </p:nvSpPr>
              <p:spPr bwMode="auto">
                <a:xfrm>
                  <a:off x="3582" y="2106"/>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7" name="Freeform 762">
                  <a:extLst>
                    <a:ext uri="{FF2B5EF4-FFF2-40B4-BE49-F238E27FC236}">
                      <a16:creationId xmlns:a16="http://schemas.microsoft.com/office/drawing/2014/main" id="{62DD255F-A1AA-4DD4-8D44-15094E84065B}"/>
                    </a:ext>
                  </a:extLst>
                </p:cNvPr>
                <p:cNvSpPr>
                  <a:spLocks/>
                </p:cNvSpPr>
                <p:nvPr/>
              </p:nvSpPr>
              <p:spPr bwMode="auto">
                <a:xfrm>
                  <a:off x="3582" y="2134"/>
                  <a:ext cx="5" cy="2"/>
                </a:xfrm>
                <a:custGeom>
                  <a:avLst/>
                  <a:gdLst>
                    <a:gd name="T0" fmla="*/ 5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5"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8" name="Freeform 763">
                  <a:extLst>
                    <a:ext uri="{FF2B5EF4-FFF2-40B4-BE49-F238E27FC236}">
                      <a16:creationId xmlns:a16="http://schemas.microsoft.com/office/drawing/2014/main" id="{5DEB210C-87E7-40AC-B0D6-6293DEF773AC}"/>
                    </a:ext>
                  </a:extLst>
                </p:cNvPr>
                <p:cNvSpPr>
                  <a:spLocks/>
                </p:cNvSpPr>
                <p:nvPr/>
              </p:nvSpPr>
              <p:spPr bwMode="auto">
                <a:xfrm>
                  <a:off x="3582" y="2161"/>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9" name="Freeform 764">
                  <a:extLst>
                    <a:ext uri="{FF2B5EF4-FFF2-40B4-BE49-F238E27FC236}">
                      <a16:creationId xmlns:a16="http://schemas.microsoft.com/office/drawing/2014/main" id="{BE02668D-B198-4FC1-9617-12B9B72A5692}"/>
                    </a:ext>
                  </a:extLst>
                </p:cNvPr>
                <p:cNvSpPr>
                  <a:spLocks/>
                </p:cNvSpPr>
                <p:nvPr/>
              </p:nvSpPr>
              <p:spPr bwMode="auto">
                <a:xfrm>
                  <a:off x="3582" y="2189"/>
                  <a:ext cx="6" cy="4"/>
                </a:xfrm>
                <a:custGeom>
                  <a:avLst/>
                  <a:gdLst>
                    <a:gd name="T0" fmla="*/ 4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4"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0" name="Freeform 765">
                  <a:extLst>
                    <a:ext uri="{FF2B5EF4-FFF2-40B4-BE49-F238E27FC236}">
                      <a16:creationId xmlns:a16="http://schemas.microsoft.com/office/drawing/2014/main" id="{CAEB797A-4BE5-414E-8E51-3D296AAD382E}"/>
                    </a:ext>
                  </a:extLst>
                </p:cNvPr>
                <p:cNvSpPr>
                  <a:spLocks/>
                </p:cNvSpPr>
                <p:nvPr/>
              </p:nvSpPr>
              <p:spPr bwMode="auto">
                <a:xfrm>
                  <a:off x="3582" y="2218"/>
                  <a:ext cx="4" cy="4"/>
                </a:xfrm>
                <a:custGeom>
                  <a:avLst/>
                  <a:gdLst>
                    <a:gd name="T0" fmla="*/ 2 w 4"/>
                    <a:gd name="T1" fmla="*/ 0 h 4"/>
                    <a:gd name="T2" fmla="*/ 0 w 4"/>
                    <a:gd name="T3" fmla="*/ 4 h 4"/>
                    <a:gd name="T4" fmla="*/ 4 w 4"/>
                    <a:gd name="T5" fmla="*/ 2 h 4"/>
                  </a:gdLst>
                  <a:ahLst/>
                  <a:cxnLst>
                    <a:cxn ang="0">
                      <a:pos x="T0" y="T1"/>
                    </a:cxn>
                    <a:cxn ang="0">
                      <a:pos x="T2" y="T3"/>
                    </a:cxn>
                    <a:cxn ang="0">
                      <a:pos x="T4" y="T5"/>
                    </a:cxn>
                  </a:cxnLst>
                  <a:rect l="0" t="0" r="r" b="b"/>
                  <a:pathLst>
                    <a:path w="4" h="4">
                      <a:moveTo>
                        <a:pt x="2" y="0"/>
                      </a:moveTo>
                      <a:lnTo>
                        <a:pt x="0" y="4"/>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1" name="Freeform 766">
                  <a:extLst>
                    <a:ext uri="{FF2B5EF4-FFF2-40B4-BE49-F238E27FC236}">
                      <a16:creationId xmlns:a16="http://schemas.microsoft.com/office/drawing/2014/main" id="{E95A5DA0-8302-45D3-A299-C4A9026C7C51}"/>
                    </a:ext>
                  </a:extLst>
                </p:cNvPr>
                <p:cNvSpPr>
                  <a:spLocks/>
                </p:cNvSpPr>
                <p:nvPr/>
              </p:nvSpPr>
              <p:spPr bwMode="auto">
                <a:xfrm>
                  <a:off x="3582" y="2248"/>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2" name="Freeform 767">
                  <a:extLst>
                    <a:ext uri="{FF2B5EF4-FFF2-40B4-BE49-F238E27FC236}">
                      <a16:creationId xmlns:a16="http://schemas.microsoft.com/office/drawing/2014/main" id="{15A98460-1307-44C7-B77F-876CFF31A346}"/>
                    </a:ext>
                  </a:extLst>
                </p:cNvPr>
                <p:cNvSpPr>
                  <a:spLocks/>
                </p:cNvSpPr>
                <p:nvPr/>
              </p:nvSpPr>
              <p:spPr bwMode="auto">
                <a:xfrm>
                  <a:off x="3579" y="2277"/>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3" name="Freeform 768">
                  <a:extLst>
                    <a:ext uri="{FF2B5EF4-FFF2-40B4-BE49-F238E27FC236}">
                      <a16:creationId xmlns:a16="http://schemas.microsoft.com/office/drawing/2014/main" id="{6E39151A-E1F5-4A83-B350-783AEE53DE6B}"/>
                    </a:ext>
                  </a:extLst>
                </p:cNvPr>
                <p:cNvSpPr>
                  <a:spLocks/>
                </p:cNvSpPr>
                <p:nvPr/>
              </p:nvSpPr>
              <p:spPr bwMode="auto">
                <a:xfrm>
                  <a:off x="3577" y="2305"/>
                  <a:ext cx="5" cy="3"/>
                </a:xfrm>
                <a:custGeom>
                  <a:avLst/>
                  <a:gdLst>
                    <a:gd name="T0" fmla="*/ 0 w 5"/>
                    <a:gd name="T1" fmla="*/ 2 h 3"/>
                    <a:gd name="T2" fmla="*/ 5 w 5"/>
                    <a:gd name="T3" fmla="*/ 3 h 3"/>
                    <a:gd name="T4" fmla="*/ 2 w 5"/>
                    <a:gd name="T5" fmla="*/ 0 h 3"/>
                  </a:gdLst>
                  <a:ahLst/>
                  <a:cxnLst>
                    <a:cxn ang="0">
                      <a:pos x="T0" y="T1"/>
                    </a:cxn>
                    <a:cxn ang="0">
                      <a:pos x="T2" y="T3"/>
                    </a:cxn>
                    <a:cxn ang="0">
                      <a:pos x="T4" y="T5"/>
                    </a:cxn>
                  </a:cxnLst>
                  <a:rect l="0" t="0" r="r" b="b"/>
                  <a:pathLst>
                    <a:path w="5" h="3">
                      <a:moveTo>
                        <a:pt x="0" y="2"/>
                      </a:moveTo>
                      <a:lnTo>
                        <a:pt x="5"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4" name="Freeform 769">
                  <a:extLst>
                    <a:ext uri="{FF2B5EF4-FFF2-40B4-BE49-F238E27FC236}">
                      <a16:creationId xmlns:a16="http://schemas.microsoft.com/office/drawing/2014/main" id="{605F397D-F4A0-425F-BD60-B111C5231AE3}"/>
                    </a:ext>
                  </a:extLst>
                </p:cNvPr>
                <p:cNvSpPr>
                  <a:spLocks/>
                </p:cNvSpPr>
                <p:nvPr/>
              </p:nvSpPr>
              <p:spPr bwMode="auto">
                <a:xfrm>
                  <a:off x="3577" y="2332"/>
                  <a:ext cx="5" cy="5"/>
                </a:xfrm>
                <a:custGeom>
                  <a:avLst/>
                  <a:gdLst>
                    <a:gd name="T0" fmla="*/ 0 w 5"/>
                    <a:gd name="T1" fmla="*/ 3 h 5"/>
                    <a:gd name="T2" fmla="*/ 5 w 5"/>
                    <a:gd name="T3" fmla="*/ 5 h 5"/>
                    <a:gd name="T4" fmla="*/ 1 w 5"/>
                    <a:gd name="T5" fmla="*/ 0 h 5"/>
                  </a:gdLst>
                  <a:ahLst/>
                  <a:cxnLst>
                    <a:cxn ang="0">
                      <a:pos x="T0" y="T1"/>
                    </a:cxn>
                    <a:cxn ang="0">
                      <a:pos x="T2" y="T3"/>
                    </a:cxn>
                    <a:cxn ang="0">
                      <a:pos x="T4" y="T5"/>
                    </a:cxn>
                  </a:cxnLst>
                  <a:rect l="0" t="0" r="r" b="b"/>
                  <a:pathLst>
                    <a:path w="5" h="5">
                      <a:moveTo>
                        <a:pt x="0" y="3"/>
                      </a:moveTo>
                      <a:lnTo>
                        <a:pt x="5"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5" name="Freeform 770">
                  <a:extLst>
                    <a:ext uri="{FF2B5EF4-FFF2-40B4-BE49-F238E27FC236}">
                      <a16:creationId xmlns:a16="http://schemas.microsoft.com/office/drawing/2014/main" id="{902921F1-4410-438D-BE56-C37839AC77F8}"/>
                    </a:ext>
                  </a:extLst>
                </p:cNvPr>
                <p:cNvSpPr>
                  <a:spLocks/>
                </p:cNvSpPr>
                <p:nvPr/>
              </p:nvSpPr>
              <p:spPr bwMode="auto">
                <a:xfrm>
                  <a:off x="3575" y="2360"/>
                  <a:ext cx="7" cy="5"/>
                </a:xfrm>
                <a:custGeom>
                  <a:avLst/>
                  <a:gdLst>
                    <a:gd name="T0" fmla="*/ 0 w 7"/>
                    <a:gd name="T1" fmla="*/ 3 h 5"/>
                    <a:gd name="T2" fmla="*/ 7 w 7"/>
                    <a:gd name="T3" fmla="*/ 5 h 5"/>
                    <a:gd name="T4" fmla="*/ 2 w 7"/>
                    <a:gd name="T5" fmla="*/ 0 h 5"/>
                  </a:gdLst>
                  <a:ahLst/>
                  <a:cxnLst>
                    <a:cxn ang="0">
                      <a:pos x="T0" y="T1"/>
                    </a:cxn>
                    <a:cxn ang="0">
                      <a:pos x="T2" y="T3"/>
                    </a:cxn>
                    <a:cxn ang="0">
                      <a:pos x="T4" y="T5"/>
                    </a:cxn>
                  </a:cxnLst>
                  <a:rect l="0" t="0" r="r" b="b"/>
                  <a:pathLst>
                    <a:path w="7" h="5">
                      <a:moveTo>
                        <a:pt x="0" y="3"/>
                      </a:moveTo>
                      <a:lnTo>
                        <a:pt x="7"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6" name="Freeform 771">
                  <a:extLst>
                    <a:ext uri="{FF2B5EF4-FFF2-40B4-BE49-F238E27FC236}">
                      <a16:creationId xmlns:a16="http://schemas.microsoft.com/office/drawing/2014/main" id="{ECCBC5CB-D291-49E6-B31C-FDD0A36F2AB3}"/>
                    </a:ext>
                  </a:extLst>
                </p:cNvPr>
                <p:cNvSpPr>
                  <a:spLocks/>
                </p:cNvSpPr>
                <p:nvPr/>
              </p:nvSpPr>
              <p:spPr bwMode="auto">
                <a:xfrm>
                  <a:off x="3573" y="2388"/>
                  <a:ext cx="9" cy="6"/>
                </a:xfrm>
                <a:custGeom>
                  <a:avLst/>
                  <a:gdLst>
                    <a:gd name="T0" fmla="*/ 0 w 9"/>
                    <a:gd name="T1" fmla="*/ 4 h 6"/>
                    <a:gd name="T2" fmla="*/ 9 w 9"/>
                    <a:gd name="T3" fmla="*/ 6 h 6"/>
                    <a:gd name="T4" fmla="*/ 2 w 9"/>
                    <a:gd name="T5" fmla="*/ 0 h 6"/>
                  </a:gdLst>
                  <a:ahLst/>
                  <a:cxnLst>
                    <a:cxn ang="0">
                      <a:pos x="T0" y="T1"/>
                    </a:cxn>
                    <a:cxn ang="0">
                      <a:pos x="T2" y="T3"/>
                    </a:cxn>
                    <a:cxn ang="0">
                      <a:pos x="T4" y="T5"/>
                    </a:cxn>
                  </a:cxnLst>
                  <a:rect l="0" t="0" r="r" b="b"/>
                  <a:pathLst>
                    <a:path w="9" h="6">
                      <a:moveTo>
                        <a:pt x="0" y="4"/>
                      </a:moveTo>
                      <a:lnTo>
                        <a:pt x="9"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7" name="Freeform 772">
                  <a:extLst>
                    <a:ext uri="{FF2B5EF4-FFF2-40B4-BE49-F238E27FC236}">
                      <a16:creationId xmlns:a16="http://schemas.microsoft.com/office/drawing/2014/main" id="{E7D6C3E5-29DF-416E-9050-2628AE5FABB4}"/>
                    </a:ext>
                  </a:extLst>
                </p:cNvPr>
                <p:cNvSpPr>
                  <a:spLocks/>
                </p:cNvSpPr>
                <p:nvPr/>
              </p:nvSpPr>
              <p:spPr bwMode="auto">
                <a:xfrm>
                  <a:off x="3569" y="2415"/>
                  <a:ext cx="13" cy="8"/>
                </a:xfrm>
                <a:custGeom>
                  <a:avLst/>
                  <a:gdLst>
                    <a:gd name="T0" fmla="*/ 0 w 13"/>
                    <a:gd name="T1" fmla="*/ 6 h 8"/>
                    <a:gd name="T2" fmla="*/ 13 w 13"/>
                    <a:gd name="T3" fmla="*/ 8 h 8"/>
                    <a:gd name="T4" fmla="*/ 3 w 13"/>
                    <a:gd name="T5" fmla="*/ 0 h 8"/>
                  </a:gdLst>
                  <a:ahLst/>
                  <a:cxnLst>
                    <a:cxn ang="0">
                      <a:pos x="T0" y="T1"/>
                    </a:cxn>
                    <a:cxn ang="0">
                      <a:pos x="T2" y="T3"/>
                    </a:cxn>
                    <a:cxn ang="0">
                      <a:pos x="T4" y="T5"/>
                    </a:cxn>
                  </a:cxnLst>
                  <a:rect l="0" t="0" r="r" b="b"/>
                  <a:pathLst>
                    <a:path w="13" h="8">
                      <a:moveTo>
                        <a:pt x="0" y="6"/>
                      </a:moveTo>
                      <a:lnTo>
                        <a:pt x="13"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8" name="Freeform 773">
                  <a:extLst>
                    <a:ext uri="{FF2B5EF4-FFF2-40B4-BE49-F238E27FC236}">
                      <a16:creationId xmlns:a16="http://schemas.microsoft.com/office/drawing/2014/main" id="{9079184C-CDC2-40C3-89F1-72D420B8E866}"/>
                    </a:ext>
                  </a:extLst>
                </p:cNvPr>
                <p:cNvSpPr>
                  <a:spLocks/>
                </p:cNvSpPr>
                <p:nvPr/>
              </p:nvSpPr>
              <p:spPr bwMode="auto">
                <a:xfrm>
                  <a:off x="3566" y="2443"/>
                  <a:ext cx="16" cy="9"/>
                </a:xfrm>
                <a:custGeom>
                  <a:avLst/>
                  <a:gdLst>
                    <a:gd name="T0" fmla="*/ 0 w 16"/>
                    <a:gd name="T1" fmla="*/ 7 h 9"/>
                    <a:gd name="T2" fmla="*/ 16 w 16"/>
                    <a:gd name="T3" fmla="*/ 9 h 9"/>
                    <a:gd name="T4" fmla="*/ 3 w 16"/>
                    <a:gd name="T5" fmla="*/ 0 h 9"/>
                  </a:gdLst>
                  <a:ahLst/>
                  <a:cxnLst>
                    <a:cxn ang="0">
                      <a:pos x="T0" y="T1"/>
                    </a:cxn>
                    <a:cxn ang="0">
                      <a:pos x="T2" y="T3"/>
                    </a:cxn>
                    <a:cxn ang="0">
                      <a:pos x="T4" y="T5"/>
                    </a:cxn>
                  </a:cxnLst>
                  <a:rect l="0" t="0" r="r" b="b"/>
                  <a:pathLst>
                    <a:path w="16" h="9">
                      <a:moveTo>
                        <a:pt x="0" y="7"/>
                      </a:moveTo>
                      <a:lnTo>
                        <a:pt x="16"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9" name="Freeform 774">
                  <a:extLst>
                    <a:ext uri="{FF2B5EF4-FFF2-40B4-BE49-F238E27FC236}">
                      <a16:creationId xmlns:a16="http://schemas.microsoft.com/office/drawing/2014/main" id="{7223B75C-9811-431B-BFCE-F3E68CDFC023}"/>
                    </a:ext>
                  </a:extLst>
                </p:cNvPr>
                <p:cNvSpPr>
                  <a:spLocks/>
                </p:cNvSpPr>
                <p:nvPr/>
              </p:nvSpPr>
              <p:spPr bwMode="auto">
                <a:xfrm>
                  <a:off x="3565" y="2470"/>
                  <a:ext cx="17" cy="10"/>
                </a:xfrm>
                <a:custGeom>
                  <a:avLst/>
                  <a:gdLst>
                    <a:gd name="T0" fmla="*/ 0 w 17"/>
                    <a:gd name="T1" fmla="*/ 8 h 10"/>
                    <a:gd name="T2" fmla="*/ 17 w 17"/>
                    <a:gd name="T3" fmla="*/ 10 h 10"/>
                    <a:gd name="T4" fmla="*/ 3 w 17"/>
                    <a:gd name="T5" fmla="*/ 0 h 10"/>
                  </a:gdLst>
                  <a:ahLst/>
                  <a:cxnLst>
                    <a:cxn ang="0">
                      <a:pos x="T0" y="T1"/>
                    </a:cxn>
                    <a:cxn ang="0">
                      <a:pos x="T2" y="T3"/>
                    </a:cxn>
                    <a:cxn ang="0">
                      <a:pos x="T4" y="T5"/>
                    </a:cxn>
                  </a:cxnLst>
                  <a:rect l="0" t="0" r="r" b="b"/>
                  <a:pathLst>
                    <a:path w="17" h="10">
                      <a:moveTo>
                        <a:pt x="0" y="8"/>
                      </a:moveTo>
                      <a:lnTo>
                        <a:pt x="17" y="10"/>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0" name="Freeform 775">
                  <a:extLst>
                    <a:ext uri="{FF2B5EF4-FFF2-40B4-BE49-F238E27FC236}">
                      <a16:creationId xmlns:a16="http://schemas.microsoft.com/office/drawing/2014/main" id="{49CCB5F8-B51B-4F6D-8182-1FFE14EE3A9C}"/>
                    </a:ext>
                  </a:extLst>
                </p:cNvPr>
                <p:cNvSpPr>
                  <a:spLocks/>
                </p:cNvSpPr>
                <p:nvPr/>
              </p:nvSpPr>
              <p:spPr bwMode="auto">
                <a:xfrm>
                  <a:off x="3567" y="2498"/>
                  <a:ext cx="15" cy="11"/>
                </a:xfrm>
                <a:custGeom>
                  <a:avLst/>
                  <a:gdLst>
                    <a:gd name="T0" fmla="*/ 0 w 15"/>
                    <a:gd name="T1" fmla="*/ 7 h 11"/>
                    <a:gd name="T2" fmla="*/ 15 w 15"/>
                    <a:gd name="T3" fmla="*/ 11 h 11"/>
                    <a:gd name="T4" fmla="*/ 4 w 15"/>
                    <a:gd name="T5" fmla="*/ 0 h 11"/>
                  </a:gdLst>
                  <a:ahLst/>
                  <a:cxnLst>
                    <a:cxn ang="0">
                      <a:pos x="T0" y="T1"/>
                    </a:cxn>
                    <a:cxn ang="0">
                      <a:pos x="T2" y="T3"/>
                    </a:cxn>
                    <a:cxn ang="0">
                      <a:pos x="T4" y="T5"/>
                    </a:cxn>
                  </a:cxnLst>
                  <a:rect l="0" t="0" r="r" b="b"/>
                  <a:pathLst>
                    <a:path w="15" h="11">
                      <a:moveTo>
                        <a:pt x="0" y="7"/>
                      </a:moveTo>
                      <a:lnTo>
                        <a:pt x="15"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1" name="Freeform 776">
                  <a:extLst>
                    <a:ext uri="{FF2B5EF4-FFF2-40B4-BE49-F238E27FC236}">
                      <a16:creationId xmlns:a16="http://schemas.microsoft.com/office/drawing/2014/main" id="{1517C74C-D8EC-467B-9967-828A61437D83}"/>
                    </a:ext>
                  </a:extLst>
                </p:cNvPr>
                <p:cNvSpPr>
                  <a:spLocks/>
                </p:cNvSpPr>
                <p:nvPr/>
              </p:nvSpPr>
              <p:spPr bwMode="auto">
                <a:xfrm>
                  <a:off x="3572" y="2528"/>
                  <a:ext cx="10" cy="10"/>
                </a:xfrm>
                <a:custGeom>
                  <a:avLst/>
                  <a:gdLst>
                    <a:gd name="T0" fmla="*/ 0 w 10"/>
                    <a:gd name="T1" fmla="*/ 4 h 10"/>
                    <a:gd name="T2" fmla="*/ 10 w 10"/>
                    <a:gd name="T3" fmla="*/ 10 h 10"/>
                    <a:gd name="T4" fmla="*/ 4 w 10"/>
                    <a:gd name="T5" fmla="*/ 0 h 10"/>
                  </a:gdLst>
                  <a:ahLst/>
                  <a:cxnLst>
                    <a:cxn ang="0">
                      <a:pos x="T0" y="T1"/>
                    </a:cxn>
                    <a:cxn ang="0">
                      <a:pos x="T2" y="T3"/>
                    </a:cxn>
                    <a:cxn ang="0">
                      <a:pos x="T4" y="T5"/>
                    </a:cxn>
                  </a:cxnLst>
                  <a:rect l="0" t="0" r="r" b="b"/>
                  <a:pathLst>
                    <a:path w="10" h="10">
                      <a:moveTo>
                        <a:pt x="0" y="4"/>
                      </a:moveTo>
                      <a:lnTo>
                        <a:pt x="10"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2" name="Freeform 777">
                  <a:extLst>
                    <a:ext uri="{FF2B5EF4-FFF2-40B4-BE49-F238E27FC236}">
                      <a16:creationId xmlns:a16="http://schemas.microsoft.com/office/drawing/2014/main" id="{F1314FA3-B721-4476-BF7D-6DB12F2A6FB2}"/>
                    </a:ext>
                  </a:extLst>
                </p:cNvPr>
                <p:cNvSpPr>
                  <a:spLocks/>
                </p:cNvSpPr>
                <p:nvPr/>
              </p:nvSpPr>
              <p:spPr bwMode="auto">
                <a:xfrm>
                  <a:off x="3577" y="2558"/>
                  <a:ext cx="5" cy="9"/>
                </a:xfrm>
                <a:custGeom>
                  <a:avLst/>
                  <a:gdLst>
                    <a:gd name="T0" fmla="*/ 0 w 5"/>
                    <a:gd name="T1" fmla="*/ 2 h 9"/>
                    <a:gd name="T2" fmla="*/ 5 w 5"/>
                    <a:gd name="T3" fmla="*/ 9 h 9"/>
                    <a:gd name="T4" fmla="*/ 4 w 5"/>
                    <a:gd name="T5" fmla="*/ 0 h 9"/>
                  </a:gdLst>
                  <a:ahLst/>
                  <a:cxnLst>
                    <a:cxn ang="0">
                      <a:pos x="T0" y="T1"/>
                    </a:cxn>
                    <a:cxn ang="0">
                      <a:pos x="T2" y="T3"/>
                    </a:cxn>
                    <a:cxn ang="0">
                      <a:pos x="T4" y="T5"/>
                    </a:cxn>
                  </a:cxnLst>
                  <a:rect l="0" t="0" r="r" b="b"/>
                  <a:pathLst>
                    <a:path w="5" h="9">
                      <a:moveTo>
                        <a:pt x="0" y="2"/>
                      </a:moveTo>
                      <a:lnTo>
                        <a:pt x="5"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3" name="Freeform 778">
                  <a:extLst>
                    <a:ext uri="{FF2B5EF4-FFF2-40B4-BE49-F238E27FC236}">
                      <a16:creationId xmlns:a16="http://schemas.microsoft.com/office/drawing/2014/main" id="{D18FF6D6-F17B-4597-8CBA-E95C1319D9B4}"/>
                    </a:ext>
                  </a:extLst>
                </p:cNvPr>
                <p:cNvSpPr>
                  <a:spLocks/>
                </p:cNvSpPr>
                <p:nvPr/>
              </p:nvSpPr>
              <p:spPr bwMode="auto">
                <a:xfrm>
                  <a:off x="3582" y="2589"/>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4" name="Freeform 779">
                  <a:extLst>
                    <a:ext uri="{FF2B5EF4-FFF2-40B4-BE49-F238E27FC236}">
                      <a16:creationId xmlns:a16="http://schemas.microsoft.com/office/drawing/2014/main" id="{0B69E24D-C6BE-458D-AE4B-A5AF7035E752}"/>
                    </a:ext>
                  </a:extLst>
                </p:cNvPr>
                <p:cNvSpPr>
                  <a:spLocks/>
                </p:cNvSpPr>
                <p:nvPr/>
              </p:nvSpPr>
              <p:spPr bwMode="auto">
                <a:xfrm>
                  <a:off x="3611" y="1701"/>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5" name="Freeform 780">
                  <a:extLst>
                    <a:ext uri="{FF2B5EF4-FFF2-40B4-BE49-F238E27FC236}">
                      <a16:creationId xmlns:a16="http://schemas.microsoft.com/office/drawing/2014/main" id="{723941F1-4104-43BC-9CCF-A2233EFECC21}"/>
                    </a:ext>
                  </a:extLst>
                </p:cNvPr>
                <p:cNvSpPr>
                  <a:spLocks/>
                </p:cNvSpPr>
                <p:nvPr/>
              </p:nvSpPr>
              <p:spPr bwMode="auto">
                <a:xfrm>
                  <a:off x="3611" y="1730"/>
                  <a:ext cx="5" cy="3"/>
                </a:xfrm>
                <a:custGeom>
                  <a:avLst/>
                  <a:gdLst>
                    <a:gd name="T0" fmla="*/ 5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5"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6" name="Freeform 781">
                  <a:extLst>
                    <a:ext uri="{FF2B5EF4-FFF2-40B4-BE49-F238E27FC236}">
                      <a16:creationId xmlns:a16="http://schemas.microsoft.com/office/drawing/2014/main" id="{0998036C-F295-43DE-B1CB-41F5598A876F}"/>
                    </a:ext>
                  </a:extLst>
                </p:cNvPr>
                <p:cNvSpPr>
                  <a:spLocks/>
                </p:cNvSpPr>
                <p:nvPr/>
              </p:nvSpPr>
              <p:spPr bwMode="auto">
                <a:xfrm>
                  <a:off x="3611" y="1759"/>
                  <a:ext cx="5" cy="3"/>
                </a:xfrm>
                <a:custGeom>
                  <a:avLst/>
                  <a:gdLst>
                    <a:gd name="T0" fmla="*/ 5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5"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7" name="Freeform 782">
                  <a:extLst>
                    <a:ext uri="{FF2B5EF4-FFF2-40B4-BE49-F238E27FC236}">
                      <a16:creationId xmlns:a16="http://schemas.microsoft.com/office/drawing/2014/main" id="{1C344C2F-18F1-4437-B760-D8B105DA446C}"/>
                    </a:ext>
                  </a:extLst>
                </p:cNvPr>
                <p:cNvSpPr>
                  <a:spLocks/>
                </p:cNvSpPr>
                <p:nvPr/>
              </p:nvSpPr>
              <p:spPr bwMode="auto">
                <a:xfrm>
                  <a:off x="3611" y="1788"/>
                  <a:ext cx="5" cy="3"/>
                </a:xfrm>
                <a:custGeom>
                  <a:avLst/>
                  <a:gdLst>
                    <a:gd name="T0" fmla="*/ 5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5"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8" name="Freeform 783">
                  <a:extLst>
                    <a:ext uri="{FF2B5EF4-FFF2-40B4-BE49-F238E27FC236}">
                      <a16:creationId xmlns:a16="http://schemas.microsoft.com/office/drawing/2014/main" id="{B535D8CF-71C3-4FFA-A750-D751F13019A2}"/>
                    </a:ext>
                  </a:extLst>
                </p:cNvPr>
                <p:cNvSpPr>
                  <a:spLocks/>
                </p:cNvSpPr>
                <p:nvPr/>
              </p:nvSpPr>
              <p:spPr bwMode="auto">
                <a:xfrm>
                  <a:off x="3611" y="1818"/>
                  <a:ext cx="5" cy="3"/>
                </a:xfrm>
                <a:custGeom>
                  <a:avLst/>
                  <a:gdLst>
                    <a:gd name="T0" fmla="*/ 5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5"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9" name="Freeform 784">
                  <a:extLst>
                    <a:ext uri="{FF2B5EF4-FFF2-40B4-BE49-F238E27FC236}">
                      <a16:creationId xmlns:a16="http://schemas.microsoft.com/office/drawing/2014/main" id="{BE46E273-0923-4AEF-972A-287B347C884D}"/>
                    </a:ext>
                  </a:extLst>
                </p:cNvPr>
                <p:cNvSpPr>
                  <a:spLocks/>
                </p:cNvSpPr>
                <p:nvPr/>
              </p:nvSpPr>
              <p:spPr bwMode="auto">
                <a:xfrm>
                  <a:off x="3611" y="1848"/>
                  <a:ext cx="6" cy="4"/>
                </a:xfrm>
                <a:custGeom>
                  <a:avLst/>
                  <a:gdLst>
                    <a:gd name="T0" fmla="*/ 6 w 6"/>
                    <a:gd name="T1" fmla="*/ 1 h 4"/>
                    <a:gd name="T2" fmla="*/ 0 w 6"/>
                    <a:gd name="T3" fmla="*/ 0 h 4"/>
                    <a:gd name="T4" fmla="*/ 5 w 6"/>
                    <a:gd name="T5" fmla="*/ 4 h 4"/>
                  </a:gdLst>
                  <a:ahLst/>
                  <a:cxnLst>
                    <a:cxn ang="0">
                      <a:pos x="T0" y="T1"/>
                    </a:cxn>
                    <a:cxn ang="0">
                      <a:pos x="T2" y="T3"/>
                    </a:cxn>
                    <a:cxn ang="0">
                      <a:pos x="T4" y="T5"/>
                    </a:cxn>
                  </a:cxnLst>
                  <a:rect l="0" t="0" r="r" b="b"/>
                  <a:pathLst>
                    <a:path w="6" h="4">
                      <a:moveTo>
                        <a:pt x="6"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0" name="Freeform 785">
                  <a:extLst>
                    <a:ext uri="{FF2B5EF4-FFF2-40B4-BE49-F238E27FC236}">
                      <a16:creationId xmlns:a16="http://schemas.microsoft.com/office/drawing/2014/main" id="{F9DF70D4-C6A2-48BC-97FD-DA98AFD59D3E}"/>
                    </a:ext>
                  </a:extLst>
                </p:cNvPr>
                <p:cNvSpPr>
                  <a:spLocks/>
                </p:cNvSpPr>
                <p:nvPr/>
              </p:nvSpPr>
              <p:spPr bwMode="auto">
                <a:xfrm>
                  <a:off x="3611" y="1877"/>
                  <a:ext cx="8" cy="7"/>
                </a:xfrm>
                <a:custGeom>
                  <a:avLst/>
                  <a:gdLst>
                    <a:gd name="T0" fmla="*/ 8 w 8"/>
                    <a:gd name="T1" fmla="*/ 4 h 7"/>
                    <a:gd name="T2" fmla="*/ 0 w 8"/>
                    <a:gd name="T3" fmla="*/ 0 h 7"/>
                    <a:gd name="T4" fmla="*/ 5 w 8"/>
                    <a:gd name="T5" fmla="*/ 7 h 7"/>
                  </a:gdLst>
                  <a:ahLst/>
                  <a:cxnLst>
                    <a:cxn ang="0">
                      <a:pos x="T0" y="T1"/>
                    </a:cxn>
                    <a:cxn ang="0">
                      <a:pos x="T2" y="T3"/>
                    </a:cxn>
                    <a:cxn ang="0">
                      <a:pos x="T4" y="T5"/>
                    </a:cxn>
                  </a:cxnLst>
                  <a:rect l="0" t="0" r="r" b="b"/>
                  <a:pathLst>
                    <a:path w="8" h="7">
                      <a:moveTo>
                        <a:pt x="8" y="4"/>
                      </a:moveTo>
                      <a:lnTo>
                        <a:pt x="0" y="0"/>
                      </a:lnTo>
                      <a:lnTo>
                        <a:pt x="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1" name="Freeform 786">
                  <a:extLst>
                    <a:ext uri="{FF2B5EF4-FFF2-40B4-BE49-F238E27FC236}">
                      <a16:creationId xmlns:a16="http://schemas.microsoft.com/office/drawing/2014/main" id="{B723B879-B36F-40F9-8150-480E6683B003}"/>
                    </a:ext>
                  </a:extLst>
                </p:cNvPr>
                <p:cNvSpPr>
                  <a:spLocks/>
                </p:cNvSpPr>
                <p:nvPr/>
              </p:nvSpPr>
              <p:spPr bwMode="auto">
                <a:xfrm>
                  <a:off x="3611" y="1906"/>
                  <a:ext cx="9" cy="9"/>
                </a:xfrm>
                <a:custGeom>
                  <a:avLst/>
                  <a:gdLst>
                    <a:gd name="T0" fmla="*/ 9 w 9"/>
                    <a:gd name="T1" fmla="*/ 5 h 9"/>
                    <a:gd name="T2" fmla="*/ 0 w 9"/>
                    <a:gd name="T3" fmla="*/ 0 h 9"/>
                    <a:gd name="T4" fmla="*/ 6 w 9"/>
                    <a:gd name="T5" fmla="*/ 9 h 9"/>
                  </a:gdLst>
                  <a:ahLst/>
                  <a:cxnLst>
                    <a:cxn ang="0">
                      <a:pos x="T0" y="T1"/>
                    </a:cxn>
                    <a:cxn ang="0">
                      <a:pos x="T2" y="T3"/>
                    </a:cxn>
                    <a:cxn ang="0">
                      <a:pos x="T4" y="T5"/>
                    </a:cxn>
                  </a:cxnLst>
                  <a:rect l="0" t="0" r="r" b="b"/>
                  <a:pathLst>
                    <a:path w="9" h="9">
                      <a:moveTo>
                        <a:pt x="9" y="5"/>
                      </a:moveTo>
                      <a:lnTo>
                        <a:pt x="0" y="0"/>
                      </a:lnTo>
                      <a:lnTo>
                        <a:pt x="6"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2" name="Freeform 787">
                  <a:extLst>
                    <a:ext uri="{FF2B5EF4-FFF2-40B4-BE49-F238E27FC236}">
                      <a16:creationId xmlns:a16="http://schemas.microsoft.com/office/drawing/2014/main" id="{20E5EF36-7C2B-4BC4-8200-FC1A63F3ADDA}"/>
                    </a:ext>
                  </a:extLst>
                </p:cNvPr>
                <p:cNvSpPr>
                  <a:spLocks/>
                </p:cNvSpPr>
                <p:nvPr/>
              </p:nvSpPr>
              <p:spPr bwMode="auto">
                <a:xfrm>
                  <a:off x="3611" y="1935"/>
                  <a:ext cx="11" cy="9"/>
                </a:xfrm>
                <a:custGeom>
                  <a:avLst/>
                  <a:gdLst>
                    <a:gd name="T0" fmla="*/ 11 w 11"/>
                    <a:gd name="T1" fmla="*/ 4 h 9"/>
                    <a:gd name="T2" fmla="*/ 0 w 11"/>
                    <a:gd name="T3" fmla="*/ 0 h 9"/>
                    <a:gd name="T4" fmla="*/ 7 w 11"/>
                    <a:gd name="T5" fmla="*/ 9 h 9"/>
                  </a:gdLst>
                  <a:ahLst/>
                  <a:cxnLst>
                    <a:cxn ang="0">
                      <a:pos x="T0" y="T1"/>
                    </a:cxn>
                    <a:cxn ang="0">
                      <a:pos x="T2" y="T3"/>
                    </a:cxn>
                    <a:cxn ang="0">
                      <a:pos x="T4" y="T5"/>
                    </a:cxn>
                  </a:cxnLst>
                  <a:rect l="0" t="0" r="r" b="b"/>
                  <a:pathLst>
                    <a:path w="11" h="9">
                      <a:moveTo>
                        <a:pt x="11" y="4"/>
                      </a:moveTo>
                      <a:lnTo>
                        <a:pt x="0" y="0"/>
                      </a:lnTo>
                      <a:lnTo>
                        <a:pt x="7"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3" name="Freeform 788">
                  <a:extLst>
                    <a:ext uri="{FF2B5EF4-FFF2-40B4-BE49-F238E27FC236}">
                      <a16:creationId xmlns:a16="http://schemas.microsoft.com/office/drawing/2014/main" id="{625A7356-629C-4F30-8C4B-60BCFD7AB017}"/>
                    </a:ext>
                  </a:extLst>
                </p:cNvPr>
                <p:cNvSpPr>
                  <a:spLocks/>
                </p:cNvSpPr>
                <p:nvPr/>
              </p:nvSpPr>
              <p:spPr bwMode="auto">
                <a:xfrm>
                  <a:off x="3611" y="1963"/>
                  <a:ext cx="11" cy="8"/>
                </a:xfrm>
                <a:custGeom>
                  <a:avLst/>
                  <a:gdLst>
                    <a:gd name="T0" fmla="*/ 11 w 11"/>
                    <a:gd name="T1" fmla="*/ 3 h 8"/>
                    <a:gd name="T2" fmla="*/ 0 w 11"/>
                    <a:gd name="T3" fmla="*/ 0 h 8"/>
                    <a:gd name="T4" fmla="*/ 9 w 11"/>
                    <a:gd name="T5" fmla="*/ 8 h 8"/>
                  </a:gdLst>
                  <a:ahLst/>
                  <a:cxnLst>
                    <a:cxn ang="0">
                      <a:pos x="T0" y="T1"/>
                    </a:cxn>
                    <a:cxn ang="0">
                      <a:pos x="T2" y="T3"/>
                    </a:cxn>
                    <a:cxn ang="0">
                      <a:pos x="T4" y="T5"/>
                    </a:cxn>
                  </a:cxnLst>
                  <a:rect l="0" t="0" r="r" b="b"/>
                  <a:pathLst>
                    <a:path w="11" h="8">
                      <a:moveTo>
                        <a:pt x="11" y="3"/>
                      </a:moveTo>
                      <a:lnTo>
                        <a:pt x="0" y="0"/>
                      </a:lnTo>
                      <a:lnTo>
                        <a:pt x="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4" name="Freeform 789">
                  <a:extLst>
                    <a:ext uri="{FF2B5EF4-FFF2-40B4-BE49-F238E27FC236}">
                      <a16:creationId xmlns:a16="http://schemas.microsoft.com/office/drawing/2014/main" id="{ED6673BE-C495-43DA-89F4-E9B35ACEC330}"/>
                    </a:ext>
                  </a:extLst>
                </p:cNvPr>
                <p:cNvSpPr>
                  <a:spLocks/>
                </p:cNvSpPr>
                <p:nvPr/>
              </p:nvSpPr>
              <p:spPr bwMode="auto">
                <a:xfrm>
                  <a:off x="3611" y="1992"/>
                  <a:ext cx="11" cy="5"/>
                </a:xfrm>
                <a:custGeom>
                  <a:avLst/>
                  <a:gdLst>
                    <a:gd name="T0" fmla="*/ 11 w 11"/>
                    <a:gd name="T1" fmla="*/ 0 h 5"/>
                    <a:gd name="T2" fmla="*/ 0 w 11"/>
                    <a:gd name="T3" fmla="*/ 0 h 5"/>
                    <a:gd name="T4" fmla="*/ 10 w 11"/>
                    <a:gd name="T5" fmla="*/ 5 h 5"/>
                  </a:gdLst>
                  <a:ahLst/>
                  <a:cxnLst>
                    <a:cxn ang="0">
                      <a:pos x="T0" y="T1"/>
                    </a:cxn>
                    <a:cxn ang="0">
                      <a:pos x="T2" y="T3"/>
                    </a:cxn>
                    <a:cxn ang="0">
                      <a:pos x="T4" y="T5"/>
                    </a:cxn>
                  </a:cxnLst>
                  <a:rect l="0" t="0" r="r" b="b"/>
                  <a:pathLst>
                    <a:path w="11" h="5">
                      <a:moveTo>
                        <a:pt x="11" y="0"/>
                      </a:moveTo>
                      <a:lnTo>
                        <a:pt x="0" y="0"/>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5" name="Freeform 790">
                  <a:extLst>
                    <a:ext uri="{FF2B5EF4-FFF2-40B4-BE49-F238E27FC236}">
                      <a16:creationId xmlns:a16="http://schemas.microsoft.com/office/drawing/2014/main" id="{AA2B6C60-1708-4993-9C40-999163E4B3F1}"/>
                    </a:ext>
                  </a:extLst>
                </p:cNvPr>
                <p:cNvSpPr>
                  <a:spLocks/>
                </p:cNvSpPr>
                <p:nvPr/>
              </p:nvSpPr>
              <p:spPr bwMode="auto">
                <a:xfrm>
                  <a:off x="3611" y="2019"/>
                  <a:ext cx="9" cy="5"/>
                </a:xfrm>
                <a:custGeom>
                  <a:avLst/>
                  <a:gdLst>
                    <a:gd name="T0" fmla="*/ 9 w 9"/>
                    <a:gd name="T1" fmla="*/ 0 h 5"/>
                    <a:gd name="T2" fmla="*/ 0 w 9"/>
                    <a:gd name="T3" fmla="*/ 2 h 5"/>
                    <a:gd name="T4" fmla="*/ 9 w 9"/>
                    <a:gd name="T5" fmla="*/ 5 h 5"/>
                  </a:gdLst>
                  <a:ahLst/>
                  <a:cxnLst>
                    <a:cxn ang="0">
                      <a:pos x="T0" y="T1"/>
                    </a:cxn>
                    <a:cxn ang="0">
                      <a:pos x="T2" y="T3"/>
                    </a:cxn>
                    <a:cxn ang="0">
                      <a:pos x="T4" y="T5"/>
                    </a:cxn>
                  </a:cxnLst>
                  <a:rect l="0" t="0" r="r" b="b"/>
                  <a:pathLst>
                    <a:path w="9" h="5">
                      <a:moveTo>
                        <a:pt x="9" y="0"/>
                      </a:moveTo>
                      <a:lnTo>
                        <a:pt x="0" y="2"/>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6" name="Freeform 791">
                  <a:extLst>
                    <a:ext uri="{FF2B5EF4-FFF2-40B4-BE49-F238E27FC236}">
                      <a16:creationId xmlns:a16="http://schemas.microsoft.com/office/drawing/2014/main" id="{6DA87AC5-7A81-4C5F-A048-A3DD3D83E687}"/>
                    </a:ext>
                  </a:extLst>
                </p:cNvPr>
                <p:cNvSpPr>
                  <a:spLocks/>
                </p:cNvSpPr>
                <p:nvPr/>
              </p:nvSpPr>
              <p:spPr bwMode="auto">
                <a:xfrm>
                  <a:off x="3611" y="2047"/>
                  <a:ext cx="7" cy="4"/>
                </a:xfrm>
                <a:custGeom>
                  <a:avLst/>
                  <a:gdLst>
                    <a:gd name="T0" fmla="*/ 7 w 7"/>
                    <a:gd name="T1" fmla="*/ 0 h 4"/>
                    <a:gd name="T2" fmla="*/ 0 w 7"/>
                    <a:gd name="T3" fmla="*/ 3 h 4"/>
                    <a:gd name="T4" fmla="*/ 7 w 7"/>
                    <a:gd name="T5" fmla="*/ 4 h 4"/>
                  </a:gdLst>
                  <a:ahLst/>
                  <a:cxnLst>
                    <a:cxn ang="0">
                      <a:pos x="T0" y="T1"/>
                    </a:cxn>
                    <a:cxn ang="0">
                      <a:pos x="T2" y="T3"/>
                    </a:cxn>
                    <a:cxn ang="0">
                      <a:pos x="T4" y="T5"/>
                    </a:cxn>
                  </a:cxnLst>
                  <a:rect l="0" t="0" r="r" b="b"/>
                  <a:pathLst>
                    <a:path w="7" h="4">
                      <a:moveTo>
                        <a:pt x="7" y="0"/>
                      </a:moveTo>
                      <a:lnTo>
                        <a:pt x="0" y="3"/>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7" name="Freeform 792">
                  <a:extLst>
                    <a:ext uri="{FF2B5EF4-FFF2-40B4-BE49-F238E27FC236}">
                      <a16:creationId xmlns:a16="http://schemas.microsoft.com/office/drawing/2014/main" id="{D60FA097-8FE1-435C-81DE-A8CAEFCB6AD2}"/>
                    </a:ext>
                  </a:extLst>
                </p:cNvPr>
                <p:cNvSpPr>
                  <a:spLocks/>
                </p:cNvSpPr>
                <p:nvPr/>
              </p:nvSpPr>
              <p:spPr bwMode="auto">
                <a:xfrm>
                  <a:off x="3611" y="2076"/>
                  <a:ext cx="5" cy="3"/>
                </a:xfrm>
                <a:custGeom>
                  <a:avLst/>
                  <a:gdLst>
                    <a:gd name="T0" fmla="*/ 5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5"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8" name="Freeform 793">
                  <a:extLst>
                    <a:ext uri="{FF2B5EF4-FFF2-40B4-BE49-F238E27FC236}">
                      <a16:creationId xmlns:a16="http://schemas.microsoft.com/office/drawing/2014/main" id="{8851FEB7-24E5-4B60-8722-D6B304BCADE3}"/>
                    </a:ext>
                  </a:extLst>
                </p:cNvPr>
                <p:cNvSpPr>
                  <a:spLocks/>
                </p:cNvSpPr>
                <p:nvPr/>
              </p:nvSpPr>
              <p:spPr bwMode="auto">
                <a:xfrm>
                  <a:off x="3611" y="2105"/>
                  <a:ext cx="4" cy="2"/>
                </a:xfrm>
                <a:custGeom>
                  <a:avLst/>
                  <a:gdLst>
                    <a:gd name="T0" fmla="*/ 4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4"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9" name="Freeform 794">
                  <a:extLst>
                    <a:ext uri="{FF2B5EF4-FFF2-40B4-BE49-F238E27FC236}">
                      <a16:creationId xmlns:a16="http://schemas.microsoft.com/office/drawing/2014/main" id="{61A150F1-31C3-4B99-A375-CCC9853370C8}"/>
                    </a:ext>
                  </a:extLst>
                </p:cNvPr>
                <p:cNvSpPr>
                  <a:spLocks/>
                </p:cNvSpPr>
                <p:nvPr/>
              </p:nvSpPr>
              <p:spPr bwMode="auto">
                <a:xfrm>
                  <a:off x="3611" y="2133"/>
                  <a:ext cx="5" cy="3"/>
                </a:xfrm>
                <a:custGeom>
                  <a:avLst/>
                  <a:gdLst>
                    <a:gd name="T0" fmla="*/ 3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3"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0" name="Freeform 795">
                  <a:extLst>
                    <a:ext uri="{FF2B5EF4-FFF2-40B4-BE49-F238E27FC236}">
                      <a16:creationId xmlns:a16="http://schemas.microsoft.com/office/drawing/2014/main" id="{6C6CE7FB-8059-487E-9109-836D8327AF6E}"/>
                    </a:ext>
                  </a:extLst>
                </p:cNvPr>
                <p:cNvSpPr>
                  <a:spLocks/>
                </p:cNvSpPr>
                <p:nvPr/>
              </p:nvSpPr>
              <p:spPr bwMode="auto">
                <a:xfrm>
                  <a:off x="3611" y="2161"/>
                  <a:ext cx="5" cy="3"/>
                </a:xfrm>
                <a:custGeom>
                  <a:avLst/>
                  <a:gdLst>
                    <a:gd name="T0" fmla="*/ 3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3"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1" name="Freeform 796">
                  <a:extLst>
                    <a:ext uri="{FF2B5EF4-FFF2-40B4-BE49-F238E27FC236}">
                      <a16:creationId xmlns:a16="http://schemas.microsoft.com/office/drawing/2014/main" id="{07D45D8F-81BF-4F81-ABE3-696503B12352}"/>
                    </a:ext>
                  </a:extLst>
                </p:cNvPr>
                <p:cNvSpPr>
                  <a:spLocks/>
                </p:cNvSpPr>
                <p:nvPr/>
              </p:nvSpPr>
              <p:spPr bwMode="auto">
                <a:xfrm>
                  <a:off x="3611" y="2189"/>
                  <a:ext cx="4" cy="4"/>
                </a:xfrm>
                <a:custGeom>
                  <a:avLst/>
                  <a:gdLst>
                    <a:gd name="T0" fmla="*/ 2 w 4"/>
                    <a:gd name="T1" fmla="*/ 0 h 4"/>
                    <a:gd name="T2" fmla="*/ 0 w 4"/>
                    <a:gd name="T3" fmla="*/ 4 h 4"/>
                    <a:gd name="T4" fmla="*/ 4 w 4"/>
                    <a:gd name="T5" fmla="*/ 2 h 4"/>
                  </a:gdLst>
                  <a:ahLst/>
                  <a:cxnLst>
                    <a:cxn ang="0">
                      <a:pos x="T0" y="T1"/>
                    </a:cxn>
                    <a:cxn ang="0">
                      <a:pos x="T2" y="T3"/>
                    </a:cxn>
                    <a:cxn ang="0">
                      <a:pos x="T4" y="T5"/>
                    </a:cxn>
                  </a:cxnLst>
                  <a:rect l="0" t="0" r="r" b="b"/>
                  <a:pathLst>
                    <a:path w="4" h="4">
                      <a:moveTo>
                        <a:pt x="2" y="0"/>
                      </a:moveTo>
                      <a:lnTo>
                        <a:pt x="0" y="4"/>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2" name="Freeform 797">
                  <a:extLst>
                    <a:ext uri="{FF2B5EF4-FFF2-40B4-BE49-F238E27FC236}">
                      <a16:creationId xmlns:a16="http://schemas.microsoft.com/office/drawing/2014/main" id="{19A158D3-0EF5-4908-9C84-E833EC5CDF84}"/>
                    </a:ext>
                  </a:extLst>
                </p:cNvPr>
                <p:cNvSpPr>
                  <a:spLocks/>
                </p:cNvSpPr>
                <p:nvPr/>
              </p:nvSpPr>
              <p:spPr bwMode="auto">
                <a:xfrm>
                  <a:off x="3611" y="2219"/>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3" name="Freeform 798">
                  <a:extLst>
                    <a:ext uri="{FF2B5EF4-FFF2-40B4-BE49-F238E27FC236}">
                      <a16:creationId xmlns:a16="http://schemas.microsoft.com/office/drawing/2014/main" id="{DF932EA3-33D9-4C79-AE98-96816121571E}"/>
                    </a:ext>
                  </a:extLst>
                </p:cNvPr>
                <p:cNvSpPr>
                  <a:spLocks/>
                </p:cNvSpPr>
                <p:nvPr/>
              </p:nvSpPr>
              <p:spPr bwMode="auto">
                <a:xfrm>
                  <a:off x="3608" y="2247"/>
                  <a:ext cx="3" cy="3"/>
                </a:xfrm>
                <a:custGeom>
                  <a:avLst/>
                  <a:gdLst>
                    <a:gd name="T0" fmla="*/ 0 w 3"/>
                    <a:gd name="T1" fmla="*/ 2 h 3"/>
                    <a:gd name="T2" fmla="*/ 3 w 3"/>
                    <a:gd name="T3" fmla="*/ 3 h 3"/>
                    <a:gd name="T4" fmla="*/ 1 w 3"/>
                    <a:gd name="T5" fmla="*/ 0 h 3"/>
                  </a:gdLst>
                  <a:ahLst/>
                  <a:cxnLst>
                    <a:cxn ang="0">
                      <a:pos x="T0" y="T1"/>
                    </a:cxn>
                    <a:cxn ang="0">
                      <a:pos x="T2" y="T3"/>
                    </a:cxn>
                    <a:cxn ang="0">
                      <a:pos x="T4" y="T5"/>
                    </a:cxn>
                  </a:cxnLst>
                  <a:rect l="0" t="0" r="r" b="b"/>
                  <a:pathLst>
                    <a:path w="3" h="3">
                      <a:moveTo>
                        <a:pt x="0" y="2"/>
                      </a:moveTo>
                      <a:lnTo>
                        <a:pt x="3"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4" name="Freeform 799">
                  <a:extLst>
                    <a:ext uri="{FF2B5EF4-FFF2-40B4-BE49-F238E27FC236}">
                      <a16:creationId xmlns:a16="http://schemas.microsoft.com/office/drawing/2014/main" id="{76588DF2-3253-4E4C-81DD-835BD3A0110D}"/>
                    </a:ext>
                  </a:extLst>
                </p:cNvPr>
                <p:cNvSpPr>
                  <a:spLocks/>
                </p:cNvSpPr>
                <p:nvPr/>
              </p:nvSpPr>
              <p:spPr bwMode="auto">
                <a:xfrm>
                  <a:off x="3605" y="2275"/>
                  <a:ext cx="6" cy="4"/>
                </a:xfrm>
                <a:custGeom>
                  <a:avLst/>
                  <a:gdLst>
                    <a:gd name="T0" fmla="*/ 0 w 6"/>
                    <a:gd name="T1" fmla="*/ 3 h 4"/>
                    <a:gd name="T2" fmla="*/ 6 w 6"/>
                    <a:gd name="T3" fmla="*/ 4 h 4"/>
                    <a:gd name="T4" fmla="*/ 1 w 6"/>
                    <a:gd name="T5" fmla="*/ 0 h 4"/>
                  </a:gdLst>
                  <a:ahLst/>
                  <a:cxnLst>
                    <a:cxn ang="0">
                      <a:pos x="T0" y="T1"/>
                    </a:cxn>
                    <a:cxn ang="0">
                      <a:pos x="T2" y="T3"/>
                    </a:cxn>
                    <a:cxn ang="0">
                      <a:pos x="T4" y="T5"/>
                    </a:cxn>
                  </a:cxnLst>
                  <a:rect l="0" t="0" r="r" b="b"/>
                  <a:pathLst>
                    <a:path w="6" h="4">
                      <a:moveTo>
                        <a:pt x="0" y="3"/>
                      </a:moveTo>
                      <a:lnTo>
                        <a:pt x="6"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5" name="Freeform 800">
                  <a:extLst>
                    <a:ext uri="{FF2B5EF4-FFF2-40B4-BE49-F238E27FC236}">
                      <a16:creationId xmlns:a16="http://schemas.microsoft.com/office/drawing/2014/main" id="{1E7F93DE-8AEA-49F8-838D-1F02FBCDD387}"/>
                    </a:ext>
                  </a:extLst>
                </p:cNvPr>
                <p:cNvSpPr>
                  <a:spLocks/>
                </p:cNvSpPr>
                <p:nvPr/>
              </p:nvSpPr>
              <p:spPr bwMode="auto">
                <a:xfrm>
                  <a:off x="3603" y="2303"/>
                  <a:ext cx="8" cy="5"/>
                </a:xfrm>
                <a:custGeom>
                  <a:avLst/>
                  <a:gdLst>
                    <a:gd name="T0" fmla="*/ 0 w 8"/>
                    <a:gd name="T1" fmla="*/ 4 h 5"/>
                    <a:gd name="T2" fmla="*/ 8 w 8"/>
                    <a:gd name="T3" fmla="*/ 5 h 5"/>
                    <a:gd name="T4" fmla="*/ 2 w 8"/>
                    <a:gd name="T5" fmla="*/ 0 h 5"/>
                  </a:gdLst>
                  <a:ahLst/>
                  <a:cxnLst>
                    <a:cxn ang="0">
                      <a:pos x="T0" y="T1"/>
                    </a:cxn>
                    <a:cxn ang="0">
                      <a:pos x="T2" y="T3"/>
                    </a:cxn>
                    <a:cxn ang="0">
                      <a:pos x="T4" y="T5"/>
                    </a:cxn>
                  </a:cxnLst>
                  <a:rect l="0" t="0" r="r" b="b"/>
                  <a:pathLst>
                    <a:path w="8" h="5">
                      <a:moveTo>
                        <a:pt x="0" y="4"/>
                      </a:moveTo>
                      <a:lnTo>
                        <a:pt x="8"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6" name="Freeform 801">
                  <a:extLst>
                    <a:ext uri="{FF2B5EF4-FFF2-40B4-BE49-F238E27FC236}">
                      <a16:creationId xmlns:a16="http://schemas.microsoft.com/office/drawing/2014/main" id="{B7101C29-BBD3-4FBA-94E6-731E9629B51C}"/>
                    </a:ext>
                  </a:extLst>
                </p:cNvPr>
                <p:cNvSpPr>
                  <a:spLocks/>
                </p:cNvSpPr>
                <p:nvPr/>
              </p:nvSpPr>
              <p:spPr bwMode="auto">
                <a:xfrm>
                  <a:off x="3602" y="2330"/>
                  <a:ext cx="9" cy="7"/>
                </a:xfrm>
                <a:custGeom>
                  <a:avLst/>
                  <a:gdLst>
                    <a:gd name="T0" fmla="*/ 0 w 9"/>
                    <a:gd name="T1" fmla="*/ 4 h 7"/>
                    <a:gd name="T2" fmla="*/ 9 w 9"/>
                    <a:gd name="T3" fmla="*/ 7 h 7"/>
                    <a:gd name="T4" fmla="*/ 2 w 9"/>
                    <a:gd name="T5" fmla="*/ 0 h 7"/>
                  </a:gdLst>
                  <a:ahLst/>
                  <a:cxnLst>
                    <a:cxn ang="0">
                      <a:pos x="T0" y="T1"/>
                    </a:cxn>
                    <a:cxn ang="0">
                      <a:pos x="T2" y="T3"/>
                    </a:cxn>
                    <a:cxn ang="0">
                      <a:pos x="T4" y="T5"/>
                    </a:cxn>
                  </a:cxnLst>
                  <a:rect l="0" t="0" r="r" b="b"/>
                  <a:pathLst>
                    <a:path w="9" h="7">
                      <a:moveTo>
                        <a:pt x="0" y="4"/>
                      </a:moveTo>
                      <a:lnTo>
                        <a:pt x="9"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7" name="Freeform 802">
                  <a:extLst>
                    <a:ext uri="{FF2B5EF4-FFF2-40B4-BE49-F238E27FC236}">
                      <a16:creationId xmlns:a16="http://schemas.microsoft.com/office/drawing/2014/main" id="{18C600F8-1010-44B5-95B5-96B45F9AC368}"/>
                    </a:ext>
                  </a:extLst>
                </p:cNvPr>
                <p:cNvSpPr>
                  <a:spLocks/>
                </p:cNvSpPr>
                <p:nvPr/>
              </p:nvSpPr>
              <p:spPr bwMode="auto">
                <a:xfrm>
                  <a:off x="3602" y="2358"/>
                  <a:ext cx="9" cy="7"/>
                </a:xfrm>
                <a:custGeom>
                  <a:avLst/>
                  <a:gdLst>
                    <a:gd name="T0" fmla="*/ 0 w 9"/>
                    <a:gd name="T1" fmla="*/ 4 h 7"/>
                    <a:gd name="T2" fmla="*/ 9 w 9"/>
                    <a:gd name="T3" fmla="*/ 7 h 7"/>
                    <a:gd name="T4" fmla="*/ 2 w 9"/>
                    <a:gd name="T5" fmla="*/ 0 h 7"/>
                  </a:gdLst>
                  <a:ahLst/>
                  <a:cxnLst>
                    <a:cxn ang="0">
                      <a:pos x="T0" y="T1"/>
                    </a:cxn>
                    <a:cxn ang="0">
                      <a:pos x="T2" y="T3"/>
                    </a:cxn>
                    <a:cxn ang="0">
                      <a:pos x="T4" y="T5"/>
                    </a:cxn>
                  </a:cxnLst>
                  <a:rect l="0" t="0" r="r" b="b"/>
                  <a:pathLst>
                    <a:path w="9" h="7">
                      <a:moveTo>
                        <a:pt x="0" y="4"/>
                      </a:moveTo>
                      <a:lnTo>
                        <a:pt x="9"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8" name="Freeform 803">
                  <a:extLst>
                    <a:ext uri="{FF2B5EF4-FFF2-40B4-BE49-F238E27FC236}">
                      <a16:creationId xmlns:a16="http://schemas.microsoft.com/office/drawing/2014/main" id="{3CD15D37-959C-402F-A40C-B49319884CBA}"/>
                    </a:ext>
                  </a:extLst>
                </p:cNvPr>
                <p:cNvSpPr>
                  <a:spLocks/>
                </p:cNvSpPr>
                <p:nvPr/>
              </p:nvSpPr>
              <p:spPr bwMode="auto">
                <a:xfrm>
                  <a:off x="3600" y="2385"/>
                  <a:ext cx="11" cy="9"/>
                </a:xfrm>
                <a:custGeom>
                  <a:avLst/>
                  <a:gdLst>
                    <a:gd name="T0" fmla="*/ 0 w 11"/>
                    <a:gd name="T1" fmla="*/ 4 h 9"/>
                    <a:gd name="T2" fmla="*/ 11 w 11"/>
                    <a:gd name="T3" fmla="*/ 9 h 9"/>
                    <a:gd name="T4" fmla="*/ 3 w 11"/>
                    <a:gd name="T5" fmla="*/ 0 h 9"/>
                  </a:gdLst>
                  <a:ahLst/>
                  <a:cxnLst>
                    <a:cxn ang="0">
                      <a:pos x="T0" y="T1"/>
                    </a:cxn>
                    <a:cxn ang="0">
                      <a:pos x="T2" y="T3"/>
                    </a:cxn>
                    <a:cxn ang="0">
                      <a:pos x="T4" y="T5"/>
                    </a:cxn>
                  </a:cxnLst>
                  <a:rect l="0" t="0" r="r" b="b"/>
                  <a:pathLst>
                    <a:path w="11" h="9">
                      <a:moveTo>
                        <a:pt x="0" y="4"/>
                      </a:moveTo>
                      <a:lnTo>
                        <a:pt x="11"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9" name="Freeform 804">
                  <a:extLst>
                    <a:ext uri="{FF2B5EF4-FFF2-40B4-BE49-F238E27FC236}">
                      <a16:creationId xmlns:a16="http://schemas.microsoft.com/office/drawing/2014/main" id="{E71B7D9E-93E2-4242-B2DF-632D848E8A38}"/>
                    </a:ext>
                  </a:extLst>
                </p:cNvPr>
                <p:cNvSpPr>
                  <a:spLocks/>
                </p:cNvSpPr>
                <p:nvPr/>
              </p:nvSpPr>
              <p:spPr bwMode="auto">
                <a:xfrm>
                  <a:off x="3597" y="2412"/>
                  <a:ext cx="14" cy="11"/>
                </a:xfrm>
                <a:custGeom>
                  <a:avLst/>
                  <a:gdLst>
                    <a:gd name="T0" fmla="*/ 0 w 14"/>
                    <a:gd name="T1" fmla="*/ 5 h 11"/>
                    <a:gd name="T2" fmla="*/ 14 w 14"/>
                    <a:gd name="T3" fmla="*/ 11 h 11"/>
                    <a:gd name="T4" fmla="*/ 5 w 14"/>
                    <a:gd name="T5" fmla="*/ 0 h 11"/>
                  </a:gdLst>
                  <a:ahLst/>
                  <a:cxnLst>
                    <a:cxn ang="0">
                      <a:pos x="T0" y="T1"/>
                    </a:cxn>
                    <a:cxn ang="0">
                      <a:pos x="T2" y="T3"/>
                    </a:cxn>
                    <a:cxn ang="0">
                      <a:pos x="T4" y="T5"/>
                    </a:cxn>
                  </a:cxnLst>
                  <a:rect l="0" t="0" r="r" b="b"/>
                  <a:pathLst>
                    <a:path w="14" h="11">
                      <a:moveTo>
                        <a:pt x="0" y="5"/>
                      </a:moveTo>
                      <a:lnTo>
                        <a:pt x="14"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0" name="Freeform 805">
                  <a:extLst>
                    <a:ext uri="{FF2B5EF4-FFF2-40B4-BE49-F238E27FC236}">
                      <a16:creationId xmlns:a16="http://schemas.microsoft.com/office/drawing/2014/main" id="{1C92B726-DC56-444A-9C7C-4A998295F9DD}"/>
                    </a:ext>
                  </a:extLst>
                </p:cNvPr>
                <p:cNvSpPr>
                  <a:spLocks/>
                </p:cNvSpPr>
                <p:nvPr/>
              </p:nvSpPr>
              <p:spPr bwMode="auto">
                <a:xfrm>
                  <a:off x="3595" y="2439"/>
                  <a:ext cx="16" cy="13"/>
                </a:xfrm>
                <a:custGeom>
                  <a:avLst/>
                  <a:gdLst>
                    <a:gd name="T0" fmla="*/ 0 w 16"/>
                    <a:gd name="T1" fmla="*/ 6 h 13"/>
                    <a:gd name="T2" fmla="*/ 16 w 16"/>
                    <a:gd name="T3" fmla="*/ 13 h 13"/>
                    <a:gd name="T4" fmla="*/ 5 w 16"/>
                    <a:gd name="T5" fmla="*/ 0 h 13"/>
                  </a:gdLst>
                  <a:ahLst/>
                  <a:cxnLst>
                    <a:cxn ang="0">
                      <a:pos x="T0" y="T1"/>
                    </a:cxn>
                    <a:cxn ang="0">
                      <a:pos x="T2" y="T3"/>
                    </a:cxn>
                    <a:cxn ang="0">
                      <a:pos x="T4" y="T5"/>
                    </a:cxn>
                  </a:cxnLst>
                  <a:rect l="0" t="0" r="r" b="b"/>
                  <a:pathLst>
                    <a:path w="16" h="13">
                      <a:moveTo>
                        <a:pt x="0" y="6"/>
                      </a:moveTo>
                      <a:lnTo>
                        <a:pt x="16"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1" name="Freeform 806">
                  <a:extLst>
                    <a:ext uri="{FF2B5EF4-FFF2-40B4-BE49-F238E27FC236}">
                      <a16:creationId xmlns:a16="http://schemas.microsoft.com/office/drawing/2014/main" id="{6296A898-49A6-4165-A070-103BB4075A86}"/>
                    </a:ext>
                  </a:extLst>
                </p:cNvPr>
                <p:cNvSpPr>
                  <a:spLocks/>
                </p:cNvSpPr>
                <p:nvPr/>
              </p:nvSpPr>
              <p:spPr bwMode="auto">
                <a:xfrm>
                  <a:off x="3595" y="2467"/>
                  <a:ext cx="16" cy="13"/>
                </a:xfrm>
                <a:custGeom>
                  <a:avLst/>
                  <a:gdLst>
                    <a:gd name="T0" fmla="*/ 0 w 16"/>
                    <a:gd name="T1" fmla="*/ 6 h 13"/>
                    <a:gd name="T2" fmla="*/ 16 w 16"/>
                    <a:gd name="T3" fmla="*/ 13 h 13"/>
                    <a:gd name="T4" fmla="*/ 5 w 16"/>
                    <a:gd name="T5" fmla="*/ 0 h 13"/>
                  </a:gdLst>
                  <a:ahLst/>
                  <a:cxnLst>
                    <a:cxn ang="0">
                      <a:pos x="T0" y="T1"/>
                    </a:cxn>
                    <a:cxn ang="0">
                      <a:pos x="T2" y="T3"/>
                    </a:cxn>
                    <a:cxn ang="0">
                      <a:pos x="T4" y="T5"/>
                    </a:cxn>
                  </a:cxnLst>
                  <a:rect l="0" t="0" r="r" b="b"/>
                  <a:pathLst>
                    <a:path w="16" h="13">
                      <a:moveTo>
                        <a:pt x="0" y="6"/>
                      </a:moveTo>
                      <a:lnTo>
                        <a:pt x="16"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2" name="Freeform 807">
                  <a:extLst>
                    <a:ext uri="{FF2B5EF4-FFF2-40B4-BE49-F238E27FC236}">
                      <a16:creationId xmlns:a16="http://schemas.microsoft.com/office/drawing/2014/main" id="{AAD16876-BA5B-4D73-BC14-FE969BCAABD3}"/>
                    </a:ext>
                  </a:extLst>
                </p:cNvPr>
                <p:cNvSpPr>
                  <a:spLocks/>
                </p:cNvSpPr>
                <p:nvPr/>
              </p:nvSpPr>
              <p:spPr bwMode="auto">
                <a:xfrm>
                  <a:off x="3597" y="2496"/>
                  <a:ext cx="14" cy="13"/>
                </a:xfrm>
                <a:custGeom>
                  <a:avLst/>
                  <a:gdLst>
                    <a:gd name="T0" fmla="*/ 0 w 14"/>
                    <a:gd name="T1" fmla="*/ 5 h 13"/>
                    <a:gd name="T2" fmla="*/ 14 w 14"/>
                    <a:gd name="T3" fmla="*/ 13 h 13"/>
                    <a:gd name="T4" fmla="*/ 6 w 14"/>
                    <a:gd name="T5" fmla="*/ 0 h 13"/>
                  </a:gdLst>
                  <a:ahLst/>
                  <a:cxnLst>
                    <a:cxn ang="0">
                      <a:pos x="T0" y="T1"/>
                    </a:cxn>
                    <a:cxn ang="0">
                      <a:pos x="T2" y="T3"/>
                    </a:cxn>
                    <a:cxn ang="0">
                      <a:pos x="T4" y="T5"/>
                    </a:cxn>
                  </a:cxnLst>
                  <a:rect l="0" t="0" r="r" b="b"/>
                  <a:pathLst>
                    <a:path w="14" h="13">
                      <a:moveTo>
                        <a:pt x="0" y="5"/>
                      </a:moveTo>
                      <a:lnTo>
                        <a:pt x="14"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3" name="Freeform 808">
                  <a:extLst>
                    <a:ext uri="{FF2B5EF4-FFF2-40B4-BE49-F238E27FC236}">
                      <a16:creationId xmlns:a16="http://schemas.microsoft.com/office/drawing/2014/main" id="{E0A1C3D3-03F6-427A-83A6-995B02CC0E28}"/>
                    </a:ext>
                  </a:extLst>
                </p:cNvPr>
                <p:cNvSpPr>
                  <a:spLocks/>
                </p:cNvSpPr>
                <p:nvPr/>
              </p:nvSpPr>
              <p:spPr bwMode="auto">
                <a:xfrm>
                  <a:off x="3602" y="2526"/>
                  <a:ext cx="9" cy="12"/>
                </a:xfrm>
                <a:custGeom>
                  <a:avLst/>
                  <a:gdLst>
                    <a:gd name="T0" fmla="*/ 0 w 9"/>
                    <a:gd name="T1" fmla="*/ 4 h 12"/>
                    <a:gd name="T2" fmla="*/ 9 w 9"/>
                    <a:gd name="T3" fmla="*/ 12 h 12"/>
                    <a:gd name="T4" fmla="*/ 5 w 9"/>
                    <a:gd name="T5" fmla="*/ 0 h 12"/>
                  </a:gdLst>
                  <a:ahLst/>
                  <a:cxnLst>
                    <a:cxn ang="0">
                      <a:pos x="T0" y="T1"/>
                    </a:cxn>
                    <a:cxn ang="0">
                      <a:pos x="T2" y="T3"/>
                    </a:cxn>
                    <a:cxn ang="0">
                      <a:pos x="T4" y="T5"/>
                    </a:cxn>
                  </a:cxnLst>
                  <a:rect l="0" t="0" r="r" b="b"/>
                  <a:pathLst>
                    <a:path w="9" h="12">
                      <a:moveTo>
                        <a:pt x="0" y="4"/>
                      </a:moveTo>
                      <a:lnTo>
                        <a:pt x="9"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10">
                <a:extLst>
                  <a:ext uri="{FF2B5EF4-FFF2-40B4-BE49-F238E27FC236}">
                    <a16:creationId xmlns:a16="http://schemas.microsoft.com/office/drawing/2014/main" id="{41CAF439-CA49-4073-9E79-4EC7C654A2FE}"/>
                  </a:ext>
                </a:extLst>
              </p:cNvPr>
              <p:cNvGrpSpPr>
                <a:grpSpLocks/>
              </p:cNvGrpSpPr>
              <p:nvPr/>
            </p:nvGrpSpPr>
            <p:grpSpPr bwMode="auto">
              <a:xfrm>
                <a:off x="3607" y="1704"/>
                <a:ext cx="206" cy="899"/>
                <a:chOff x="3607" y="1704"/>
                <a:chExt cx="206" cy="899"/>
              </a:xfrm>
            </p:grpSpPr>
            <p:sp>
              <p:nvSpPr>
                <p:cNvPr id="5184" name="Freeform 810">
                  <a:extLst>
                    <a:ext uri="{FF2B5EF4-FFF2-40B4-BE49-F238E27FC236}">
                      <a16:creationId xmlns:a16="http://schemas.microsoft.com/office/drawing/2014/main" id="{AF870070-02D7-4C88-8A59-BD0ED4992300}"/>
                    </a:ext>
                  </a:extLst>
                </p:cNvPr>
                <p:cNvSpPr>
                  <a:spLocks/>
                </p:cNvSpPr>
                <p:nvPr/>
              </p:nvSpPr>
              <p:spPr bwMode="auto">
                <a:xfrm>
                  <a:off x="3607" y="2559"/>
                  <a:ext cx="4" cy="8"/>
                </a:xfrm>
                <a:custGeom>
                  <a:avLst/>
                  <a:gdLst>
                    <a:gd name="T0" fmla="*/ 0 w 4"/>
                    <a:gd name="T1" fmla="*/ 0 h 8"/>
                    <a:gd name="T2" fmla="*/ 4 w 4"/>
                    <a:gd name="T3" fmla="*/ 8 h 8"/>
                    <a:gd name="T4" fmla="*/ 4 w 4"/>
                    <a:gd name="T5" fmla="*/ 0 h 8"/>
                  </a:gdLst>
                  <a:ahLst/>
                  <a:cxnLst>
                    <a:cxn ang="0">
                      <a:pos x="T0" y="T1"/>
                    </a:cxn>
                    <a:cxn ang="0">
                      <a:pos x="T2" y="T3"/>
                    </a:cxn>
                    <a:cxn ang="0">
                      <a:pos x="T4" y="T5"/>
                    </a:cxn>
                  </a:cxnLst>
                  <a:rect l="0" t="0" r="r" b="b"/>
                  <a:pathLst>
                    <a:path w="4" h="8">
                      <a:moveTo>
                        <a:pt x="0" y="0"/>
                      </a:moveTo>
                      <a:lnTo>
                        <a:pt x="4"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5" name="Freeform 811">
                  <a:extLst>
                    <a:ext uri="{FF2B5EF4-FFF2-40B4-BE49-F238E27FC236}">
                      <a16:creationId xmlns:a16="http://schemas.microsoft.com/office/drawing/2014/main" id="{2F2426E1-AF47-40BF-9F7E-1CFB0EE51AFD}"/>
                    </a:ext>
                  </a:extLst>
                </p:cNvPr>
                <p:cNvSpPr>
                  <a:spLocks/>
                </p:cNvSpPr>
                <p:nvPr/>
              </p:nvSpPr>
              <p:spPr bwMode="auto">
                <a:xfrm>
                  <a:off x="3611" y="2590"/>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6" name="Freeform 812">
                  <a:extLst>
                    <a:ext uri="{FF2B5EF4-FFF2-40B4-BE49-F238E27FC236}">
                      <a16:creationId xmlns:a16="http://schemas.microsoft.com/office/drawing/2014/main" id="{B9D1A894-E601-4C8B-8061-C509341B72B5}"/>
                    </a:ext>
                  </a:extLst>
                </p:cNvPr>
                <p:cNvSpPr>
                  <a:spLocks/>
                </p:cNvSpPr>
                <p:nvPr/>
              </p:nvSpPr>
              <p:spPr bwMode="auto">
                <a:xfrm>
                  <a:off x="3640" y="1704"/>
                  <a:ext cx="2" cy="2"/>
                </a:xfrm>
                <a:custGeom>
                  <a:avLst/>
                  <a:gdLst>
                    <a:gd name="T0" fmla="*/ 2 w 2"/>
                    <a:gd name="T1" fmla="*/ 0 h 2"/>
                    <a:gd name="T2" fmla="*/ 0 w 2"/>
                    <a:gd name="T3" fmla="*/ 1 h 2"/>
                    <a:gd name="T4" fmla="*/ 2 w 2"/>
                    <a:gd name="T5" fmla="*/ 2 h 2"/>
                  </a:gdLst>
                  <a:ahLst/>
                  <a:cxnLst>
                    <a:cxn ang="0">
                      <a:pos x="T0" y="T1"/>
                    </a:cxn>
                    <a:cxn ang="0">
                      <a:pos x="T2" y="T3"/>
                    </a:cxn>
                    <a:cxn ang="0">
                      <a:pos x="T4" y="T5"/>
                    </a:cxn>
                  </a:cxnLst>
                  <a:rect l="0" t="0" r="r" b="b"/>
                  <a:pathLst>
                    <a:path w="2" h="2">
                      <a:moveTo>
                        <a:pt x="2" y="0"/>
                      </a:moveTo>
                      <a:lnTo>
                        <a:pt x="0" y="1"/>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7" name="Freeform 813">
                  <a:extLst>
                    <a:ext uri="{FF2B5EF4-FFF2-40B4-BE49-F238E27FC236}">
                      <a16:creationId xmlns:a16="http://schemas.microsoft.com/office/drawing/2014/main" id="{FE2798CD-8E03-4450-BB6B-947A473D6155}"/>
                    </a:ext>
                  </a:extLst>
                </p:cNvPr>
                <p:cNvSpPr>
                  <a:spLocks/>
                </p:cNvSpPr>
                <p:nvPr/>
              </p:nvSpPr>
              <p:spPr bwMode="auto">
                <a:xfrm>
                  <a:off x="3640" y="1733"/>
                  <a:ext cx="3" cy="2"/>
                </a:xfrm>
                <a:custGeom>
                  <a:avLst/>
                  <a:gdLst>
                    <a:gd name="T0" fmla="*/ 3 w 3"/>
                    <a:gd name="T1" fmla="*/ 0 h 2"/>
                    <a:gd name="T2" fmla="*/ 0 w 3"/>
                    <a:gd name="T3" fmla="*/ 0 h 2"/>
                    <a:gd name="T4" fmla="*/ 2 w 3"/>
                    <a:gd name="T5" fmla="*/ 2 h 2"/>
                  </a:gdLst>
                  <a:ahLst/>
                  <a:cxnLst>
                    <a:cxn ang="0">
                      <a:pos x="T0" y="T1"/>
                    </a:cxn>
                    <a:cxn ang="0">
                      <a:pos x="T2" y="T3"/>
                    </a:cxn>
                    <a:cxn ang="0">
                      <a:pos x="T4" y="T5"/>
                    </a:cxn>
                  </a:cxnLst>
                  <a:rect l="0" t="0" r="r" b="b"/>
                  <a:pathLst>
                    <a:path w="3" h="2">
                      <a:moveTo>
                        <a:pt x="3" y="0"/>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8" name="Freeform 814">
                  <a:extLst>
                    <a:ext uri="{FF2B5EF4-FFF2-40B4-BE49-F238E27FC236}">
                      <a16:creationId xmlns:a16="http://schemas.microsoft.com/office/drawing/2014/main" id="{920E5548-A13B-49A5-8C9F-05B0E2FF789C}"/>
                    </a:ext>
                  </a:extLst>
                </p:cNvPr>
                <p:cNvSpPr>
                  <a:spLocks/>
                </p:cNvSpPr>
                <p:nvPr/>
              </p:nvSpPr>
              <p:spPr bwMode="auto">
                <a:xfrm>
                  <a:off x="3640" y="1761"/>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9" name="Freeform 815">
                  <a:extLst>
                    <a:ext uri="{FF2B5EF4-FFF2-40B4-BE49-F238E27FC236}">
                      <a16:creationId xmlns:a16="http://schemas.microsoft.com/office/drawing/2014/main" id="{9B0A535E-96B3-4F36-910F-AA68F440DCE1}"/>
                    </a:ext>
                  </a:extLst>
                </p:cNvPr>
                <p:cNvSpPr>
                  <a:spLocks/>
                </p:cNvSpPr>
                <p:nvPr/>
              </p:nvSpPr>
              <p:spPr bwMode="auto">
                <a:xfrm>
                  <a:off x="3640" y="1789"/>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0" name="Freeform 816">
                  <a:extLst>
                    <a:ext uri="{FF2B5EF4-FFF2-40B4-BE49-F238E27FC236}">
                      <a16:creationId xmlns:a16="http://schemas.microsoft.com/office/drawing/2014/main" id="{77739C1B-E5DB-4706-8507-DEED222BC07E}"/>
                    </a:ext>
                  </a:extLst>
                </p:cNvPr>
                <p:cNvSpPr>
                  <a:spLocks/>
                </p:cNvSpPr>
                <p:nvPr/>
              </p:nvSpPr>
              <p:spPr bwMode="auto">
                <a:xfrm>
                  <a:off x="3640" y="1818"/>
                  <a:ext cx="3" cy="2"/>
                </a:xfrm>
                <a:custGeom>
                  <a:avLst/>
                  <a:gdLst>
                    <a:gd name="T0" fmla="*/ 2 w 3"/>
                    <a:gd name="T1" fmla="*/ 0 h 2"/>
                    <a:gd name="T2" fmla="*/ 0 w 3"/>
                    <a:gd name="T3" fmla="*/ 2 h 2"/>
                    <a:gd name="T4" fmla="*/ 3 w 3"/>
                    <a:gd name="T5" fmla="*/ 2 h 2"/>
                  </a:gdLst>
                  <a:ahLst/>
                  <a:cxnLst>
                    <a:cxn ang="0">
                      <a:pos x="T0" y="T1"/>
                    </a:cxn>
                    <a:cxn ang="0">
                      <a:pos x="T2" y="T3"/>
                    </a:cxn>
                    <a:cxn ang="0">
                      <a:pos x="T4" y="T5"/>
                    </a:cxn>
                  </a:cxnLst>
                  <a:rect l="0" t="0" r="r" b="b"/>
                  <a:pathLst>
                    <a:path w="3" h="2">
                      <a:moveTo>
                        <a:pt x="2" y="0"/>
                      </a:moveTo>
                      <a:lnTo>
                        <a:pt x="0" y="2"/>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1" name="Freeform 817">
                  <a:extLst>
                    <a:ext uri="{FF2B5EF4-FFF2-40B4-BE49-F238E27FC236}">
                      <a16:creationId xmlns:a16="http://schemas.microsoft.com/office/drawing/2014/main" id="{4AD4F197-B855-429A-BF92-0D2BF1BE9C1C}"/>
                    </a:ext>
                  </a:extLst>
                </p:cNvPr>
                <p:cNvSpPr>
                  <a:spLocks/>
                </p:cNvSpPr>
                <p:nvPr/>
              </p:nvSpPr>
              <p:spPr bwMode="auto">
                <a:xfrm>
                  <a:off x="3640" y="1848"/>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2" name="Freeform 818">
                  <a:extLst>
                    <a:ext uri="{FF2B5EF4-FFF2-40B4-BE49-F238E27FC236}">
                      <a16:creationId xmlns:a16="http://schemas.microsoft.com/office/drawing/2014/main" id="{9DFC15FA-E83D-4CF3-AAC0-CD623C2F2248}"/>
                    </a:ext>
                  </a:extLst>
                </p:cNvPr>
                <p:cNvSpPr>
                  <a:spLocks/>
                </p:cNvSpPr>
                <p:nvPr/>
              </p:nvSpPr>
              <p:spPr bwMode="auto">
                <a:xfrm>
                  <a:off x="3640" y="1877"/>
                  <a:ext cx="6" cy="6"/>
                </a:xfrm>
                <a:custGeom>
                  <a:avLst/>
                  <a:gdLst>
                    <a:gd name="T0" fmla="*/ 6 w 6"/>
                    <a:gd name="T1" fmla="*/ 3 h 6"/>
                    <a:gd name="T2" fmla="*/ 0 w 6"/>
                    <a:gd name="T3" fmla="*/ 0 h 6"/>
                    <a:gd name="T4" fmla="*/ 4 w 6"/>
                    <a:gd name="T5" fmla="*/ 6 h 6"/>
                  </a:gdLst>
                  <a:ahLst/>
                  <a:cxnLst>
                    <a:cxn ang="0">
                      <a:pos x="T0" y="T1"/>
                    </a:cxn>
                    <a:cxn ang="0">
                      <a:pos x="T2" y="T3"/>
                    </a:cxn>
                    <a:cxn ang="0">
                      <a:pos x="T4" y="T5"/>
                    </a:cxn>
                  </a:cxnLst>
                  <a:rect l="0" t="0" r="r" b="b"/>
                  <a:pathLst>
                    <a:path w="6" h="6">
                      <a:moveTo>
                        <a:pt x="6" y="3"/>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3" name="Freeform 819">
                  <a:extLst>
                    <a:ext uri="{FF2B5EF4-FFF2-40B4-BE49-F238E27FC236}">
                      <a16:creationId xmlns:a16="http://schemas.microsoft.com/office/drawing/2014/main" id="{39390053-228A-4D3B-ACAB-775DE7FAD0FC}"/>
                    </a:ext>
                  </a:extLst>
                </p:cNvPr>
                <p:cNvSpPr>
                  <a:spLocks/>
                </p:cNvSpPr>
                <p:nvPr/>
              </p:nvSpPr>
              <p:spPr bwMode="auto">
                <a:xfrm>
                  <a:off x="3640" y="1906"/>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4" name="Freeform 820">
                  <a:extLst>
                    <a:ext uri="{FF2B5EF4-FFF2-40B4-BE49-F238E27FC236}">
                      <a16:creationId xmlns:a16="http://schemas.microsoft.com/office/drawing/2014/main" id="{F9627CF9-E43F-4991-BAC0-1DF5677AD2F5}"/>
                    </a:ext>
                  </a:extLst>
                </p:cNvPr>
                <p:cNvSpPr>
                  <a:spLocks/>
                </p:cNvSpPr>
                <p:nvPr/>
              </p:nvSpPr>
              <p:spPr bwMode="auto">
                <a:xfrm>
                  <a:off x="3640" y="1935"/>
                  <a:ext cx="12" cy="9"/>
                </a:xfrm>
                <a:custGeom>
                  <a:avLst/>
                  <a:gdLst>
                    <a:gd name="T0" fmla="*/ 12 w 12"/>
                    <a:gd name="T1" fmla="*/ 4 h 9"/>
                    <a:gd name="T2" fmla="*/ 0 w 12"/>
                    <a:gd name="T3" fmla="*/ 0 h 9"/>
                    <a:gd name="T4" fmla="*/ 8 w 12"/>
                    <a:gd name="T5" fmla="*/ 9 h 9"/>
                  </a:gdLst>
                  <a:ahLst/>
                  <a:cxnLst>
                    <a:cxn ang="0">
                      <a:pos x="T0" y="T1"/>
                    </a:cxn>
                    <a:cxn ang="0">
                      <a:pos x="T2" y="T3"/>
                    </a:cxn>
                    <a:cxn ang="0">
                      <a:pos x="T4" y="T5"/>
                    </a:cxn>
                  </a:cxnLst>
                  <a:rect l="0" t="0" r="r" b="b"/>
                  <a:pathLst>
                    <a:path w="12" h="9">
                      <a:moveTo>
                        <a:pt x="12" y="4"/>
                      </a:moveTo>
                      <a:lnTo>
                        <a:pt x="0" y="0"/>
                      </a:lnTo>
                      <a:lnTo>
                        <a:pt x="8"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5" name="Freeform 821">
                  <a:extLst>
                    <a:ext uri="{FF2B5EF4-FFF2-40B4-BE49-F238E27FC236}">
                      <a16:creationId xmlns:a16="http://schemas.microsoft.com/office/drawing/2014/main" id="{4AD44E85-E9B3-4496-ABA4-246E33CD9BAB}"/>
                    </a:ext>
                  </a:extLst>
                </p:cNvPr>
                <p:cNvSpPr>
                  <a:spLocks/>
                </p:cNvSpPr>
                <p:nvPr/>
              </p:nvSpPr>
              <p:spPr bwMode="auto">
                <a:xfrm>
                  <a:off x="3640" y="1963"/>
                  <a:ext cx="13" cy="8"/>
                </a:xfrm>
                <a:custGeom>
                  <a:avLst/>
                  <a:gdLst>
                    <a:gd name="T0" fmla="*/ 13 w 13"/>
                    <a:gd name="T1" fmla="*/ 2 h 8"/>
                    <a:gd name="T2" fmla="*/ 0 w 13"/>
                    <a:gd name="T3" fmla="*/ 0 h 8"/>
                    <a:gd name="T4" fmla="*/ 11 w 13"/>
                    <a:gd name="T5" fmla="*/ 8 h 8"/>
                  </a:gdLst>
                  <a:ahLst/>
                  <a:cxnLst>
                    <a:cxn ang="0">
                      <a:pos x="T0" y="T1"/>
                    </a:cxn>
                    <a:cxn ang="0">
                      <a:pos x="T2" y="T3"/>
                    </a:cxn>
                    <a:cxn ang="0">
                      <a:pos x="T4" y="T5"/>
                    </a:cxn>
                  </a:cxnLst>
                  <a:rect l="0" t="0" r="r" b="b"/>
                  <a:pathLst>
                    <a:path w="13" h="8">
                      <a:moveTo>
                        <a:pt x="13" y="2"/>
                      </a:moveTo>
                      <a:lnTo>
                        <a:pt x="0" y="0"/>
                      </a:lnTo>
                      <a:lnTo>
                        <a:pt x="11"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6" name="Freeform 822">
                  <a:extLst>
                    <a:ext uri="{FF2B5EF4-FFF2-40B4-BE49-F238E27FC236}">
                      <a16:creationId xmlns:a16="http://schemas.microsoft.com/office/drawing/2014/main" id="{41EB6552-AC2D-43B8-81BD-D93E9D6F8F24}"/>
                    </a:ext>
                  </a:extLst>
                </p:cNvPr>
                <p:cNvSpPr>
                  <a:spLocks/>
                </p:cNvSpPr>
                <p:nvPr/>
              </p:nvSpPr>
              <p:spPr bwMode="auto">
                <a:xfrm>
                  <a:off x="3640" y="1991"/>
                  <a:ext cx="13" cy="7"/>
                </a:xfrm>
                <a:custGeom>
                  <a:avLst/>
                  <a:gdLst>
                    <a:gd name="T0" fmla="*/ 13 w 13"/>
                    <a:gd name="T1" fmla="*/ 0 h 7"/>
                    <a:gd name="T2" fmla="*/ 0 w 13"/>
                    <a:gd name="T3" fmla="*/ 1 h 7"/>
                    <a:gd name="T4" fmla="*/ 11 w 13"/>
                    <a:gd name="T5" fmla="*/ 7 h 7"/>
                  </a:gdLst>
                  <a:ahLst/>
                  <a:cxnLst>
                    <a:cxn ang="0">
                      <a:pos x="T0" y="T1"/>
                    </a:cxn>
                    <a:cxn ang="0">
                      <a:pos x="T2" y="T3"/>
                    </a:cxn>
                    <a:cxn ang="0">
                      <a:pos x="T4" y="T5"/>
                    </a:cxn>
                  </a:cxnLst>
                  <a:rect l="0" t="0" r="r" b="b"/>
                  <a:pathLst>
                    <a:path w="13" h="7">
                      <a:moveTo>
                        <a:pt x="13" y="0"/>
                      </a:moveTo>
                      <a:lnTo>
                        <a:pt x="0" y="1"/>
                      </a:lnTo>
                      <a:lnTo>
                        <a:pt x="1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7" name="Freeform 823">
                  <a:extLst>
                    <a:ext uri="{FF2B5EF4-FFF2-40B4-BE49-F238E27FC236}">
                      <a16:creationId xmlns:a16="http://schemas.microsoft.com/office/drawing/2014/main" id="{A346DE0D-770B-4165-8E61-2C816F7C8C32}"/>
                    </a:ext>
                  </a:extLst>
                </p:cNvPr>
                <p:cNvSpPr>
                  <a:spLocks/>
                </p:cNvSpPr>
                <p:nvPr/>
              </p:nvSpPr>
              <p:spPr bwMode="auto">
                <a:xfrm>
                  <a:off x="3640" y="2018"/>
                  <a:ext cx="11" cy="6"/>
                </a:xfrm>
                <a:custGeom>
                  <a:avLst/>
                  <a:gdLst>
                    <a:gd name="T0" fmla="*/ 11 w 11"/>
                    <a:gd name="T1" fmla="*/ 0 h 6"/>
                    <a:gd name="T2" fmla="*/ 0 w 11"/>
                    <a:gd name="T3" fmla="*/ 3 h 6"/>
                    <a:gd name="T4" fmla="*/ 11 w 11"/>
                    <a:gd name="T5" fmla="*/ 6 h 6"/>
                  </a:gdLst>
                  <a:ahLst/>
                  <a:cxnLst>
                    <a:cxn ang="0">
                      <a:pos x="T0" y="T1"/>
                    </a:cxn>
                    <a:cxn ang="0">
                      <a:pos x="T2" y="T3"/>
                    </a:cxn>
                    <a:cxn ang="0">
                      <a:pos x="T4" y="T5"/>
                    </a:cxn>
                  </a:cxnLst>
                  <a:rect l="0" t="0" r="r" b="b"/>
                  <a:pathLst>
                    <a:path w="11" h="6">
                      <a:moveTo>
                        <a:pt x="11" y="0"/>
                      </a:moveTo>
                      <a:lnTo>
                        <a:pt x="0" y="3"/>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8" name="Freeform 824">
                  <a:extLst>
                    <a:ext uri="{FF2B5EF4-FFF2-40B4-BE49-F238E27FC236}">
                      <a16:creationId xmlns:a16="http://schemas.microsoft.com/office/drawing/2014/main" id="{1CC7F016-529A-4335-BD39-ED2C45A9E53B}"/>
                    </a:ext>
                  </a:extLst>
                </p:cNvPr>
                <p:cNvSpPr>
                  <a:spLocks/>
                </p:cNvSpPr>
                <p:nvPr/>
              </p:nvSpPr>
              <p:spPr bwMode="auto">
                <a:xfrm>
                  <a:off x="3640" y="2046"/>
                  <a:ext cx="8" cy="4"/>
                </a:xfrm>
                <a:custGeom>
                  <a:avLst/>
                  <a:gdLst>
                    <a:gd name="T0" fmla="*/ 8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8"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9" name="Freeform 825">
                  <a:extLst>
                    <a:ext uri="{FF2B5EF4-FFF2-40B4-BE49-F238E27FC236}">
                      <a16:creationId xmlns:a16="http://schemas.microsoft.com/office/drawing/2014/main" id="{ABD671C9-FBF1-4CB1-AED3-7B813428C241}"/>
                    </a:ext>
                  </a:extLst>
                </p:cNvPr>
                <p:cNvSpPr>
                  <a:spLocks/>
                </p:cNvSpPr>
                <p:nvPr/>
              </p:nvSpPr>
              <p:spPr bwMode="auto">
                <a:xfrm>
                  <a:off x="3640" y="2074"/>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0" name="Freeform 826">
                  <a:extLst>
                    <a:ext uri="{FF2B5EF4-FFF2-40B4-BE49-F238E27FC236}">
                      <a16:creationId xmlns:a16="http://schemas.microsoft.com/office/drawing/2014/main" id="{B2264C5E-B372-4132-B51A-70C400233009}"/>
                    </a:ext>
                  </a:extLst>
                </p:cNvPr>
                <p:cNvSpPr>
                  <a:spLocks/>
                </p:cNvSpPr>
                <p:nvPr/>
              </p:nvSpPr>
              <p:spPr bwMode="auto">
                <a:xfrm>
                  <a:off x="3640" y="2103"/>
                  <a:ext cx="5" cy="4"/>
                </a:xfrm>
                <a:custGeom>
                  <a:avLst/>
                  <a:gdLst>
                    <a:gd name="T0" fmla="*/ 3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3"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1" name="Freeform 827">
                  <a:extLst>
                    <a:ext uri="{FF2B5EF4-FFF2-40B4-BE49-F238E27FC236}">
                      <a16:creationId xmlns:a16="http://schemas.microsoft.com/office/drawing/2014/main" id="{E5C1C8F5-FD50-4A59-A644-49FC32E6F6CB}"/>
                    </a:ext>
                  </a:extLst>
                </p:cNvPr>
                <p:cNvSpPr>
                  <a:spLocks/>
                </p:cNvSpPr>
                <p:nvPr/>
              </p:nvSpPr>
              <p:spPr bwMode="auto">
                <a:xfrm>
                  <a:off x="3640" y="2132"/>
                  <a:ext cx="4" cy="4"/>
                </a:xfrm>
                <a:custGeom>
                  <a:avLst/>
                  <a:gdLst>
                    <a:gd name="T0" fmla="*/ 3 w 4"/>
                    <a:gd name="T1" fmla="*/ 0 h 4"/>
                    <a:gd name="T2" fmla="*/ 0 w 4"/>
                    <a:gd name="T3" fmla="*/ 4 h 4"/>
                    <a:gd name="T4" fmla="*/ 4 w 4"/>
                    <a:gd name="T5" fmla="*/ 2 h 4"/>
                  </a:gdLst>
                  <a:ahLst/>
                  <a:cxnLst>
                    <a:cxn ang="0">
                      <a:pos x="T0" y="T1"/>
                    </a:cxn>
                    <a:cxn ang="0">
                      <a:pos x="T2" y="T3"/>
                    </a:cxn>
                    <a:cxn ang="0">
                      <a:pos x="T4" y="T5"/>
                    </a:cxn>
                  </a:cxnLst>
                  <a:rect l="0" t="0" r="r" b="b"/>
                  <a:pathLst>
                    <a:path w="4" h="4">
                      <a:moveTo>
                        <a:pt x="3" y="0"/>
                      </a:moveTo>
                      <a:lnTo>
                        <a:pt x="0" y="4"/>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2" name="Freeform 828">
                  <a:extLst>
                    <a:ext uri="{FF2B5EF4-FFF2-40B4-BE49-F238E27FC236}">
                      <a16:creationId xmlns:a16="http://schemas.microsoft.com/office/drawing/2014/main" id="{979139FA-81C0-49B4-8D26-9556771ED73C}"/>
                    </a:ext>
                  </a:extLst>
                </p:cNvPr>
                <p:cNvSpPr>
                  <a:spLocks/>
                </p:cNvSpPr>
                <p:nvPr/>
              </p:nvSpPr>
              <p:spPr bwMode="auto">
                <a:xfrm>
                  <a:off x="3640" y="2161"/>
                  <a:ext cx="4" cy="3"/>
                </a:xfrm>
                <a:custGeom>
                  <a:avLst/>
                  <a:gdLst>
                    <a:gd name="T0" fmla="*/ 3 w 4"/>
                    <a:gd name="T1" fmla="*/ 0 h 3"/>
                    <a:gd name="T2" fmla="*/ 0 w 4"/>
                    <a:gd name="T3" fmla="*/ 3 h 3"/>
                    <a:gd name="T4" fmla="*/ 4 w 4"/>
                    <a:gd name="T5" fmla="*/ 1 h 3"/>
                  </a:gdLst>
                  <a:ahLst/>
                  <a:cxnLst>
                    <a:cxn ang="0">
                      <a:pos x="T0" y="T1"/>
                    </a:cxn>
                    <a:cxn ang="0">
                      <a:pos x="T2" y="T3"/>
                    </a:cxn>
                    <a:cxn ang="0">
                      <a:pos x="T4" y="T5"/>
                    </a:cxn>
                  </a:cxnLst>
                  <a:rect l="0" t="0" r="r" b="b"/>
                  <a:pathLst>
                    <a:path w="4" h="3">
                      <a:moveTo>
                        <a:pt x="3" y="0"/>
                      </a:moveTo>
                      <a:lnTo>
                        <a:pt x="0" y="3"/>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3" name="Freeform 829">
                  <a:extLst>
                    <a:ext uri="{FF2B5EF4-FFF2-40B4-BE49-F238E27FC236}">
                      <a16:creationId xmlns:a16="http://schemas.microsoft.com/office/drawing/2014/main" id="{0619B0B6-5E2F-4F31-9F89-186C59A66AB8}"/>
                    </a:ext>
                  </a:extLst>
                </p:cNvPr>
                <p:cNvSpPr>
                  <a:spLocks/>
                </p:cNvSpPr>
                <p:nvPr/>
              </p:nvSpPr>
              <p:spPr bwMode="auto">
                <a:xfrm>
                  <a:off x="3640" y="2190"/>
                  <a:ext cx="3" cy="3"/>
                </a:xfrm>
                <a:custGeom>
                  <a:avLst/>
                  <a:gdLst>
                    <a:gd name="T0" fmla="*/ 1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1"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4" name="Freeform 830">
                  <a:extLst>
                    <a:ext uri="{FF2B5EF4-FFF2-40B4-BE49-F238E27FC236}">
                      <a16:creationId xmlns:a16="http://schemas.microsoft.com/office/drawing/2014/main" id="{202CAABD-3EB0-4717-8932-A3499118980D}"/>
                    </a:ext>
                  </a:extLst>
                </p:cNvPr>
                <p:cNvSpPr>
                  <a:spLocks/>
                </p:cNvSpPr>
                <p:nvPr/>
              </p:nvSpPr>
              <p:spPr bwMode="auto">
                <a:xfrm>
                  <a:off x="3638" y="2219"/>
                  <a:ext cx="2" cy="3"/>
                </a:xfrm>
                <a:custGeom>
                  <a:avLst/>
                  <a:gdLst>
                    <a:gd name="T0" fmla="*/ 0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0" y="0"/>
                      </a:moveTo>
                      <a:lnTo>
                        <a:pt x="2"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5" name="Freeform 831">
                  <a:extLst>
                    <a:ext uri="{FF2B5EF4-FFF2-40B4-BE49-F238E27FC236}">
                      <a16:creationId xmlns:a16="http://schemas.microsoft.com/office/drawing/2014/main" id="{E6D21B58-55CA-4FB1-97D7-0B62259542B4}"/>
                    </a:ext>
                  </a:extLst>
                </p:cNvPr>
                <p:cNvSpPr>
                  <a:spLocks/>
                </p:cNvSpPr>
                <p:nvPr/>
              </p:nvSpPr>
              <p:spPr bwMode="auto">
                <a:xfrm>
                  <a:off x="3634" y="2247"/>
                  <a:ext cx="6" cy="3"/>
                </a:xfrm>
                <a:custGeom>
                  <a:avLst/>
                  <a:gdLst>
                    <a:gd name="T0" fmla="*/ 0 w 6"/>
                    <a:gd name="T1" fmla="*/ 2 h 3"/>
                    <a:gd name="T2" fmla="*/ 6 w 6"/>
                    <a:gd name="T3" fmla="*/ 3 h 3"/>
                    <a:gd name="T4" fmla="*/ 1 w 6"/>
                    <a:gd name="T5" fmla="*/ 0 h 3"/>
                  </a:gdLst>
                  <a:ahLst/>
                  <a:cxnLst>
                    <a:cxn ang="0">
                      <a:pos x="T0" y="T1"/>
                    </a:cxn>
                    <a:cxn ang="0">
                      <a:pos x="T2" y="T3"/>
                    </a:cxn>
                    <a:cxn ang="0">
                      <a:pos x="T4" y="T5"/>
                    </a:cxn>
                  </a:cxnLst>
                  <a:rect l="0" t="0" r="r" b="b"/>
                  <a:pathLst>
                    <a:path w="6" h="3">
                      <a:moveTo>
                        <a:pt x="0" y="2"/>
                      </a:moveTo>
                      <a:lnTo>
                        <a:pt x="6"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6" name="Freeform 832">
                  <a:extLst>
                    <a:ext uri="{FF2B5EF4-FFF2-40B4-BE49-F238E27FC236}">
                      <a16:creationId xmlns:a16="http://schemas.microsoft.com/office/drawing/2014/main" id="{D0841EEA-A07F-4307-8831-025D90333201}"/>
                    </a:ext>
                  </a:extLst>
                </p:cNvPr>
                <p:cNvSpPr>
                  <a:spLocks/>
                </p:cNvSpPr>
                <p:nvPr/>
              </p:nvSpPr>
              <p:spPr bwMode="auto">
                <a:xfrm>
                  <a:off x="3631" y="2274"/>
                  <a:ext cx="9" cy="5"/>
                </a:xfrm>
                <a:custGeom>
                  <a:avLst/>
                  <a:gdLst>
                    <a:gd name="T0" fmla="*/ 0 w 9"/>
                    <a:gd name="T1" fmla="*/ 4 h 5"/>
                    <a:gd name="T2" fmla="*/ 9 w 9"/>
                    <a:gd name="T3" fmla="*/ 5 h 5"/>
                    <a:gd name="T4" fmla="*/ 1 w 9"/>
                    <a:gd name="T5" fmla="*/ 0 h 5"/>
                  </a:gdLst>
                  <a:ahLst/>
                  <a:cxnLst>
                    <a:cxn ang="0">
                      <a:pos x="T0" y="T1"/>
                    </a:cxn>
                    <a:cxn ang="0">
                      <a:pos x="T2" y="T3"/>
                    </a:cxn>
                    <a:cxn ang="0">
                      <a:pos x="T4" y="T5"/>
                    </a:cxn>
                  </a:cxnLst>
                  <a:rect l="0" t="0" r="r" b="b"/>
                  <a:pathLst>
                    <a:path w="9" h="5">
                      <a:moveTo>
                        <a:pt x="0" y="4"/>
                      </a:moveTo>
                      <a:lnTo>
                        <a:pt x="9"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7" name="Freeform 833">
                  <a:extLst>
                    <a:ext uri="{FF2B5EF4-FFF2-40B4-BE49-F238E27FC236}">
                      <a16:creationId xmlns:a16="http://schemas.microsoft.com/office/drawing/2014/main" id="{56C45F51-8500-4551-9388-22591E47F7A4}"/>
                    </a:ext>
                  </a:extLst>
                </p:cNvPr>
                <p:cNvSpPr>
                  <a:spLocks/>
                </p:cNvSpPr>
                <p:nvPr/>
              </p:nvSpPr>
              <p:spPr bwMode="auto">
                <a:xfrm>
                  <a:off x="3629" y="2302"/>
                  <a:ext cx="11" cy="6"/>
                </a:xfrm>
                <a:custGeom>
                  <a:avLst/>
                  <a:gdLst>
                    <a:gd name="T0" fmla="*/ 0 w 11"/>
                    <a:gd name="T1" fmla="*/ 5 h 6"/>
                    <a:gd name="T2" fmla="*/ 11 w 11"/>
                    <a:gd name="T3" fmla="*/ 6 h 6"/>
                    <a:gd name="T4" fmla="*/ 2 w 11"/>
                    <a:gd name="T5" fmla="*/ 0 h 6"/>
                  </a:gdLst>
                  <a:ahLst/>
                  <a:cxnLst>
                    <a:cxn ang="0">
                      <a:pos x="T0" y="T1"/>
                    </a:cxn>
                    <a:cxn ang="0">
                      <a:pos x="T2" y="T3"/>
                    </a:cxn>
                    <a:cxn ang="0">
                      <a:pos x="T4" y="T5"/>
                    </a:cxn>
                  </a:cxnLst>
                  <a:rect l="0" t="0" r="r" b="b"/>
                  <a:pathLst>
                    <a:path w="11" h="6">
                      <a:moveTo>
                        <a:pt x="0" y="5"/>
                      </a:moveTo>
                      <a:lnTo>
                        <a:pt x="11"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8" name="Freeform 834">
                  <a:extLst>
                    <a:ext uri="{FF2B5EF4-FFF2-40B4-BE49-F238E27FC236}">
                      <a16:creationId xmlns:a16="http://schemas.microsoft.com/office/drawing/2014/main" id="{9C99F873-70C0-40E0-973C-9E3D55D20F09}"/>
                    </a:ext>
                  </a:extLst>
                </p:cNvPr>
                <p:cNvSpPr>
                  <a:spLocks/>
                </p:cNvSpPr>
                <p:nvPr/>
              </p:nvSpPr>
              <p:spPr bwMode="auto">
                <a:xfrm>
                  <a:off x="3628" y="2329"/>
                  <a:ext cx="12" cy="8"/>
                </a:xfrm>
                <a:custGeom>
                  <a:avLst/>
                  <a:gdLst>
                    <a:gd name="T0" fmla="*/ 0 w 12"/>
                    <a:gd name="T1" fmla="*/ 5 h 8"/>
                    <a:gd name="T2" fmla="*/ 12 w 12"/>
                    <a:gd name="T3" fmla="*/ 8 h 8"/>
                    <a:gd name="T4" fmla="*/ 3 w 12"/>
                    <a:gd name="T5" fmla="*/ 0 h 8"/>
                  </a:gdLst>
                  <a:ahLst/>
                  <a:cxnLst>
                    <a:cxn ang="0">
                      <a:pos x="T0" y="T1"/>
                    </a:cxn>
                    <a:cxn ang="0">
                      <a:pos x="T2" y="T3"/>
                    </a:cxn>
                    <a:cxn ang="0">
                      <a:pos x="T4" y="T5"/>
                    </a:cxn>
                  </a:cxnLst>
                  <a:rect l="0" t="0" r="r" b="b"/>
                  <a:pathLst>
                    <a:path w="12" h="8">
                      <a:moveTo>
                        <a:pt x="0" y="5"/>
                      </a:moveTo>
                      <a:lnTo>
                        <a:pt x="12"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9" name="Freeform 835">
                  <a:extLst>
                    <a:ext uri="{FF2B5EF4-FFF2-40B4-BE49-F238E27FC236}">
                      <a16:creationId xmlns:a16="http://schemas.microsoft.com/office/drawing/2014/main" id="{97698E73-08B5-4522-9084-5822AFE9590F}"/>
                    </a:ext>
                  </a:extLst>
                </p:cNvPr>
                <p:cNvSpPr>
                  <a:spLocks/>
                </p:cNvSpPr>
                <p:nvPr/>
              </p:nvSpPr>
              <p:spPr bwMode="auto">
                <a:xfrm>
                  <a:off x="3629" y="2356"/>
                  <a:ext cx="11" cy="9"/>
                </a:xfrm>
                <a:custGeom>
                  <a:avLst/>
                  <a:gdLst>
                    <a:gd name="T0" fmla="*/ 0 w 11"/>
                    <a:gd name="T1" fmla="*/ 5 h 9"/>
                    <a:gd name="T2" fmla="*/ 11 w 11"/>
                    <a:gd name="T3" fmla="*/ 9 h 9"/>
                    <a:gd name="T4" fmla="*/ 3 w 11"/>
                    <a:gd name="T5" fmla="*/ 0 h 9"/>
                  </a:gdLst>
                  <a:ahLst/>
                  <a:cxnLst>
                    <a:cxn ang="0">
                      <a:pos x="T0" y="T1"/>
                    </a:cxn>
                    <a:cxn ang="0">
                      <a:pos x="T2" y="T3"/>
                    </a:cxn>
                    <a:cxn ang="0">
                      <a:pos x="T4" y="T5"/>
                    </a:cxn>
                  </a:cxnLst>
                  <a:rect l="0" t="0" r="r" b="b"/>
                  <a:pathLst>
                    <a:path w="11" h="9">
                      <a:moveTo>
                        <a:pt x="0" y="5"/>
                      </a:moveTo>
                      <a:lnTo>
                        <a:pt x="11"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0" name="Freeform 836">
                  <a:extLst>
                    <a:ext uri="{FF2B5EF4-FFF2-40B4-BE49-F238E27FC236}">
                      <a16:creationId xmlns:a16="http://schemas.microsoft.com/office/drawing/2014/main" id="{9D2CEED0-94F2-4546-81B5-2A909D9CB883}"/>
                    </a:ext>
                  </a:extLst>
                </p:cNvPr>
                <p:cNvSpPr>
                  <a:spLocks/>
                </p:cNvSpPr>
                <p:nvPr/>
              </p:nvSpPr>
              <p:spPr bwMode="auto">
                <a:xfrm>
                  <a:off x="3628" y="2383"/>
                  <a:ext cx="12" cy="11"/>
                </a:xfrm>
                <a:custGeom>
                  <a:avLst/>
                  <a:gdLst>
                    <a:gd name="T0" fmla="*/ 0 w 12"/>
                    <a:gd name="T1" fmla="*/ 5 h 11"/>
                    <a:gd name="T2" fmla="*/ 12 w 12"/>
                    <a:gd name="T3" fmla="*/ 11 h 11"/>
                    <a:gd name="T4" fmla="*/ 5 w 12"/>
                    <a:gd name="T5" fmla="*/ 0 h 11"/>
                  </a:gdLst>
                  <a:ahLst/>
                  <a:cxnLst>
                    <a:cxn ang="0">
                      <a:pos x="T0" y="T1"/>
                    </a:cxn>
                    <a:cxn ang="0">
                      <a:pos x="T2" y="T3"/>
                    </a:cxn>
                    <a:cxn ang="0">
                      <a:pos x="T4" y="T5"/>
                    </a:cxn>
                  </a:cxnLst>
                  <a:rect l="0" t="0" r="r" b="b"/>
                  <a:pathLst>
                    <a:path w="12" h="11">
                      <a:moveTo>
                        <a:pt x="0" y="5"/>
                      </a:moveTo>
                      <a:lnTo>
                        <a:pt x="12"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1" name="Freeform 837">
                  <a:extLst>
                    <a:ext uri="{FF2B5EF4-FFF2-40B4-BE49-F238E27FC236}">
                      <a16:creationId xmlns:a16="http://schemas.microsoft.com/office/drawing/2014/main" id="{7BAF74A0-3881-4C2B-BB9B-78F61F8C1CE9}"/>
                    </a:ext>
                  </a:extLst>
                </p:cNvPr>
                <p:cNvSpPr>
                  <a:spLocks/>
                </p:cNvSpPr>
                <p:nvPr/>
              </p:nvSpPr>
              <p:spPr bwMode="auto">
                <a:xfrm>
                  <a:off x="3627" y="2410"/>
                  <a:ext cx="13" cy="13"/>
                </a:xfrm>
                <a:custGeom>
                  <a:avLst/>
                  <a:gdLst>
                    <a:gd name="T0" fmla="*/ 0 w 13"/>
                    <a:gd name="T1" fmla="*/ 5 h 13"/>
                    <a:gd name="T2" fmla="*/ 13 w 13"/>
                    <a:gd name="T3" fmla="*/ 13 h 13"/>
                    <a:gd name="T4" fmla="*/ 6 w 13"/>
                    <a:gd name="T5" fmla="*/ 0 h 13"/>
                  </a:gdLst>
                  <a:ahLst/>
                  <a:cxnLst>
                    <a:cxn ang="0">
                      <a:pos x="T0" y="T1"/>
                    </a:cxn>
                    <a:cxn ang="0">
                      <a:pos x="T2" y="T3"/>
                    </a:cxn>
                    <a:cxn ang="0">
                      <a:pos x="T4" y="T5"/>
                    </a:cxn>
                  </a:cxnLst>
                  <a:rect l="0" t="0" r="r" b="b"/>
                  <a:pathLst>
                    <a:path w="13" h="13">
                      <a:moveTo>
                        <a:pt x="0" y="5"/>
                      </a:moveTo>
                      <a:lnTo>
                        <a:pt x="13"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2" name="Freeform 838">
                  <a:extLst>
                    <a:ext uri="{FF2B5EF4-FFF2-40B4-BE49-F238E27FC236}">
                      <a16:creationId xmlns:a16="http://schemas.microsoft.com/office/drawing/2014/main" id="{DC4136D1-44AE-4D45-A2DE-59E064E4FD44}"/>
                    </a:ext>
                  </a:extLst>
                </p:cNvPr>
                <p:cNvSpPr>
                  <a:spLocks/>
                </p:cNvSpPr>
                <p:nvPr/>
              </p:nvSpPr>
              <p:spPr bwMode="auto">
                <a:xfrm>
                  <a:off x="3626" y="2437"/>
                  <a:ext cx="14" cy="15"/>
                </a:xfrm>
                <a:custGeom>
                  <a:avLst/>
                  <a:gdLst>
                    <a:gd name="T0" fmla="*/ 0 w 14"/>
                    <a:gd name="T1" fmla="*/ 5 h 15"/>
                    <a:gd name="T2" fmla="*/ 14 w 14"/>
                    <a:gd name="T3" fmla="*/ 15 h 15"/>
                    <a:gd name="T4" fmla="*/ 6 w 14"/>
                    <a:gd name="T5" fmla="*/ 0 h 15"/>
                  </a:gdLst>
                  <a:ahLst/>
                  <a:cxnLst>
                    <a:cxn ang="0">
                      <a:pos x="T0" y="T1"/>
                    </a:cxn>
                    <a:cxn ang="0">
                      <a:pos x="T2" y="T3"/>
                    </a:cxn>
                    <a:cxn ang="0">
                      <a:pos x="T4" y="T5"/>
                    </a:cxn>
                  </a:cxnLst>
                  <a:rect l="0" t="0" r="r" b="b"/>
                  <a:pathLst>
                    <a:path w="14" h="15">
                      <a:moveTo>
                        <a:pt x="0" y="5"/>
                      </a:moveTo>
                      <a:lnTo>
                        <a:pt x="14" y="15"/>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3" name="Freeform 839">
                  <a:extLst>
                    <a:ext uri="{FF2B5EF4-FFF2-40B4-BE49-F238E27FC236}">
                      <a16:creationId xmlns:a16="http://schemas.microsoft.com/office/drawing/2014/main" id="{55E533CE-1030-483C-A915-DB03CAA5AEB9}"/>
                    </a:ext>
                  </a:extLst>
                </p:cNvPr>
                <p:cNvSpPr>
                  <a:spLocks/>
                </p:cNvSpPr>
                <p:nvPr/>
              </p:nvSpPr>
              <p:spPr bwMode="auto">
                <a:xfrm>
                  <a:off x="3626" y="2465"/>
                  <a:ext cx="14" cy="15"/>
                </a:xfrm>
                <a:custGeom>
                  <a:avLst/>
                  <a:gdLst>
                    <a:gd name="T0" fmla="*/ 0 w 14"/>
                    <a:gd name="T1" fmla="*/ 6 h 15"/>
                    <a:gd name="T2" fmla="*/ 14 w 14"/>
                    <a:gd name="T3" fmla="*/ 15 h 15"/>
                    <a:gd name="T4" fmla="*/ 6 w 14"/>
                    <a:gd name="T5" fmla="*/ 0 h 15"/>
                  </a:gdLst>
                  <a:ahLst/>
                  <a:cxnLst>
                    <a:cxn ang="0">
                      <a:pos x="T0" y="T1"/>
                    </a:cxn>
                    <a:cxn ang="0">
                      <a:pos x="T2" y="T3"/>
                    </a:cxn>
                    <a:cxn ang="0">
                      <a:pos x="T4" y="T5"/>
                    </a:cxn>
                  </a:cxnLst>
                  <a:rect l="0" t="0" r="r" b="b"/>
                  <a:pathLst>
                    <a:path w="14" h="15">
                      <a:moveTo>
                        <a:pt x="0" y="6"/>
                      </a:moveTo>
                      <a:lnTo>
                        <a:pt x="14" y="15"/>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4" name="Freeform 840">
                  <a:extLst>
                    <a:ext uri="{FF2B5EF4-FFF2-40B4-BE49-F238E27FC236}">
                      <a16:creationId xmlns:a16="http://schemas.microsoft.com/office/drawing/2014/main" id="{81441928-950C-4741-A985-B00AEC1AE658}"/>
                    </a:ext>
                  </a:extLst>
                </p:cNvPr>
                <p:cNvSpPr>
                  <a:spLocks/>
                </p:cNvSpPr>
                <p:nvPr/>
              </p:nvSpPr>
              <p:spPr bwMode="auto">
                <a:xfrm>
                  <a:off x="3629" y="2495"/>
                  <a:ext cx="11" cy="14"/>
                </a:xfrm>
                <a:custGeom>
                  <a:avLst/>
                  <a:gdLst>
                    <a:gd name="T0" fmla="*/ 0 w 11"/>
                    <a:gd name="T1" fmla="*/ 5 h 14"/>
                    <a:gd name="T2" fmla="*/ 11 w 11"/>
                    <a:gd name="T3" fmla="*/ 14 h 14"/>
                    <a:gd name="T4" fmla="*/ 5 w 11"/>
                    <a:gd name="T5" fmla="*/ 0 h 14"/>
                  </a:gdLst>
                  <a:ahLst/>
                  <a:cxnLst>
                    <a:cxn ang="0">
                      <a:pos x="T0" y="T1"/>
                    </a:cxn>
                    <a:cxn ang="0">
                      <a:pos x="T2" y="T3"/>
                    </a:cxn>
                    <a:cxn ang="0">
                      <a:pos x="T4" y="T5"/>
                    </a:cxn>
                  </a:cxnLst>
                  <a:rect l="0" t="0" r="r" b="b"/>
                  <a:pathLst>
                    <a:path w="11" h="14">
                      <a:moveTo>
                        <a:pt x="0" y="5"/>
                      </a:moveTo>
                      <a:lnTo>
                        <a:pt x="11" y="14"/>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5" name="Freeform 841">
                  <a:extLst>
                    <a:ext uri="{FF2B5EF4-FFF2-40B4-BE49-F238E27FC236}">
                      <a16:creationId xmlns:a16="http://schemas.microsoft.com/office/drawing/2014/main" id="{F58E165C-9332-4197-B5FC-B190E4EBB0EB}"/>
                    </a:ext>
                  </a:extLst>
                </p:cNvPr>
                <p:cNvSpPr>
                  <a:spLocks/>
                </p:cNvSpPr>
                <p:nvPr/>
              </p:nvSpPr>
              <p:spPr bwMode="auto">
                <a:xfrm>
                  <a:off x="3632" y="2528"/>
                  <a:ext cx="8" cy="10"/>
                </a:xfrm>
                <a:custGeom>
                  <a:avLst/>
                  <a:gdLst>
                    <a:gd name="T0" fmla="*/ 0 w 8"/>
                    <a:gd name="T1" fmla="*/ 2 h 10"/>
                    <a:gd name="T2" fmla="*/ 8 w 8"/>
                    <a:gd name="T3" fmla="*/ 10 h 10"/>
                    <a:gd name="T4" fmla="*/ 5 w 8"/>
                    <a:gd name="T5" fmla="*/ 0 h 10"/>
                  </a:gdLst>
                  <a:ahLst/>
                  <a:cxnLst>
                    <a:cxn ang="0">
                      <a:pos x="T0" y="T1"/>
                    </a:cxn>
                    <a:cxn ang="0">
                      <a:pos x="T2" y="T3"/>
                    </a:cxn>
                    <a:cxn ang="0">
                      <a:pos x="T4" y="T5"/>
                    </a:cxn>
                  </a:cxnLst>
                  <a:rect l="0" t="0" r="r" b="b"/>
                  <a:pathLst>
                    <a:path w="8" h="10">
                      <a:moveTo>
                        <a:pt x="0" y="2"/>
                      </a:moveTo>
                      <a:lnTo>
                        <a:pt x="8"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6" name="Freeform 842">
                  <a:extLst>
                    <a:ext uri="{FF2B5EF4-FFF2-40B4-BE49-F238E27FC236}">
                      <a16:creationId xmlns:a16="http://schemas.microsoft.com/office/drawing/2014/main" id="{B8D484A8-E871-4D86-A423-E9306807BCFE}"/>
                    </a:ext>
                  </a:extLst>
                </p:cNvPr>
                <p:cNvSpPr>
                  <a:spLocks/>
                </p:cNvSpPr>
                <p:nvPr/>
              </p:nvSpPr>
              <p:spPr bwMode="auto">
                <a:xfrm>
                  <a:off x="3637" y="2561"/>
                  <a:ext cx="3" cy="6"/>
                </a:xfrm>
                <a:custGeom>
                  <a:avLst/>
                  <a:gdLst>
                    <a:gd name="T0" fmla="*/ 0 w 3"/>
                    <a:gd name="T1" fmla="*/ 1 h 6"/>
                    <a:gd name="T2" fmla="*/ 3 w 3"/>
                    <a:gd name="T3" fmla="*/ 6 h 6"/>
                    <a:gd name="T4" fmla="*/ 3 w 3"/>
                    <a:gd name="T5" fmla="*/ 0 h 6"/>
                  </a:gdLst>
                  <a:ahLst/>
                  <a:cxnLst>
                    <a:cxn ang="0">
                      <a:pos x="T0" y="T1"/>
                    </a:cxn>
                    <a:cxn ang="0">
                      <a:pos x="T2" y="T3"/>
                    </a:cxn>
                    <a:cxn ang="0">
                      <a:pos x="T4" y="T5"/>
                    </a:cxn>
                  </a:cxnLst>
                  <a:rect l="0" t="0" r="r" b="b"/>
                  <a:pathLst>
                    <a:path w="3" h="6">
                      <a:moveTo>
                        <a:pt x="0" y="1"/>
                      </a:moveTo>
                      <a:lnTo>
                        <a:pt x="3"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7" name="Freeform 843">
                  <a:extLst>
                    <a:ext uri="{FF2B5EF4-FFF2-40B4-BE49-F238E27FC236}">
                      <a16:creationId xmlns:a16="http://schemas.microsoft.com/office/drawing/2014/main" id="{97EC56D1-A575-4B15-9266-592CA09D6758}"/>
                    </a:ext>
                  </a:extLst>
                </p:cNvPr>
                <p:cNvSpPr>
                  <a:spLocks/>
                </p:cNvSpPr>
                <p:nvPr/>
              </p:nvSpPr>
              <p:spPr bwMode="auto">
                <a:xfrm>
                  <a:off x="3640" y="2593"/>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8" name="Freeform 844">
                  <a:extLst>
                    <a:ext uri="{FF2B5EF4-FFF2-40B4-BE49-F238E27FC236}">
                      <a16:creationId xmlns:a16="http://schemas.microsoft.com/office/drawing/2014/main" id="{AAB03FC4-CF9C-4E45-B174-FDDEB6EF9A3A}"/>
                    </a:ext>
                  </a:extLst>
                </p:cNvPr>
                <p:cNvSpPr>
                  <a:spLocks/>
                </p:cNvSpPr>
                <p:nvPr/>
              </p:nvSpPr>
              <p:spPr bwMode="auto">
                <a:xfrm>
                  <a:off x="3668" y="1705"/>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9" name="Freeform 845">
                  <a:extLst>
                    <a:ext uri="{FF2B5EF4-FFF2-40B4-BE49-F238E27FC236}">
                      <a16:creationId xmlns:a16="http://schemas.microsoft.com/office/drawing/2014/main" id="{90C508C4-FBA1-4328-9147-270F77F8970A}"/>
                    </a:ext>
                  </a:extLst>
                </p:cNvPr>
                <p:cNvSpPr>
                  <a:spLocks/>
                </p:cNvSpPr>
                <p:nvPr/>
              </p:nvSpPr>
              <p:spPr bwMode="auto">
                <a:xfrm>
                  <a:off x="3668" y="1733"/>
                  <a:ext cx="1" cy="3"/>
                </a:xfrm>
                <a:custGeom>
                  <a:avLst/>
                  <a:gdLst>
                    <a:gd name="T0" fmla="*/ 1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1"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0" name="Freeform 846">
                  <a:extLst>
                    <a:ext uri="{FF2B5EF4-FFF2-40B4-BE49-F238E27FC236}">
                      <a16:creationId xmlns:a16="http://schemas.microsoft.com/office/drawing/2014/main" id="{E70C3A14-DC05-4391-90B6-9705802AB67A}"/>
                    </a:ext>
                  </a:extLst>
                </p:cNvPr>
                <p:cNvSpPr>
                  <a:spLocks/>
                </p:cNvSpPr>
                <p:nvPr/>
              </p:nvSpPr>
              <p:spPr bwMode="auto">
                <a:xfrm>
                  <a:off x="3668" y="1762"/>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1" name="Freeform 847">
                  <a:extLst>
                    <a:ext uri="{FF2B5EF4-FFF2-40B4-BE49-F238E27FC236}">
                      <a16:creationId xmlns:a16="http://schemas.microsoft.com/office/drawing/2014/main" id="{67F7B2E5-8FC9-45F5-84E4-C0EC82EBB105}"/>
                    </a:ext>
                  </a:extLst>
                </p:cNvPr>
                <p:cNvSpPr>
                  <a:spLocks/>
                </p:cNvSpPr>
                <p:nvPr/>
              </p:nvSpPr>
              <p:spPr bwMode="auto">
                <a:xfrm>
                  <a:off x="3668" y="1789"/>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2" name="Freeform 848">
                  <a:extLst>
                    <a:ext uri="{FF2B5EF4-FFF2-40B4-BE49-F238E27FC236}">
                      <a16:creationId xmlns:a16="http://schemas.microsoft.com/office/drawing/2014/main" id="{7916D266-CAB6-4FBA-AC59-F35AA0D51A65}"/>
                    </a:ext>
                  </a:extLst>
                </p:cNvPr>
                <p:cNvSpPr>
                  <a:spLocks/>
                </p:cNvSpPr>
                <p:nvPr/>
              </p:nvSpPr>
              <p:spPr bwMode="auto">
                <a:xfrm>
                  <a:off x="3668" y="1817"/>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3" name="Freeform 849">
                  <a:extLst>
                    <a:ext uri="{FF2B5EF4-FFF2-40B4-BE49-F238E27FC236}">
                      <a16:creationId xmlns:a16="http://schemas.microsoft.com/office/drawing/2014/main" id="{1914A26C-324D-448E-83A4-43E446EF887B}"/>
                    </a:ext>
                  </a:extLst>
                </p:cNvPr>
                <p:cNvSpPr>
                  <a:spLocks/>
                </p:cNvSpPr>
                <p:nvPr/>
              </p:nvSpPr>
              <p:spPr bwMode="auto">
                <a:xfrm>
                  <a:off x="3668" y="1847"/>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4" name="Freeform 850">
                  <a:extLst>
                    <a:ext uri="{FF2B5EF4-FFF2-40B4-BE49-F238E27FC236}">
                      <a16:creationId xmlns:a16="http://schemas.microsoft.com/office/drawing/2014/main" id="{AA187C01-2E01-4499-B3AC-3BE33DBAEF9F}"/>
                    </a:ext>
                  </a:extLst>
                </p:cNvPr>
                <p:cNvSpPr>
                  <a:spLocks/>
                </p:cNvSpPr>
                <p:nvPr/>
              </p:nvSpPr>
              <p:spPr bwMode="auto">
                <a:xfrm>
                  <a:off x="3668" y="1877"/>
                  <a:ext cx="5" cy="4"/>
                </a:xfrm>
                <a:custGeom>
                  <a:avLst/>
                  <a:gdLst>
                    <a:gd name="T0" fmla="*/ 5 w 5"/>
                    <a:gd name="T1" fmla="*/ 2 h 4"/>
                    <a:gd name="T2" fmla="*/ 0 w 5"/>
                    <a:gd name="T3" fmla="*/ 0 h 4"/>
                    <a:gd name="T4" fmla="*/ 4 w 5"/>
                    <a:gd name="T5" fmla="*/ 4 h 4"/>
                  </a:gdLst>
                  <a:ahLst/>
                  <a:cxnLst>
                    <a:cxn ang="0">
                      <a:pos x="T0" y="T1"/>
                    </a:cxn>
                    <a:cxn ang="0">
                      <a:pos x="T2" y="T3"/>
                    </a:cxn>
                    <a:cxn ang="0">
                      <a:pos x="T4" y="T5"/>
                    </a:cxn>
                  </a:cxnLst>
                  <a:rect l="0" t="0" r="r" b="b"/>
                  <a:pathLst>
                    <a:path w="5" h="4">
                      <a:moveTo>
                        <a:pt x="5"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5" name="Freeform 851">
                  <a:extLst>
                    <a:ext uri="{FF2B5EF4-FFF2-40B4-BE49-F238E27FC236}">
                      <a16:creationId xmlns:a16="http://schemas.microsoft.com/office/drawing/2014/main" id="{503581F9-F412-4267-AA2F-94D64411F7AF}"/>
                    </a:ext>
                  </a:extLst>
                </p:cNvPr>
                <p:cNvSpPr>
                  <a:spLocks/>
                </p:cNvSpPr>
                <p:nvPr/>
              </p:nvSpPr>
              <p:spPr bwMode="auto">
                <a:xfrm>
                  <a:off x="3668" y="1906"/>
                  <a:ext cx="9" cy="7"/>
                </a:xfrm>
                <a:custGeom>
                  <a:avLst/>
                  <a:gdLst>
                    <a:gd name="T0" fmla="*/ 9 w 9"/>
                    <a:gd name="T1" fmla="*/ 3 h 7"/>
                    <a:gd name="T2" fmla="*/ 0 w 9"/>
                    <a:gd name="T3" fmla="*/ 0 h 7"/>
                    <a:gd name="T4" fmla="*/ 6 w 9"/>
                    <a:gd name="T5" fmla="*/ 7 h 7"/>
                  </a:gdLst>
                  <a:ahLst/>
                  <a:cxnLst>
                    <a:cxn ang="0">
                      <a:pos x="T0" y="T1"/>
                    </a:cxn>
                    <a:cxn ang="0">
                      <a:pos x="T2" y="T3"/>
                    </a:cxn>
                    <a:cxn ang="0">
                      <a:pos x="T4" y="T5"/>
                    </a:cxn>
                  </a:cxnLst>
                  <a:rect l="0" t="0" r="r" b="b"/>
                  <a:pathLst>
                    <a:path w="9" h="7">
                      <a:moveTo>
                        <a:pt x="9" y="3"/>
                      </a:moveTo>
                      <a:lnTo>
                        <a:pt x="0" y="0"/>
                      </a:lnTo>
                      <a:lnTo>
                        <a:pt x="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6" name="Freeform 852">
                  <a:extLst>
                    <a:ext uri="{FF2B5EF4-FFF2-40B4-BE49-F238E27FC236}">
                      <a16:creationId xmlns:a16="http://schemas.microsoft.com/office/drawing/2014/main" id="{10C58BD8-165A-4FC2-92F0-A0A5B1172014}"/>
                    </a:ext>
                  </a:extLst>
                </p:cNvPr>
                <p:cNvSpPr>
                  <a:spLocks/>
                </p:cNvSpPr>
                <p:nvPr/>
              </p:nvSpPr>
              <p:spPr bwMode="auto">
                <a:xfrm>
                  <a:off x="3668" y="1935"/>
                  <a:ext cx="12" cy="8"/>
                </a:xfrm>
                <a:custGeom>
                  <a:avLst/>
                  <a:gdLst>
                    <a:gd name="T0" fmla="*/ 12 w 12"/>
                    <a:gd name="T1" fmla="*/ 3 h 8"/>
                    <a:gd name="T2" fmla="*/ 0 w 12"/>
                    <a:gd name="T3" fmla="*/ 0 h 8"/>
                    <a:gd name="T4" fmla="*/ 9 w 12"/>
                    <a:gd name="T5" fmla="*/ 8 h 8"/>
                  </a:gdLst>
                  <a:ahLst/>
                  <a:cxnLst>
                    <a:cxn ang="0">
                      <a:pos x="T0" y="T1"/>
                    </a:cxn>
                    <a:cxn ang="0">
                      <a:pos x="T2" y="T3"/>
                    </a:cxn>
                    <a:cxn ang="0">
                      <a:pos x="T4" y="T5"/>
                    </a:cxn>
                  </a:cxnLst>
                  <a:rect l="0" t="0" r="r" b="b"/>
                  <a:pathLst>
                    <a:path w="12" h="8">
                      <a:moveTo>
                        <a:pt x="12" y="3"/>
                      </a:moveTo>
                      <a:lnTo>
                        <a:pt x="0" y="0"/>
                      </a:lnTo>
                      <a:lnTo>
                        <a:pt x="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7" name="Freeform 853">
                  <a:extLst>
                    <a:ext uri="{FF2B5EF4-FFF2-40B4-BE49-F238E27FC236}">
                      <a16:creationId xmlns:a16="http://schemas.microsoft.com/office/drawing/2014/main" id="{E5223567-BD6F-434A-930F-E653FDAE08AC}"/>
                    </a:ext>
                  </a:extLst>
                </p:cNvPr>
                <p:cNvSpPr>
                  <a:spLocks/>
                </p:cNvSpPr>
                <p:nvPr/>
              </p:nvSpPr>
              <p:spPr bwMode="auto">
                <a:xfrm>
                  <a:off x="3668" y="1963"/>
                  <a:ext cx="14" cy="8"/>
                </a:xfrm>
                <a:custGeom>
                  <a:avLst/>
                  <a:gdLst>
                    <a:gd name="T0" fmla="*/ 14 w 14"/>
                    <a:gd name="T1" fmla="*/ 2 h 8"/>
                    <a:gd name="T2" fmla="*/ 0 w 14"/>
                    <a:gd name="T3" fmla="*/ 0 h 8"/>
                    <a:gd name="T4" fmla="*/ 12 w 14"/>
                    <a:gd name="T5" fmla="*/ 8 h 8"/>
                  </a:gdLst>
                  <a:ahLst/>
                  <a:cxnLst>
                    <a:cxn ang="0">
                      <a:pos x="T0" y="T1"/>
                    </a:cxn>
                    <a:cxn ang="0">
                      <a:pos x="T2" y="T3"/>
                    </a:cxn>
                    <a:cxn ang="0">
                      <a:pos x="T4" y="T5"/>
                    </a:cxn>
                  </a:cxnLst>
                  <a:rect l="0" t="0" r="r" b="b"/>
                  <a:pathLst>
                    <a:path w="14" h="8">
                      <a:moveTo>
                        <a:pt x="14" y="2"/>
                      </a:moveTo>
                      <a:lnTo>
                        <a:pt x="0" y="0"/>
                      </a:lnTo>
                      <a:lnTo>
                        <a:pt x="12"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8" name="Freeform 854">
                  <a:extLst>
                    <a:ext uri="{FF2B5EF4-FFF2-40B4-BE49-F238E27FC236}">
                      <a16:creationId xmlns:a16="http://schemas.microsoft.com/office/drawing/2014/main" id="{FB432543-7237-4A97-93F1-9716D09028D6}"/>
                    </a:ext>
                  </a:extLst>
                </p:cNvPr>
                <p:cNvSpPr>
                  <a:spLocks/>
                </p:cNvSpPr>
                <p:nvPr/>
              </p:nvSpPr>
              <p:spPr bwMode="auto">
                <a:xfrm>
                  <a:off x="3668" y="1991"/>
                  <a:ext cx="14" cy="7"/>
                </a:xfrm>
                <a:custGeom>
                  <a:avLst/>
                  <a:gdLst>
                    <a:gd name="T0" fmla="*/ 14 w 14"/>
                    <a:gd name="T1" fmla="*/ 0 h 7"/>
                    <a:gd name="T2" fmla="*/ 0 w 14"/>
                    <a:gd name="T3" fmla="*/ 1 h 7"/>
                    <a:gd name="T4" fmla="*/ 13 w 14"/>
                    <a:gd name="T5" fmla="*/ 7 h 7"/>
                  </a:gdLst>
                  <a:ahLst/>
                  <a:cxnLst>
                    <a:cxn ang="0">
                      <a:pos x="T0" y="T1"/>
                    </a:cxn>
                    <a:cxn ang="0">
                      <a:pos x="T2" y="T3"/>
                    </a:cxn>
                    <a:cxn ang="0">
                      <a:pos x="T4" y="T5"/>
                    </a:cxn>
                  </a:cxnLst>
                  <a:rect l="0" t="0" r="r" b="b"/>
                  <a:pathLst>
                    <a:path w="14" h="7">
                      <a:moveTo>
                        <a:pt x="14" y="0"/>
                      </a:moveTo>
                      <a:lnTo>
                        <a:pt x="0" y="1"/>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9" name="Freeform 855">
                  <a:extLst>
                    <a:ext uri="{FF2B5EF4-FFF2-40B4-BE49-F238E27FC236}">
                      <a16:creationId xmlns:a16="http://schemas.microsoft.com/office/drawing/2014/main" id="{7C080093-342D-4EFE-9F28-E63D6D9DF7C8}"/>
                    </a:ext>
                  </a:extLst>
                </p:cNvPr>
                <p:cNvSpPr>
                  <a:spLocks/>
                </p:cNvSpPr>
                <p:nvPr/>
              </p:nvSpPr>
              <p:spPr bwMode="auto">
                <a:xfrm>
                  <a:off x="3668" y="2017"/>
                  <a:ext cx="12" cy="6"/>
                </a:xfrm>
                <a:custGeom>
                  <a:avLst/>
                  <a:gdLst>
                    <a:gd name="T0" fmla="*/ 12 w 12"/>
                    <a:gd name="T1" fmla="*/ 0 h 6"/>
                    <a:gd name="T2" fmla="*/ 0 w 12"/>
                    <a:gd name="T3" fmla="*/ 4 h 6"/>
                    <a:gd name="T4" fmla="*/ 12 w 12"/>
                    <a:gd name="T5" fmla="*/ 6 h 6"/>
                  </a:gdLst>
                  <a:ahLst/>
                  <a:cxnLst>
                    <a:cxn ang="0">
                      <a:pos x="T0" y="T1"/>
                    </a:cxn>
                    <a:cxn ang="0">
                      <a:pos x="T2" y="T3"/>
                    </a:cxn>
                    <a:cxn ang="0">
                      <a:pos x="T4" y="T5"/>
                    </a:cxn>
                  </a:cxnLst>
                  <a:rect l="0" t="0" r="r" b="b"/>
                  <a:pathLst>
                    <a:path w="12" h="6">
                      <a:moveTo>
                        <a:pt x="12" y="0"/>
                      </a:moveTo>
                      <a:lnTo>
                        <a:pt x="0" y="4"/>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0" name="Freeform 856">
                  <a:extLst>
                    <a:ext uri="{FF2B5EF4-FFF2-40B4-BE49-F238E27FC236}">
                      <a16:creationId xmlns:a16="http://schemas.microsoft.com/office/drawing/2014/main" id="{ED10FB6C-F061-4499-8E72-262E36470BF8}"/>
                    </a:ext>
                  </a:extLst>
                </p:cNvPr>
                <p:cNvSpPr>
                  <a:spLocks/>
                </p:cNvSpPr>
                <p:nvPr/>
              </p:nvSpPr>
              <p:spPr bwMode="auto">
                <a:xfrm>
                  <a:off x="3668" y="2045"/>
                  <a:ext cx="11" cy="5"/>
                </a:xfrm>
                <a:custGeom>
                  <a:avLst/>
                  <a:gdLst>
                    <a:gd name="T0" fmla="*/ 9 w 11"/>
                    <a:gd name="T1" fmla="*/ 0 h 5"/>
                    <a:gd name="T2" fmla="*/ 0 w 11"/>
                    <a:gd name="T3" fmla="*/ 5 h 5"/>
                    <a:gd name="T4" fmla="*/ 11 w 11"/>
                    <a:gd name="T5" fmla="*/ 5 h 5"/>
                  </a:gdLst>
                  <a:ahLst/>
                  <a:cxnLst>
                    <a:cxn ang="0">
                      <a:pos x="T0" y="T1"/>
                    </a:cxn>
                    <a:cxn ang="0">
                      <a:pos x="T2" y="T3"/>
                    </a:cxn>
                    <a:cxn ang="0">
                      <a:pos x="T4" y="T5"/>
                    </a:cxn>
                  </a:cxnLst>
                  <a:rect l="0" t="0" r="r" b="b"/>
                  <a:pathLst>
                    <a:path w="11" h="5">
                      <a:moveTo>
                        <a:pt x="9" y="0"/>
                      </a:moveTo>
                      <a:lnTo>
                        <a:pt x="0" y="5"/>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1" name="Freeform 857">
                  <a:extLst>
                    <a:ext uri="{FF2B5EF4-FFF2-40B4-BE49-F238E27FC236}">
                      <a16:creationId xmlns:a16="http://schemas.microsoft.com/office/drawing/2014/main" id="{96FD7422-9E6B-4BF7-8F61-4F730E73E1CA}"/>
                    </a:ext>
                  </a:extLst>
                </p:cNvPr>
                <p:cNvSpPr>
                  <a:spLocks/>
                </p:cNvSpPr>
                <p:nvPr/>
              </p:nvSpPr>
              <p:spPr bwMode="auto">
                <a:xfrm>
                  <a:off x="3668" y="2073"/>
                  <a:ext cx="8" cy="5"/>
                </a:xfrm>
                <a:custGeom>
                  <a:avLst/>
                  <a:gdLst>
                    <a:gd name="T0" fmla="*/ 6 w 8"/>
                    <a:gd name="T1" fmla="*/ 0 h 5"/>
                    <a:gd name="T2" fmla="*/ 0 w 8"/>
                    <a:gd name="T3" fmla="*/ 5 h 5"/>
                    <a:gd name="T4" fmla="*/ 8 w 8"/>
                    <a:gd name="T5" fmla="*/ 4 h 5"/>
                  </a:gdLst>
                  <a:ahLst/>
                  <a:cxnLst>
                    <a:cxn ang="0">
                      <a:pos x="T0" y="T1"/>
                    </a:cxn>
                    <a:cxn ang="0">
                      <a:pos x="T2" y="T3"/>
                    </a:cxn>
                    <a:cxn ang="0">
                      <a:pos x="T4" y="T5"/>
                    </a:cxn>
                  </a:cxnLst>
                  <a:rect l="0" t="0" r="r" b="b"/>
                  <a:pathLst>
                    <a:path w="8" h="5">
                      <a:moveTo>
                        <a:pt x="6" y="0"/>
                      </a:moveTo>
                      <a:lnTo>
                        <a:pt x="0" y="5"/>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2" name="Freeform 858">
                  <a:extLst>
                    <a:ext uri="{FF2B5EF4-FFF2-40B4-BE49-F238E27FC236}">
                      <a16:creationId xmlns:a16="http://schemas.microsoft.com/office/drawing/2014/main" id="{DB0B8756-B4CB-4808-B78E-AD74779BC3B3}"/>
                    </a:ext>
                  </a:extLst>
                </p:cNvPr>
                <p:cNvSpPr>
                  <a:spLocks/>
                </p:cNvSpPr>
                <p:nvPr/>
              </p:nvSpPr>
              <p:spPr bwMode="auto">
                <a:xfrm>
                  <a:off x="3668" y="2102"/>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3" name="Freeform 859">
                  <a:extLst>
                    <a:ext uri="{FF2B5EF4-FFF2-40B4-BE49-F238E27FC236}">
                      <a16:creationId xmlns:a16="http://schemas.microsoft.com/office/drawing/2014/main" id="{2F06F7C0-6D8A-4F6A-BC46-2238E229DC7C}"/>
                    </a:ext>
                  </a:extLst>
                </p:cNvPr>
                <p:cNvSpPr>
                  <a:spLocks/>
                </p:cNvSpPr>
                <p:nvPr/>
              </p:nvSpPr>
              <p:spPr bwMode="auto">
                <a:xfrm>
                  <a:off x="3668" y="2131"/>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4" name="Freeform 860">
                  <a:extLst>
                    <a:ext uri="{FF2B5EF4-FFF2-40B4-BE49-F238E27FC236}">
                      <a16:creationId xmlns:a16="http://schemas.microsoft.com/office/drawing/2014/main" id="{2A8394C9-CEF6-4F45-980E-5013E145D684}"/>
                    </a:ext>
                  </a:extLst>
                </p:cNvPr>
                <p:cNvSpPr>
                  <a:spLocks/>
                </p:cNvSpPr>
                <p:nvPr/>
              </p:nvSpPr>
              <p:spPr bwMode="auto">
                <a:xfrm>
                  <a:off x="3668" y="2160"/>
                  <a:ext cx="5" cy="4"/>
                </a:xfrm>
                <a:custGeom>
                  <a:avLst/>
                  <a:gdLst>
                    <a:gd name="T0" fmla="*/ 3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3"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5" name="Freeform 861">
                  <a:extLst>
                    <a:ext uri="{FF2B5EF4-FFF2-40B4-BE49-F238E27FC236}">
                      <a16:creationId xmlns:a16="http://schemas.microsoft.com/office/drawing/2014/main" id="{46C212AF-F22C-4698-A380-4A836106EBFD}"/>
                    </a:ext>
                  </a:extLst>
                </p:cNvPr>
                <p:cNvSpPr>
                  <a:spLocks/>
                </p:cNvSpPr>
                <p:nvPr/>
              </p:nvSpPr>
              <p:spPr bwMode="auto">
                <a:xfrm>
                  <a:off x="3668" y="2190"/>
                  <a:ext cx="3" cy="3"/>
                </a:xfrm>
                <a:custGeom>
                  <a:avLst/>
                  <a:gdLst>
                    <a:gd name="T0" fmla="*/ 1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1"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6" name="Freeform 862">
                  <a:extLst>
                    <a:ext uri="{FF2B5EF4-FFF2-40B4-BE49-F238E27FC236}">
                      <a16:creationId xmlns:a16="http://schemas.microsoft.com/office/drawing/2014/main" id="{B13D7C9F-247F-41C3-9617-067F0C9CED84}"/>
                    </a:ext>
                  </a:extLst>
                </p:cNvPr>
                <p:cNvSpPr>
                  <a:spLocks/>
                </p:cNvSpPr>
                <p:nvPr/>
              </p:nvSpPr>
              <p:spPr bwMode="auto">
                <a:xfrm>
                  <a:off x="3666" y="2218"/>
                  <a:ext cx="2" cy="4"/>
                </a:xfrm>
                <a:custGeom>
                  <a:avLst/>
                  <a:gdLst>
                    <a:gd name="T0" fmla="*/ 0 w 2"/>
                    <a:gd name="T1" fmla="*/ 1 h 4"/>
                    <a:gd name="T2" fmla="*/ 2 w 2"/>
                    <a:gd name="T3" fmla="*/ 4 h 4"/>
                    <a:gd name="T4" fmla="*/ 1 w 2"/>
                    <a:gd name="T5" fmla="*/ 0 h 4"/>
                  </a:gdLst>
                  <a:ahLst/>
                  <a:cxnLst>
                    <a:cxn ang="0">
                      <a:pos x="T0" y="T1"/>
                    </a:cxn>
                    <a:cxn ang="0">
                      <a:pos x="T2" y="T3"/>
                    </a:cxn>
                    <a:cxn ang="0">
                      <a:pos x="T4" y="T5"/>
                    </a:cxn>
                  </a:cxnLst>
                  <a:rect l="0" t="0" r="r" b="b"/>
                  <a:pathLst>
                    <a:path w="2" h="4">
                      <a:moveTo>
                        <a:pt x="0" y="1"/>
                      </a:moveTo>
                      <a:lnTo>
                        <a:pt x="2"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7" name="Freeform 863">
                  <a:extLst>
                    <a:ext uri="{FF2B5EF4-FFF2-40B4-BE49-F238E27FC236}">
                      <a16:creationId xmlns:a16="http://schemas.microsoft.com/office/drawing/2014/main" id="{525999E6-D065-4A33-A2DD-2A8D3E282840}"/>
                    </a:ext>
                  </a:extLst>
                </p:cNvPr>
                <p:cNvSpPr>
                  <a:spLocks/>
                </p:cNvSpPr>
                <p:nvPr/>
              </p:nvSpPr>
              <p:spPr bwMode="auto">
                <a:xfrm>
                  <a:off x="3661" y="2246"/>
                  <a:ext cx="7" cy="4"/>
                </a:xfrm>
                <a:custGeom>
                  <a:avLst/>
                  <a:gdLst>
                    <a:gd name="T0" fmla="*/ 0 w 7"/>
                    <a:gd name="T1" fmla="*/ 3 h 4"/>
                    <a:gd name="T2" fmla="*/ 7 w 7"/>
                    <a:gd name="T3" fmla="*/ 4 h 4"/>
                    <a:gd name="T4" fmla="*/ 2 w 7"/>
                    <a:gd name="T5" fmla="*/ 0 h 4"/>
                  </a:gdLst>
                  <a:ahLst/>
                  <a:cxnLst>
                    <a:cxn ang="0">
                      <a:pos x="T0" y="T1"/>
                    </a:cxn>
                    <a:cxn ang="0">
                      <a:pos x="T2" y="T3"/>
                    </a:cxn>
                    <a:cxn ang="0">
                      <a:pos x="T4" y="T5"/>
                    </a:cxn>
                  </a:cxnLst>
                  <a:rect l="0" t="0" r="r" b="b"/>
                  <a:pathLst>
                    <a:path w="7" h="4">
                      <a:moveTo>
                        <a:pt x="0" y="3"/>
                      </a:moveTo>
                      <a:lnTo>
                        <a:pt x="7"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8" name="Freeform 864">
                  <a:extLst>
                    <a:ext uri="{FF2B5EF4-FFF2-40B4-BE49-F238E27FC236}">
                      <a16:creationId xmlns:a16="http://schemas.microsoft.com/office/drawing/2014/main" id="{14E932CF-E724-403A-89DB-2341A4AE5DAB}"/>
                    </a:ext>
                  </a:extLst>
                </p:cNvPr>
                <p:cNvSpPr>
                  <a:spLocks/>
                </p:cNvSpPr>
                <p:nvPr/>
              </p:nvSpPr>
              <p:spPr bwMode="auto">
                <a:xfrm>
                  <a:off x="3657" y="2273"/>
                  <a:ext cx="11" cy="6"/>
                </a:xfrm>
                <a:custGeom>
                  <a:avLst/>
                  <a:gdLst>
                    <a:gd name="T0" fmla="*/ 0 w 11"/>
                    <a:gd name="T1" fmla="*/ 5 h 6"/>
                    <a:gd name="T2" fmla="*/ 11 w 11"/>
                    <a:gd name="T3" fmla="*/ 6 h 6"/>
                    <a:gd name="T4" fmla="*/ 2 w 11"/>
                    <a:gd name="T5" fmla="*/ 0 h 6"/>
                  </a:gdLst>
                  <a:ahLst/>
                  <a:cxnLst>
                    <a:cxn ang="0">
                      <a:pos x="T0" y="T1"/>
                    </a:cxn>
                    <a:cxn ang="0">
                      <a:pos x="T2" y="T3"/>
                    </a:cxn>
                    <a:cxn ang="0">
                      <a:pos x="T4" y="T5"/>
                    </a:cxn>
                  </a:cxnLst>
                  <a:rect l="0" t="0" r="r" b="b"/>
                  <a:pathLst>
                    <a:path w="11" h="6">
                      <a:moveTo>
                        <a:pt x="0" y="5"/>
                      </a:moveTo>
                      <a:lnTo>
                        <a:pt x="11"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9" name="Freeform 865">
                  <a:extLst>
                    <a:ext uri="{FF2B5EF4-FFF2-40B4-BE49-F238E27FC236}">
                      <a16:creationId xmlns:a16="http://schemas.microsoft.com/office/drawing/2014/main" id="{3354B5D2-E021-4D29-BF2E-EF6553042FFC}"/>
                    </a:ext>
                  </a:extLst>
                </p:cNvPr>
                <p:cNvSpPr>
                  <a:spLocks/>
                </p:cNvSpPr>
                <p:nvPr/>
              </p:nvSpPr>
              <p:spPr bwMode="auto">
                <a:xfrm>
                  <a:off x="3655" y="2300"/>
                  <a:ext cx="13" cy="8"/>
                </a:xfrm>
                <a:custGeom>
                  <a:avLst/>
                  <a:gdLst>
                    <a:gd name="T0" fmla="*/ 0 w 13"/>
                    <a:gd name="T1" fmla="*/ 6 h 8"/>
                    <a:gd name="T2" fmla="*/ 13 w 13"/>
                    <a:gd name="T3" fmla="*/ 8 h 8"/>
                    <a:gd name="T4" fmla="*/ 3 w 13"/>
                    <a:gd name="T5" fmla="*/ 0 h 8"/>
                  </a:gdLst>
                  <a:ahLst/>
                  <a:cxnLst>
                    <a:cxn ang="0">
                      <a:pos x="T0" y="T1"/>
                    </a:cxn>
                    <a:cxn ang="0">
                      <a:pos x="T2" y="T3"/>
                    </a:cxn>
                    <a:cxn ang="0">
                      <a:pos x="T4" y="T5"/>
                    </a:cxn>
                  </a:cxnLst>
                  <a:rect l="0" t="0" r="r" b="b"/>
                  <a:pathLst>
                    <a:path w="13" h="8">
                      <a:moveTo>
                        <a:pt x="0" y="6"/>
                      </a:moveTo>
                      <a:lnTo>
                        <a:pt x="13"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0" name="Freeform 866">
                  <a:extLst>
                    <a:ext uri="{FF2B5EF4-FFF2-40B4-BE49-F238E27FC236}">
                      <a16:creationId xmlns:a16="http://schemas.microsoft.com/office/drawing/2014/main" id="{9D54AF52-AC01-454D-B557-3CC6B63328A9}"/>
                    </a:ext>
                  </a:extLst>
                </p:cNvPr>
                <p:cNvSpPr>
                  <a:spLocks/>
                </p:cNvSpPr>
                <p:nvPr/>
              </p:nvSpPr>
              <p:spPr bwMode="auto">
                <a:xfrm>
                  <a:off x="3656" y="2328"/>
                  <a:ext cx="12" cy="9"/>
                </a:xfrm>
                <a:custGeom>
                  <a:avLst/>
                  <a:gdLst>
                    <a:gd name="T0" fmla="*/ 0 w 12"/>
                    <a:gd name="T1" fmla="*/ 5 h 9"/>
                    <a:gd name="T2" fmla="*/ 12 w 12"/>
                    <a:gd name="T3" fmla="*/ 9 h 9"/>
                    <a:gd name="T4" fmla="*/ 3 w 12"/>
                    <a:gd name="T5" fmla="*/ 0 h 9"/>
                  </a:gdLst>
                  <a:ahLst/>
                  <a:cxnLst>
                    <a:cxn ang="0">
                      <a:pos x="T0" y="T1"/>
                    </a:cxn>
                    <a:cxn ang="0">
                      <a:pos x="T2" y="T3"/>
                    </a:cxn>
                    <a:cxn ang="0">
                      <a:pos x="T4" y="T5"/>
                    </a:cxn>
                  </a:cxnLst>
                  <a:rect l="0" t="0" r="r" b="b"/>
                  <a:pathLst>
                    <a:path w="12" h="9">
                      <a:moveTo>
                        <a:pt x="0" y="5"/>
                      </a:moveTo>
                      <a:lnTo>
                        <a:pt x="12"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1" name="Freeform 867">
                  <a:extLst>
                    <a:ext uri="{FF2B5EF4-FFF2-40B4-BE49-F238E27FC236}">
                      <a16:creationId xmlns:a16="http://schemas.microsoft.com/office/drawing/2014/main" id="{69A0CA9A-9194-41FF-9436-C435C531973B}"/>
                    </a:ext>
                  </a:extLst>
                </p:cNvPr>
                <p:cNvSpPr>
                  <a:spLocks/>
                </p:cNvSpPr>
                <p:nvPr/>
              </p:nvSpPr>
              <p:spPr bwMode="auto">
                <a:xfrm>
                  <a:off x="3657" y="2355"/>
                  <a:ext cx="11" cy="10"/>
                </a:xfrm>
                <a:custGeom>
                  <a:avLst/>
                  <a:gdLst>
                    <a:gd name="T0" fmla="*/ 0 w 11"/>
                    <a:gd name="T1" fmla="*/ 5 h 10"/>
                    <a:gd name="T2" fmla="*/ 11 w 11"/>
                    <a:gd name="T3" fmla="*/ 10 h 10"/>
                    <a:gd name="T4" fmla="*/ 4 w 11"/>
                    <a:gd name="T5" fmla="*/ 0 h 10"/>
                  </a:gdLst>
                  <a:ahLst/>
                  <a:cxnLst>
                    <a:cxn ang="0">
                      <a:pos x="T0" y="T1"/>
                    </a:cxn>
                    <a:cxn ang="0">
                      <a:pos x="T2" y="T3"/>
                    </a:cxn>
                    <a:cxn ang="0">
                      <a:pos x="T4" y="T5"/>
                    </a:cxn>
                  </a:cxnLst>
                  <a:rect l="0" t="0" r="r" b="b"/>
                  <a:pathLst>
                    <a:path w="11" h="10">
                      <a:moveTo>
                        <a:pt x="0" y="5"/>
                      </a:moveTo>
                      <a:lnTo>
                        <a:pt x="11"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2" name="Freeform 868">
                  <a:extLst>
                    <a:ext uri="{FF2B5EF4-FFF2-40B4-BE49-F238E27FC236}">
                      <a16:creationId xmlns:a16="http://schemas.microsoft.com/office/drawing/2014/main" id="{51D2799F-A95C-4096-98EC-39382FB0A02B}"/>
                    </a:ext>
                  </a:extLst>
                </p:cNvPr>
                <p:cNvSpPr>
                  <a:spLocks/>
                </p:cNvSpPr>
                <p:nvPr/>
              </p:nvSpPr>
              <p:spPr bwMode="auto">
                <a:xfrm>
                  <a:off x="3658" y="2383"/>
                  <a:ext cx="10" cy="11"/>
                </a:xfrm>
                <a:custGeom>
                  <a:avLst/>
                  <a:gdLst>
                    <a:gd name="T0" fmla="*/ 0 w 10"/>
                    <a:gd name="T1" fmla="*/ 4 h 11"/>
                    <a:gd name="T2" fmla="*/ 10 w 10"/>
                    <a:gd name="T3" fmla="*/ 11 h 11"/>
                    <a:gd name="T4" fmla="*/ 5 w 10"/>
                    <a:gd name="T5" fmla="*/ 0 h 11"/>
                  </a:gdLst>
                  <a:ahLst/>
                  <a:cxnLst>
                    <a:cxn ang="0">
                      <a:pos x="T0" y="T1"/>
                    </a:cxn>
                    <a:cxn ang="0">
                      <a:pos x="T2" y="T3"/>
                    </a:cxn>
                    <a:cxn ang="0">
                      <a:pos x="T4" y="T5"/>
                    </a:cxn>
                  </a:cxnLst>
                  <a:rect l="0" t="0" r="r" b="b"/>
                  <a:pathLst>
                    <a:path w="10" h="11">
                      <a:moveTo>
                        <a:pt x="0" y="4"/>
                      </a:moveTo>
                      <a:lnTo>
                        <a:pt x="10"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3" name="Freeform 869">
                  <a:extLst>
                    <a:ext uri="{FF2B5EF4-FFF2-40B4-BE49-F238E27FC236}">
                      <a16:creationId xmlns:a16="http://schemas.microsoft.com/office/drawing/2014/main" id="{6F4EF631-52D1-4BB0-8B95-A266DA27845D}"/>
                    </a:ext>
                  </a:extLst>
                </p:cNvPr>
                <p:cNvSpPr>
                  <a:spLocks/>
                </p:cNvSpPr>
                <p:nvPr/>
              </p:nvSpPr>
              <p:spPr bwMode="auto">
                <a:xfrm>
                  <a:off x="3659" y="2410"/>
                  <a:ext cx="9" cy="13"/>
                </a:xfrm>
                <a:custGeom>
                  <a:avLst/>
                  <a:gdLst>
                    <a:gd name="T0" fmla="*/ 0 w 9"/>
                    <a:gd name="T1" fmla="*/ 4 h 13"/>
                    <a:gd name="T2" fmla="*/ 9 w 9"/>
                    <a:gd name="T3" fmla="*/ 13 h 13"/>
                    <a:gd name="T4" fmla="*/ 5 w 9"/>
                    <a:gd name="T5" fmla="*/ 0 h 13"/>
                  </a:gdLst>
                  <a:ahLst/>
                  <a:cxnLst>
                    <a:cxn ang="0">
                      <a:pos x="T0" y="T1"/>
                    </a:cxn>
                    <a:cxn ang="0">
                      <a:pos x="T2" y="T3"/>
                    </a:cxn>
                    <a:cxn ang="0">
                      <a:pos x="T4" y="T5"/>
                    </a:cxn>
                  </a:cxnLst>
                  <a:rect l="0" t="0" r="r" b="b"/>
                  <a:pathLst>
                    <a:path w="9" h="13">
                      <a:moveTo>
                        <a:pt x="0" y="4"/>
                      </a:moveTo>
                      <a:lnTo>
                        <a:pt x="9"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4" name="Freeform 870">
                  <a:extLst>
                    <a:ext uri="{FF2B5EF4-FFF2-40B4-BE49-F238E27FC236}">
                      <a16:creationId xmlns:a16="http://schemas.microsoft.com/office/drawing/2014/main" id="{E046BF6A-548F-4400-8305-D899F9139351}"/>
                    </a:ext>
                  </a:extLst>
                </p:cNvPr>
                <p:cNvSpPr>
                  <a:spLocks/>
                </p:cNvSpPr>
                <p:nvPr/>
              </p:nvSpPr>
              <p:spPr bwMode="auto">
                <a:xfrm>
                  <a:off x="3658" y="2438"/>
                  <a:ext cx="10" cy="14"/>
                </a:xfrm>
                <a:custGeom>
                  <a:avLst/>
                  <a:gdLst>
                    <a:gd name="T0" fmla="*/ 0 w 10"/>
                    <a:gd name="T1" fmla="*/ 3 h 14"/>
                    <a:gd name="T2" fmla="*/ 10 w 10"/>
                    <a:gd name="T3" fmla="*/ 14 h 14"/>
                    <a:gd name="T4" fmla="*/ 6 w 10"/>
                    <a:gd name="T5" fmla="*/ 0 h 14"/>
                  </a:gdLst>
                  <a:ahLst/>
                  <a:cxnLst>
                    <a:cxn ang="0">
                      <a:pos x="T0" y="T1"/>
                    </a:cxn>
                    <a:cxn ang="0">
                      <a:pos x="T2" y="T3"/>
                    </a:cxn>
                    <a:cxn ang="0">
                      <a:pos x="T4" y="T5"/>
                    </a:cxn>
                  </a:cxnLst>
                  <a:rect l="0" t="0" r="r" b="b"/>
                  <a:pathLst>
                    <a:path w="10" h="14">
                      <a:moveTo>
                        <a:pt x="0" y="3"/>
                      </a:moveTo>
                      <a:lnTo>
                        <a:pt x="10" y="14"/>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5" name="Freeform 871">
                  <a:extLst>
                    <a:ext uri="{FF2B5EF4-FFF2-40B4-BE49-F238E27FC236}">
                      <a16:creationId xmlns:a16="http://schemas.microsoft.com/office/drawing/2014/main" id="{15A35159-1D82-42FE-860E-30D78463F7BC}"/>
                    </a:ext>
                  </a:extLst>
                </p:cNvPr>
                <p:cNvSpPr>
                  <a:spLocks/>
                </p:cNvSpPr>
                <p:nvPr/>
              </p:nvSpPr>
              <p:spPr bwMode="auto">
                <a:xfrm>
                  <a:off x="3658" y="2466"/>
                  <a:ext cx="10" cy="14"/>
                </a:xfrm>
                <a:custGeom>
                  <a:avLst/>
                  <a:gdLst>
                    <a:gd name="T0" fmla="*/ 0 w 10"/>
                    <a:gd name="T1" fmla="*/ 4 h 14"/>
                    <a:gd name="T2" fmla="*/ 10 w 10"/>
                    <a:gd name="T3" fmla="*/ 14 h 14"/>
                    <a:gd name="T4" fmla="*/ 6 w 10"/>
                    <a:gd name="T5" fmla="*/ 0 h 14"/>
                  </a:gdLst>
                  <a:ahLst/>
                  <a:cxnLst>
                    <a:cxn ang="0">
                      <a:pos x="T0" y="T1"/>
                    </a:cxn>
                    <a:cxn ang="0">
                      <a:pos x="T2" y="T3"/>
                    </a:cxn>
                    <a:cxn ang="0">
                      <a:pos x="T4" y="T5"/>
                    </a:cxn>
                  </a:cxnLst>
                  <a:rect l="0" t="0" r="r" b="b"/>
                  <a:pathLst>
                    <a:path w="10" h="14">
                      <a:moveTo>
                        <a:pt x="0" y="4"/>
                      </a:moveTo>
                      <a:lnTo>
                        <a:pt x="10" y="14"/>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6" name="Freeform 872">
                  <a:extLst>
                    <a:ext uri="{FF2B5EF4-FFF2-40B4-BE49-F238E27FC236}">
                      <a16:creationId xmlns:a16="http://schemas.microsoft.com/office/drawing/2014/main" id="{45682C9B-1CB5-454E-B937-1E76124C28B2}"/>
                    </a:ext>
                  </a:extLst>
                </p:cNvPr>
                <p:cNvSpPr>
                  <a:spLocks/>
                </p:cNvSpPr>
                <p:nvPr/>
              </p:nvSpPr>
              <p:spPr bwMode="auto">
                <a:xfrm>
                  <a:off x="3659" y="2497"/>
                  <a:ext cx="9" cy="12"/>
                </a:xfrm>
                <a:custGeom>
                  <a:avLst/>
                  <a:gdLst>
                    <a:gd name="T0" fmla="*/ 0 w 9"/>
                    <a:gd name="T1" fmla="*/ 3 h 12"/>
                    <a:gd name="T2" fmla="*/ 9 w 9"/>
                    <a:gd name="T3" fmla="*/ 12 h 12"/>
                    <a:gd name="T4" fmla="*/ 5 w 9"/>
                    <a:gd name="T5" fmla="*/ 0 h 12"/>
                  </a:gdLst>
                  <a:ahLst/>
                  <a:cxnLst>
                    <a:cxn ang="0">
                      <a:pos x="T0" y="T1"/>
                    </a:cxn>
                    <a:cxn ang="0">
                      <a:pos x="T2" y="T3"/>
                    </a:cxn>
                    <a:cxn ang="0">
                      <a:pos x="T4" y="T5"/>
                    </a:cxn>
                  </a:cxnLst>
                  <a:rect l="0" t="0" r="r" b="b"/>
                  <a:pathLst>
                    <a:path w="9" h="12">
                      <a:moveTo>
                        <a:pt x="0" y="3"/>
                      </a:moveTo>
                      <a:lnTo>
                        <a:pt x="9"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7" name="Freeform 873">
                  <a:extLst>
                    <a:ext uri="{FF2B5EF4-FFF2-40B4-BE49-F238E27FC236}">
                      <a16:creationId xmlns:a16="http://schemas.microsoft.com/office/drawing/2014/main" id="{1B127E06-E86C-43BB-A958-D8B5236B99CC}"/>
                    </a:ext>
                  </a:extLst>
                </p:cNvPr>
                <p:cNvSpPr>
                  <a:spLocks/>
                </p:cNvSpPr>
                <p:nvPr/>
              </p:nvSpPr>
              <p:spPr bwMode="auto">
                <a:xfrm>
                  <a:off x="3662" y="2530"/>
                  <a:ext cx="6" cy="8"/>
                </a:xfrm>
                <a:custGeom>
                  <a:avLst/>
                  <a:gdLst>
                    <a:gd name="T0" fmla="*/ 0 w 6"/>
                    <a:gd name="T1" fmla="*/ 3 h 8"/>
                    <a:gd name="T2" fmla="*/ 6 w 6"/>
                    <a:gd name="T3" fmla="*/ 8 h 8"/>
                    <a:gd name="T4" fmla="*/ 3 w 6"/>
                    <a:gd name="T5" fmla="*/ 0 h 8"/>
                  </a:gdLst>
                  <a:ahLst/>
                  <a:cxnLst>
                    <a:cxn ang="0">
                      <a:pos x="T0" y="T1"/>
                    </a:cxn>
                    <a:cxn ang="0">
                      <a:pos x="T2" y="T3"/>
                    </a:cxn>
                    <a:cxn ang="0">
                      <a:pos x="T4" y="T5"/>
                    </a:cxn>
                  </a:cxnLst>
                  <a:rect l="0" t="0" r="r" b="b"/>
                  <a:pathLst>
                    <a:path w="6" h="8">
                      <a:moveTo>
                        <a:pt x="0" y="3"/>
                      </a:moveTo>
                      <a:lnTo>
                        <a:pt x="6"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8" name="Freeform 874">
                  <a:extLst>
                    <a:ext uri="{FF2B5EF4-FFF2-40B4-BE49-F238E27FC236}">
                      <a16:creationId xmlns:a16="http://schemas.microsoft.com/office/drawing/2014/main" id="{58EC2536-BD80-4F2C-B049-C6AF0358E3B2}"/>
                    </a:ext>
                  </a:extLst>
                </p:cNvPr>
                <p:cNvSpPr>
                  <a:spLocks/>
                </p:cNvSpPr>
                <p:nvPr/>
              </p:nvSpPr>
              <p:spPr bwMode="auto">
                <a:xfrm>
                  <a:off x="3666" y="2564"/>
                  <a:ext cx="2" cy="3"/>
                </a:xfrm>
                <a:custGeom>
                  <a:avLst/>
                  <a:gdLst>
                    <a:gd name="T0" fmla="*/ 0 w 2"/>
                    <a:gd name="T1" fmla="*/ 1 h 3"/>
                    <a:gd name="T2" fmla="*/ 2 w 2"/>
                    <a:gd name="T3" fmla="*/ 3 h 3"/>
                    <a:gd name="T4" fmla="*/ 0 w 2"/>
                    <a:gd name="T5" fmla="*/ 0 h 3"/>
                  </a:gdLst>
                  <a:ahLst/>
                  <a:cxnLst>
                    <a:cxn ang="0">
                      <a:pos x="T0" y="T1"/>
                    </a:cxn>
                    <a:cxn ang="0">
                      <a:pos x="T2" y="T3"/>
                    </a:cxn>
                    <a:cxn ang="0">
                      <a:pos x="T4" y="T5"/>
                    </a:cxn>
                  </a:cxnLst>
                  <a:rect l="0" t="0" r="r" b="b"/>
                  <a:pathLst>
                    <a:path w="2" h="3">
                      <a:moveTo>
                        <a:pt x="0" y="1"/>
                      </a:moveTo>
                      <a:lnTo>
                        <a:pt x="2"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9" name="Freeform 875">
                  <a:extLst>
                    <a:ext uri="{FF2B5EF4-FFF2-40B4-BE49-F238E27FC236}">
                      <a16:creationId xmlns:a16="http://schemas.microsoft.com/office/drawing/2014/main" id="{E9C21A8F-1C38-4DBF-9421-827E8A8D73B1}"/>
                    </a:ext>
                  </a:extLst>
                </p:cNvPr>
                <p:cNvSpPr>
                  <a:spLocks/>
                </p:cNvSpPr>
                <p:nvPr/>
              </p:nvSpPr>
              <p:spPr bwMode="auto">
                <a:xfrm>
                  <a:off x="3667" y="2595"/>
                  <a:ext cx="1" cy="3"/>
                </a:xfrm>
                <a:custGeom>
                  <a:avLst/>
                  <a:gdLst>
                    <a:gd name="T0" fmla="*/ 1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1"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0" name="Freeform 876">
                  <a:extLst>
                    <a:ext uri="{FF2B5EF4-FFF2-40B4-BE49-F238E27FC236}">
                      <a16:creationId xmlns:a16="http://schemas.microsoft.com/office/drawing/2014/main" id="{C253A975-82D1-4F3A-8694-0DD11371D4C4}"/>
                    </a:ext>
                  </a:extLst>
                </p:cNvPr>
                <p:cNvSpPr>
                  <a:spLocks/>
                </p:cNvSpPr>
                <p:nvPr/>
              </p:nvSpPr>
              <p:spPr bwMode="auto">
                <a:xfrm>
                  <a:off x="3694" y="1705"/>
                  <a:ext cx="3" cy="6"/>
                </a:xfrm>
                <a:custGeom>
                  <a:avLst/>
                  <a:gdLst>
                    <a:gd name="T0" fmla="*/ 3 w 3"/>
                    <a:gd name="T1" fmla="*/ 6 h 6"/>
                    <a:gd name="T2" fmla="*/ 3 w 3"/>
                    <a:gd name="T3" fmla="*/ 0 h 6"/>
                    <a:gd name="T4" fmla="*/ 0 w 3"/>
                    <a:gd name="T5" fmla="*/ 6 h 6"/>
                  </a:gdLst>
                  <a:ahLst/>
                  <a:cxnLst>
                    <a:cxn ang="0">
                      <a:pos x="T0" y="T1"/>
                    </a:cxn>
                    <a:cxn ang="0">
                      <a:pos x="T2" y="T3"/>
                    </a:cxn>
                    <a:cxn ang="0">
                      <a:pos x="T4" y="T5"/>
                    </a:cxn>
                  </a:cxnLst>
                  <a:rect l="0" t="0" r="r" b="b"/>
                  <a:pathLst>
                    <a:path w="3" h="6">
                      <a:moveTo>
                        <a:pt x="3" y="6"/>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1" name="Freeform 877">
                  <a:extLst>
                    <a:ext uri="{FF2B5EF4-FFF2-40B4-BE49-F238E27FC236}">
                      <a16:creationId xmlns:a16="http://schemas.microsoft.com/office/drawing/2014/main" id="{273B2C85-8221-45EA-B7C5-F169388C38D1}"/>
                    </a:ext>
                  </a:extLst>
                </p:cNvPr>
                <p:cNvSpPr>
                  <a:spLocks/>
                </p:cNvSpPr>
                <p:nvPr/>
              </p:nvSpPr>
              <p:spPr bwMode="auto">
                <a:xfrm>
                  <a:off x="3695" y="1733"/>
                  <a:ext cx="2" cy="5"/>
                </a:xfrm>
                <a:custGeom>
                  <a:avLst/>
                  <a:gdLst>
                    <a:gd name="T0" fmla="*/ 1 w 2"/>
                    <a:gd name="T1" fmla="*/ 5 h 5"/>
                    <a:gd name="T2" fmla="*/ 2 w 2"/>
                    <a:gd name="T3" fmla="*/ 0 h 5"/>
                    <a:gd name="T4" fmla="*/ 0 w 2"/>
                    <a:gd name="T5" fmla="*/ 4 h 5"/>
                  </a:gdLst>
                  <a:ahLst/>
                  <a:cxnLst>
                    <a:cxn ang="0">
                      <a:pos x="T0" y="T1"/>
                    </a:cxn>
                    <a:cxn ang="0">
                      <a:pos x="T2" y="T3"/>
                    </a:cxn>
                    <a:cxn ang="0">
                      <a:pos x="T4" y="T5"/>
                    </a:cxn>
                  </a:cxnLst>
                  <a:rect l="0" t="0" r="r" b="b"/>
                  <a:pathLst>
                    <a:path w="2" h="5">
                      <a:moveTo>
                        <a:pt x="1" y="5"/>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2" name="Freeform 878">
                  <a:extLst>
                    <a:ext uri="{FF2B5EF4-FFF2-40B4-BE49-F238E27FC236}">
                      <a16:creationId xmlns:a16="http://schemas.microsoft.com/office/drawing/2014/main" id="{DAAFD570-C9BB-4440-A8B6-EAA68EEBFDA6}"/>
                    </a:ext>
                  </a:extLst>
                </p:cNvPr>
                <p:cNvSpPr>
                  <a:spLocks/>
                </p:cNvSpPr>
                <p:nvPr/>
              </p:nvSpPr>
              <p:spPr bwMode="auto">
                <a:xfrm>
                  <a:off x="3695" y="1762"/>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3" name="Freeform 879">
                  <a:extLst>
                    <a:ext uri="{FF2B5EF4-FFF2-40B4-BE49-F238E27FC236}">
                      <a16:creationId xmlns:a16="http://schemas.microsoft.com/office/drawing/2014/main" id="{955223AA-53D3-4C3B-92A0-E62EE8D308B6}"/>
                    </a:ext>
                  </a:extLst>
                </p:cNvPr>
                <p:cNvSpPr>
                  <a:spLocks/>
                </p:cNvSpPr>
                <p:nvPr/>
              </p:nvSpPr>
              <p:spPr bwMode="auto">
                <a:xfrm>
                  <a:off x="3694" y="1787"/>
                  <a:ext cx="3" cy="4"/>
                </a:xfrm>
                <a:custGeom>
                  <a:avLst/>
                  <a:gdLst>
                    <a:gd name="T0" fmla="*/ 0 w 3"/>
                    <a:gd name="T1" fmla="*/ 1 h 4"/>
                    <a:gd name="T2" fmla="*/ 3 w 3"/>
                    <a:gd name="T3" fmla="*/ 4 h 4"/>
                    <a:gd name="T4" fmla="*/ 1 w 3"/>
                    <a:gd name="T5" fmla="*/ 0 h 4"/>
                  </a:gdLst>
                  <a:ahLst/>
                  <a:cxnLst>
                    <a:cxn ang="0">
                      <a:pos x="T0" y="T1"/>
                    </a:cxn>
                    <a:cxn ang="0">
                      <a:pos x="T2" y="T3"/>
                    </a:cxn>
                    <a:cxn ang="0">
                      <a:pos x="T4" y="T5"/>
                    </a:cxn>
                  </a:cxnLst>
                  <a:rect l="0" t="0" r="r" b="b"/>
                  <a:pathLst>
                    <a:path w="3" h="4">
                      <a:moveTo>
                        <a:pt x="0" y="1"/>
                      </a:moveTo>
                      <a:lnTo>
                        <a:pt x="3"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4" name="Freeform 880">
                  <a:extLst>
                    <a:ext uri="{FF2B5EF4-FFF2-40B4-BE49-F238E27FC236}">
                      <a16:creationId xmlns:a16="http://schemas.microsoft.com/office/drawing/2014/main" id="{5101E006-BDF4-4B78-951A-BB4FF256D629}"/>
                    </a:ext>
                  </a:extLst>
                </p:cNvPr>
                <p:cNvSpPr>
                  <a:spLocks/>
                </p:cNvSpPr>
                <p:nvPr/>
              </p:nvSpPr>
              <p:spPr bwMode="auto">
                <a:xfrm>
                  <a:off x="3694" y="1815"/>
                  <a:ext cx="3" cy="5"/>
                </a:xfrm>
                <a:custGeom>
                  <a:avLst/>
                  <a:gdLst>
                    <a:gd name="T0" fmla="*/ 0 w 3"/>
                    <a:gd name="T1" fmla="*/ 1 h 5"/>
                    <a:gd name="T2" fmla="*/ 3 w 3"/>
                    <a:gd name="T3" fmla="*/ 5 h 5"/>
                    <a:gd name="T4" fmla="*/ 2 w 3"/>
                    <a:gd name="T5" fmla="*/ 0 h 5"/>
                  </a:gdLst>
                  <a:ahLst/>
                  <a:cxnLst>
                    <a:cxn ang="0">
                      <a:pos x="T0" y="T1"/>
                    </a:cxn>
                    <a:cxn ang="0">
                      <a:pos x="T2" y="T3"/>
                    </a:cxn>
                    <a:cxn ang="0">
                      <a:pos x="T4" y="T5"/>
                    </a:cxn>
                  </a:cxnLst>
                  <a:rect l="0" t="0" r="r" b="b"/>
                  <a:pathLst>
                    <a:path w="3" h="5">
                      <a:moveTo>
                        <a:pt x="0" y="1"/>
                      </a:moveTo>
                      <a:lnTo>
                        <a:pt x="3"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5" name="Freeform 881">
                  <a:extLst>
                    <a:ext uri="{FF2B5EF4-FFF2-40B4-BE49-F238E27FC236}">
                      <a16:creationId xmlns:a16="http://schemas.microsoft.com/office/drawing/2014/main" id="{362638A3-4F3D-4B24-97B4-4EC32EFD0B87}"/>
                    </a:ext>
                  </a:extLst>
                </p:cNvPr>
                <p:cNvSpPr>
                  <a:spLocks/>
                </p:cNvSpPr>
                <p:nvPr/>
              </p:nvSpPr>
              <p:spPr bwMode="auto">
                <a:xfrm>
                  <a:off x="3695" y="1846"/>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6" name="Freeform 882">
                  <a:extLst>
                    <a:ext uri="{FF2B5EF4-FFF2-40B4-BE49-F238E27FC236}">
                      <a16:creationId xmlns:a16="http://schemas.microsoft.com/office/drawing/2014/main" id="{8F0BFBFB-2193-41B0-B1AD-F0601F3CF6E9}"/>
                    </a:ext>
                  </a:extLst>
                </p:cNvPr>
                <p:cNvSpPr>
                  <a:spLocks/>
                </p:cNvSpPr>
                <p:nvPr/>
              </p:nvSpPr>
              <p:spPr bwMode="auto">
                <a:xfrm>
                  <a:off x="3697" y="1877"/>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7" name="Freeform 883">
                  <a:extLst>
                    <a:ext uri="{FF2B5EF4-FFF2-40B4-BE49-F238E27FC236}">
                      <a16:creationId xmlns:a16="http://schemas.microsoft.com/office/drawing/2014/main" id="{35E42555-A172-4A56-A7E0-732B9963CAE6}"/>
                    </a:ext>
                  </a:extLst>
                </p:cNvPr>
                <p:cNvSpPr>
                  <a:spLocks/>
                </p:cNvSpPr>
                <p:nvPr/>
              </p:nvSpPr>
              <p:spPr bwMode="auto">
                <a:xfrm>
                  <a:off x="3697" y="1906"/>
                  <a:ext cx="6" cy="6"/>
                </a:xfrm>
                <a:custGeom>
                  <a:avLst/>
                  <a:gdLst>
                    <a:gd name="T0" fmla="*/ 6 w 6"/>
                    <a:gd name="T1" fmla="*/ 3 h 6"/>
                    <a:gd name="T2" fmla="*/ 0 w 6"/>
                    <a:gd name="T3" fmla="*/ 0 h 6"/>
                    <a:gd name="T4" fmla="*/ 4 w 6"/>
                    <a:gd name="T5" fmla="*/ 6 h 6"/>
                  </a:gdLst>
                  <a:ahLst/>
                  <a:cxnLst>
                    <a:cxn ang="0">
                      <a:pos x="T0" y="T1"/>
                    </a:cxn>
                    <a:cxn ang="0">
                      <a:pos x="T2" y="T3"/>
                    </a:cxn>
                    <a:cxn ang="0">
                      <a:pos x="T4" y="T5"/>
                    </a:cxn>
                  </a:cxnLst>
                  <a:rect l="0" t="0" r="r" b="b"/>
                  <a:pathLst>
                    <a:path w="6" h="6">
                      <a:moveTo>
                        <a:pt x="6" y="3"/>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8" name="Freeform 884">
                  <a:extLst>
                    <a:ext uri="{FF2B5EF4-FFF2-40B4-BE49-F238E27FC236}">
                      <a16:creationId xmlns:a16="http://schemas.microsoft.com/office/drawing/2014/main" id="{56C7AA81-9F19-444C-8E36-E8084E887670}"/>
                    </a:ext>
                  </a:extLst>
                </p:cNvPr>
                <p:cNvSpPr>
                  <a:spLocks/>
                </p:cNvSpPr>
                <p:nvPr/>
              </p:nvSpPr>
              <p:spPr bwMode="auto">
                <a:xfrm>
                  <a:off x="3697" y="1935"/>
                  <a:ext cx="10" cy="7"/>
                </a:xfrm>
                <a:custGeom>
                  <a:avLst/>
                  <a:gdLst>
                    <a:gd name="T0" fmla="*/ 10 w 10"/>
                    <a:gd name="T1" fmla="*/ 3 h 7"/>
                    <a:gd name="T2" fmla="*/ 0 w 10"/>
                    <a:gd name="T3" fmla="*/ 0 h 7"/>
                    <a:gd name="T4" fmla="*/ 7 w 10"/>
                    <a:gd name="T5" fmla="*/ 7 h 7"/>
                  </a:gdLst>
                  <a:ahLst/>
                  <a:cxnLst>
                    <a:cxn ang="0">
                      <a:pos x="T0" y="T1"/>
                    </a:cxn>
                    <a:cxn ang="0">
                      <a:pos x="T2" y="T3"/>
                    </a:cxn>
                    <a:cxn ang="0">
                      <a:pos x="T4" y="T5"/>
                    </a:cxn>
                  </a:cxnLst>
                  <a:rect l="0" t="0" r="r" b="b"/>
                  <a:pathLst>
                    <a:path w="10" h="7">
                      <a:moveTo>
                        <a:pt x="10"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9" name="Freeform 885">
                  <a:extLst>
                    <a:ext uri="{FF2B5EF4-FFF2-40B4-BE49-F238E27FC236}">
                      <a16:creationId xmlns:a16="http://schemas.microsoft.com/office/drawing/2014/main" id="{AFCACAA5-4C07-4D0D-8E7A-0709532E220A}"/>
                    </a:ext>
                  </a:extLst>
                </p:cNvPr>
                <p:cNvSpPr>
                  <a:spLocks/>
                </p:cNvSpPr>
                <p:nvPr/>
              </p:nvSpPr>
              <p:spPr bwMode="auto">
                <a:xfrm>
                  <a:off x="3697" y="1963"/>
                  <a:ext cx="12" cy="8"/>
                </a:xfrm>
                <a:custGeom>
                  <a:avLst/>
                  <a:gdLst>
                    <a:gd name="T0" fmla="*/ 12 w 12"/>
                    <a:gd name="T1" fmla="*/ 2 h 8"/>
                    <a:gd name="T2" fmla="*/ 0 w 12"/>
                    <a:gd name="T3" fmla="*/ 0 h 8"/>
                    <a:gd name="T4" fmla="*/ 10 w 12"/>
                    <a:gd name="T5" fmla="*/ 8 h 8"/>
                  </a:gdLst>
                  <a:ahLst/>
                  <a:cxnLst>
                    <a:cxn ang="0">
                      <a:pos x="T0" y="T1"/>
                    </a:cxn>
                    <a:cxn ang="0">
                      <a:pos x="T2" y="T3"/>
                    </a:cxn>
                    <a:cxn ang="0">
                      <a:pos x="T4" y="T5"/>
                    </a:cxn>
                  </a:cxnLst>
                  <a:rect l="0" t="0" r="r" b="b"/>
                  <a:pathLst>
                    <a:path w="12" h="8">
                      <a:moveTo>
                        <a:pt x="12" y="2"/>
                      </a:moveTo>
                      <a:lnTo>
                        <a:pt x="0" y="0"/>
                      </a:lnTo>
                      <a:lnTo>
                        <a:pt x="1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0" name="Freeform 886">
                  <a:extLst>
                    <a:ext uri="{FF2B5EF4-FFF2-40B4-BE49-F238E27FC236}">
                      <a16:creationId xmlns:a16="http://schemas.microsoft.com/office/drawing/2014/main" id="{7BAA6926-C7C2-4B22-95C4-14F4D1FD7335}"/>
                    </a:ext>
                  </a:extLst>
                </p:cNvPr>
                <p:cNvSpPr>
                  <a:spLocks/>
                </p:cNvSpPr>
                <p:nvPr/>
              </p:nvSpPr>
              <p:spPr bwMode="auto">
                <a:xfrm>
                  <a:off x="3697" y="1991"/>
                  <a:ext cx="13" cy="6"/>
                </a:xfrm>
                <a:custGeom>
                  <a:avLst/>
                  <a:gdLst>
                    <a:gd name="T0" fmla="*/ 13 w 13"/>
                    <a:gd name="T1" fmla="*/ 0 h 6"/>
                    <a:gd name="T2" fmla="*/ 0 w 13"/>
                    <a:gd name="T3" fmla="*/ 1 h 6"/>
                    <a:gd name="T4" fmla="*/ 12 w 13"/>
                    <a:gd name="T5" fmla="*/ 6 h 6"/>
                  </a:gdLst>
                  <a:ahLst/>
                  <a:cxnLst>
                    <a:cxn ang="0">
                      <a:pos x="T0" y="T1"/>
                    </a:cxn>
                    <a:cxn ang="0">
                      <a:pos x="T2" y="T3"/>
                    </a:cxn>
                    <a:cxn ang="0">
                      <a:pos x="T4" y="T5"/>
                    </a:cxn>
                  </a:cxnLst>
                  <a:rect l="0" t="0" r="r" b="b"/>
                  <a:pathLst>
                    <a:path w="13" h="6">
                      <a:moveTo>
                        <a:pt x="13" y="0"/>
                      </a:moveTo>
                      <a:lnTo>
                        <a:pt x="0" y="1"/>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1" name="Freeform 887">
                  <a:extLst>
                    <a:ext uri="{FF2B5EF4-FFF2-40B4-BE49-F238E27FC236}">
                      <a16:creationId xmlns:a16="http://schemas.microsoft.com/office/drawing/2014/main" id="{3F194A39-C377-4033-BC6E-F361B0534A1E}"/>
                    </a:ext>
                  </a:extLst>
                </p:cNvPr>
                <p:cNvSpPr>
                  <a:spLocks/>
                </p:cNvSpPr>
                <p:nvPr/>
              </p:nvSpPr>
              <p:spPr bwMode="auto">
                <a:xfrm>
                  <a:off x="3697" y="2017"/>
                  <a:ext cx="12" cy="6"/>
                </a:xfrm>
                <a:custGeom>
                  <a:avLst/>
                  <a:gdLst>
                    <a:gd name="T0" fmla="*/ 11 w 12"/>
                    <a:gd name="T1" fmla="*/ 0 h 6"/>
                    <a:gd name="T2" fmla="*/ 0 w 12"/>
                    <a:gd name="T3" fmla="*/ 4 h 6"/>
                    <a:gd name="T4" fmla="*/ 12 w 12"/>
                    <a:gd name="T5" fmla="*/ 6 h 6"/>
                  </a:gdLst>
                  <a:ahLst/>
                  <a:cxnLst>
                    <a:cxn ang="0">
                      <a:pos x="T0" y="T1"/>
                    </a:cxn>
                    <a:cxn ang="0">
                      <a:pos x="T2" y="T3"/>
                    </a:cxn>
                    <a:cxn ang="0">
                      <a:pos x="T4" y="T5"/>
                    </a:cxn>
                  </a:cxnLst>
                  <a:rect l="0" t="0" r="r" b="b"/>
                  <a:pathLst>
                    <a:path w="12" h="6">
                      <a:moveTo>
                        <a:pt x="11" y="0"/>
                      </a:moveTo>
                      <a:lnTo>
                        <a:pt x="0" y="4"/>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2" name="Freeform 888">
                  <a:extLst>
                    <a:ext uri="{FF2B5EF4-FFF2-40B4-BE49-F238E27FC236}">
                      <a16:creationId xmlns:a16="http://schemas.microsoft.com/office/drawing/2014/main" id="{75C740D6-1246-47E6-8BC7-CFA20E3BD105}"/>
                    </a:ext>
                  </a:extLst>
                </p:cNvPr>
                <p:cNvSpPr>
                  <a:spLocks/>
                </p:cNvSpPr>
                <p:nvPr/>
              </p:nvSpPr>
              <p:spPr bwMode="auto">
                <a:xfrm>
                  <a:off x="3697" y="2044"/>
                  <a:ext cx="10" cy="6"/>
                </a:xfrm>
                <a:custGeom>
                  <a:avLst/>
                  <a:gdLst>
                    <a:gd name="T0" fmla="*/ 9 w 10"/>
                    <a:gd name="T1" fmla="*/ 0 h 6"/>
                    <a:gd name="T2" fmla="*/ 0 w 10"/>
                    <a:gd name="T3" fmla="*/ 6 h 6"/>
                    <a:gd name="T4" fmla="*/ 10 w 10"/>
                    <a:gd name="T5" fmla="*/ 5 h 6"/>
                  </a:gdLst>
                  <a:ahLst/>
                  <a:cxnLst>
                    <a:cxn ang="0">
                      <a:pos x="T0" y="T1"/>
                    </a:cxn>
                    <a:cxn ang="0">
                      <a:pos x="T2" y="T3"/>
                    </a:cxn>
                    <a:cxn ang="0">
                      <a:pos x="T4" y="T5"/>
                    </a:cxn>
                  </a:cxnLst>
                  <a:rect l="0" t="0" r="r" b="b"/>
                  <a:pathLst>
                    <a:path w="10" h="6">
                      <a:moveTo>
                        <a:pt x="9" y="0"/>
                      </a:moveTo>
                      <a:lnTo>
                        <a:pt x="0" y="6"/>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3" name="Freeform 889">
                  <a:extLst>
                    <a:ext uri="{FF2B5EF4-FFF2-40B4-BE49-F238E27FC236}">
                      <a16:creationId xmlns:a16="http://schemas.microsoft.com/office/drawing/2014/main" id="{BC5744DE-B8D8-4D39-94ED-F43C5978A96D}"/>
                    </a:ext>
                  </a:extLst>
                </p:cNvPr>
                <p:cNvSpPr>
                  <a:spLocks/>
                </p:cNvSpPr>
                <p:nvPr/>
              </p:nvSpPr>
              <p:spPr bwMode="auto">
                <a:xfrm>
                  <a:off x="3697" y="2072"/>
                  <a:ext cx="8" cy="6"/>
                </a:xfrm>
                <a:custGeom>
                  <a:avLst/>
                  <a:gdLst>
                    <a:gd name="T0" fmla="*/ 6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6"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4" name="Freeform 890">
                  <a:extLst>
                    <a:ext uri="{FF2B5EF4-FFF2-40B4-BE49-F238E27FC236}">
                      <a16:creationId xmlns:a16="http://schemas.microsoft.com/office/drawing/2014/main" id="{D40A9282-1481-4725-B65C-51C34EFEEF33}"/>
                    </a:ext>
                  </a:extLst>
                </p:cNvPr>
                <p:cNvSpPr>
                  <a:spLocks/>
                </p:cNvSpPr>
                <p:nvPr/>
              </p:nvSpPr>
              <p:spPr bwMode="auto">
                <a:xfrm>
                  <a:off x="3697" y="2102"/>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5" name="Freeform 891">
                  <a:extLst>
                    <a:ext uri="{FF2B5EF4-FFF2-40B4-BE49-F238E27FC236}">
                      <a16:creationId xmlns:a16="http://schemas.microsoft.com/office/drawing/2014/main" id="{3FF39BF0-BC03-40A1-8191-F9424EB86A4B}"/>
                    </a:ext>
                  </a:extLst>
                </p:cNvPr>
                <p:cNvSpPr>
                  <a:spLocks/>
                </p:cNvSpPr>
                <p:nvPr/>
              </p:nvSpPr>
              <p:spPr bwMode="auto">
                <a:xfrm>
                  <a:off x="3697" y="2131"/>
                  <a:ext cx="6" cy="5"/>
                </a:xfrm>
                <a:custGeom>
                  <a:avLst/>
                  <a:gdLst>
                    <a:gd name="T0" fmla="*/ 4 w 6"/>
                    <a:gd name="T1" fmla="*/ 0 h 5"/>
                    <a:gd name="T2" fmla="*/ 0 w 6"/>
                    <a:gd name="T3" fmla="*/ 5 h 5"/>
                    <a:gd name="T4" fmla="*/ 6 w 6"/>
                    <a:gd name="T5" fmla="*/ 2 h 5"/>
                  </a:gdLst>
                  <a:ahLst/>
                  <a:cxnLst>
                    <a:cxn ang="0">
                      <a:pos x="T0" y="T1"/>
                    </a:cxn>
                    <a:cxn ang="0">
                      <a:pos x="T2" y="T3"/>
                    </a:cxn>
                    <a:cxn ang="0">
                      <a:pos x="T4" y="T5"/>
                    </a:cxn>
                  </a:cxnLst>
                  <a:rect l="0" t="0" r="r" b="b"/>
                  <a:pathLst>
                    <a:path w="6" h="5">
                      <a:moveTo>
                        <a:pt x="4" y="0"/>
                      </a:moveTo>
                      <a:lnTo>
                        <a:pt x="0" y="5"/>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6" name="Freeform 892">
                  <a:extLst>
                    <a:ext uri="{FF2B5EF4-FFF2-40B4-BE49-F238E27FC236}">
                      <a16:creationId xmlns:a16="http://schemas.microsoft.com/office/drawing/2014/main" id="{E01823B0-599E-4A12-AA9E-657B41393A54}"/>
                    </a:ext>
                  </a:extLst>
                </p:cNvPr>
                <p:cNvSpPr>
                  <a:spLocks/>
                </p:cNvSpPr>
                <p:nvPr/>
              </p:nvSpPr>
              <p:spPr bwMode="auto">
                <a:xfrm>
                  <a:off x="3697" y="2160"/>
                  <a:ext cx="5" cy="4"/>
                </a:xfrm>
                <a:custGeom>
                  <a:avLst/>
                  <a:gdLst>
                    <a:gd name="T0" fmla="*/ 3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3"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7" name="Freeform 893">
                  <a:extLst>
                    <a:ext uri="{FF2B5EF4-FFF2-40B4-BE49-F238E27FC236}">
                      <a16:creationId xmlns:a16="http://schemas.microsoft.com/office/drawing/2014/main" id="{65AA84E4-5FF5-4E63-83A9-B5DAF4979CAE}"/>
                    </a:ext>
                  </a:extLst>
                </p:cNvPr>
                <p:cNvSpPr>
                  <a:spLocks/>
                </p:cNvSpPr>
                <p:nvPr/>
              </p:nvSpPr>
              <p:spPr bwMode="auto">
                <a:xfrm>
                  <a:off x="3697" y="2189"/>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8" name="Freeform 894">
                  <a:extLst>
                    <a:ext uri="{FF2B5EF4-FFF2-40B4-BE49-F238E27FC236}">
                      <a16:creationId xmlns:a16="http://schemas.microsoft.com/office/drawing/2014/main" id="{B92FE6D9-1A43-4683-8EFD-7EA31B235876}"/>
                    </a:ext>
                  </a:extLst>
                </p:cNvPr>
                <p:cNvSpPr>
                  <a:spLocks/>
                </p:cNvSpPr>
                <p:nvPr/>
              </p:nvSpPr>
              <p:spPr bwMode="auto">
                <a:xfrm>
                  <a:off x="3693" y="2217"/>
                  <a:ext cx="4" cy="5"/>
                </a:xfrm>
                <a:custGeom>
                  <a:avLst/>
                  <a:gdLst>
                    <a:gd name="T0" fmla="*/ 0 w 4"/>
                    <a:gd name="T1" fmla="*/ 1 h 5"/>
                    <a:gd name="T2" fmla="*/ 4 w 4"/>
                    <a:gd name="T3" fmla="*/ 5 h 5"/>
                    <a:gd name="T4" fmla="*/ 3 w 4"/>
                    <a:gd name="T5" fmla="*/ 0 h 5"/>
                  </a:gdLst>
                  <a:ahLst/>
                  <a:cxnLst>
                    <a:cxn ang="0">
                      <a:pos x="T0" y="T1"/>
                    </a:cxn>
                    <a:cxn ang="0">
                      <a:pos x="T2" y="T3"/>
                    </a:cxn>
                    <a:cxn ang="0">
                      <a:pos x="T4" y="T5"/>
                    </a:cxn>
                  </a:cxnLst>
                  <a:rect l="0" t="0" r="r" b="b"/>
                  <a:pathLst>
                    <a:path w="4" h="5">
                      <a:moveTo>
                        <a:pt x="0" y="1"/>
                      </a:moveTo>
                      <a:lnTo>
                        <a:pt x="4"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9" name="Freeform 895">
                  <a:extLst>
                    <a:ext uri="{FF2B5EF4-FFF2-40B4-BE49-F238E27FC236}">
                      <a16:creationId xmlns:a16="http://schemas.microsoft.com/office/drawing/2014/main" id="{532EB199-91FC-4F07-BACC-BF1C3C2B1A72}"/>
                    </a:ext>
                  </a:extLst>
                </p:cNvPr>
                <p:cNvSpPr>
                  <a:spLocks/>
                </p:cNvSpPr>
                <p:nvPr/>
              </p:nvSpPr>
              <p:spPr bwMode="auto">
                <a:xfrm>
                  <a:off x="3688" y="2243"/>
                  <a:ext cx="9" cy="7"/>
                </a:xfrm>
                <a:custGeom>
                  <a:avLst/>
                  <a:gdLst>
                    <a:gd name="T0" fmla="*/ 0 w 9"/>
                    <a:gd name="T1" fmla="*/ 4 h 7"/>
                    <a:gd name="T2" fmla="*/ 9 w 9"/>
                    <a:gd name="T3" fmla="*/ 7 h 7"/>
                    <a:gd name="T4" fmla="*/ 3 w 9"/>
                    <a:gd name="T5" fmla="*/ 0 h 7"/>
                  </a:gdLst>
                  <a:ahLst/>
                  <a:cxnLst>
                    <a:cxn ang="0">
                      <a:pos x="T0" y="T1"/>
                    </a:cxn>
                    <a:cxn ang="0">
                      <a:pos x="T2" y="T3"/>
                    </a:cxn>
                    <a:cxn ang="0">
                      <a:pos x="T4" y="T5"/>
                    </a:cxn>
                  </a:cxnLst>
                  <a:rect l="0" t="0" r="r" b="b"/>
                  <a:pathLst>
                    <a:path w="9" h="7">
                      <a:moveTo>
                        <a:pt x="0" y="4"/>
                      </a:moveTo>
                      <a:lnTo>
                        <a:pt x="9"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0" name="Freeform 896">
                  <a:extLst>
                    <a:ext uri="{FF2B5EF4-FFF2-40B4-BE49-F238E27FC236}">
                      <a16:creationId xmlns:a16="http://schemas.microsoft.com/office/drawing/2014/main" id="{BE8ED018-C6CA-41A1-ADF3-862F77BD943E}"/>
                    </a:ext>
                  </a:extLst>
                </p:cNvPr>
                <p:cNvSpPr>
                  <a:spLocks/>
                </p:cNvSpPr>
                <p:nvPr/>
              </p:nvSpPr>
              <p:spPr bwMode="auto">
                <a:xfrm>
                  <a:off x="3684" y="2270"/>
                  <a:ext cx="13" cy="9"/>
                </a:xfrm>
                <a:custGeom>
                  <a:avLst/>
                  <a:gdLst>
                    <a:gd name="T0" fmla="*/ 0 w 13"/>
                    <a:gd name="T1" fmla="*/ 5 h 9"/>
                    <a:gd name="T2" fmla="*/ 13 w 13"/>
                    <a:gd name="T3" fmla="*/ 9 h 9"/>
                    <a:gd name="T4" fmla="*/ 4 w 13"/>
                    <a:gd name="T5" fmla="*/ 0 h 9"/>
                  </a:gdLst>
                  <a:ahLst/>
                  <a:cxnLst>
                    <a:cxn ang="0">
                      <a:pos x="T0" y="T1"/>
                    </a:cxn>
                    <a:cxn ang="0">
                      <a:pos x="T2" y="T3"/>
                    </a:cxn>
                    <a:cxn ang="0">
                      <a:pos x="T4" y="T5"/>
                    </a:cxn>
                  </a:cxnLst>
                  <a:rect l="0" t="0" r="r" b="b"/>
                  <a:pathLst>
                    <a:path w="13" h="9">
                      <a:moveTo>
                        <a:pt x="0" y="5"/>
                      </a:moveTo>
                      <a:lnTo>
                        <a:pt x="13"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1" name="Freeform 897">
                  <a:extLst>
                    <a:ext uri="{FF2B5EF4-FFF2-40B4-BE49-F238E27FC236}">
                      <a16:creationId xmlns:a16="http://schemas.microsoft.com/office/drawing/2014/main" id="{CF096496-B95B-49D3-B588-4C76FDDC57CD}"/>
                    </a:ext>
                  </a:extLst>
                </p:cNvPr>
                <p:cNvSpPr>
                  <a:spLocks/>
                </p:cNvSpPr>
                <p:nvPr/>
              </p:nvSpPr>
              <p:spPr bwMode="auto">
                <a:xfrm>
                  <a:off x="3683" y="2298"/>
                  <a:ext cx="14" cy="10"/>
                </a:xfrm>
                <a:custGeom>
                  <a:avLst/>
                  <a:gdLst>
                    <a:gd name="T0" fmla="*/ 0 w 14"/>
                    <a:gd name="T1" fmla="*/ 6 h 10"/>
                    <a:gd name="T2" fmla="*/ 14 w 14"/>
                    <a:gd name="T3" fmla="*/ 10 h 10"/>
                    <a:gd name="T4" fmla="*/ 4 w 14"/>
                    <a:gd name="T5" fmla="*/ 0 h 10"/>
                  </a:gdLst>
                  <a:ahLst/>
                  <a:cxnLst>
                    <a:cxn ang="0">
                      <a:pos x="T0" y="T1"/>
                    </a:cxn>
                    <a:cxn ang="0">
                      <a:pos x="T2" y="T3"/>
                    </a:cxn>
                    <a:cxn ang="0">
                      <a:pos x="T4" y="T5"/>
                    </a:cxn>
                  </a:cxnLst>
                  <a:rect l="0" t="0" r="r" b="b"/>
                  <a:pathLst>
                    <a:path w="14" h="10">
                      <a:moveTo>
                        <a:pt x="0" y="6"/>
                      </a:moveTo>
                      <a:lnTo>
                        <a:pt x="14"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2" name="Freeform 898">
                  <a:extLst>
                    <a:ext uri="{FF2B5EF4-FFF2-40B4-BE49-F238E27FC236}">
                      <a16:creationId xmlns:a16="http://schemas.microsoft.com/office/drawing/2014/main" id="{94437838-F4B5-428F-800D-2B32F1796FB4}"/>
                    </a:ext>
                  </a:extLst>
                </p:cNvPr>
                <p:cNvSpPr>
                  <a:spLocks/>
                </p:cNvSpPr>
                <p:nvPr/>
              </p:nvSpPr>
              <p:spPr bwMode="auto">
                <a:xfrm>
                  <a:off x="3684" y="2326"/>
                  <a:ext cx="13" cy="11"/>
                </a:xfrm>
                <a:custGeom>
                  <a:avLst/>
                  <a:gdLst>
                    <a:gd name="T0" fmla="*/ 0 w 13"/>
                    <a:gd name="T1" fmla="*/ 6 h 11"/>
                    <a:gd name="T2" fmla="*/ 13 w 13"/>
                    <a:gd name="T3" fmla="*/ 11 h 11"/>
                    <a:gd name="T4" fmla="*/ 4 w 13"/>
                    <a:gd name="T5" fmla="*/ 0 h 11"/>
                  </a:gdLst>
                  <a:ahLst/>
                  <a:cxnLst>
                    <a:cxn ang="0">
                      <a:pos x="T0" y="T1"/>
                    </a:cxn>
                    <a:cxn ang="0">
                      <a:pos x="T2" y="T3"/>
                    </a:cxn>
                    <a:cxn ang="0">
                      <a:pos x="T4" y="T5"/>
                    </a:cxn>
                  </a:cxnLst>
                  <a:rect l="0" t="0" r="r" b="b"/>
                  <a:pathLst>
                    <a:path w="13" h="11">
                      <a:moveTo>
                        <a:pt x="0" y="6"/>
                      </a:moveTo>
                      <a:lnTo>
                        <a:pt x="13"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3" name="Freeform 899">
                  <a:extLst>
                    <a:ext uri="{FF2B5EF4-FFF2-40B4-BE49-F238E27FC236}">
                      <a16:creationId xmlns:a16="http://schemas.microsoft.com/office/drawing/2014/main" id="{F0A9CD00-17D9-461D-927F-B9D50D2E6F84}"/>
                    </a:ext>
                  </a:extLst>
                </p:cNvPr>
                <p:cNvSpPr>
                  <a:spLocks/>
                </p:cNvSpPr>
                <p:nvPr/>
              </p:nvSpPr>
              <p:spPr bwMode="auto">
                <a:xfrm>
                  <a:off x="3687" y="2355"/>
                  <a:ext cx="10" cy="10"/>
                </a:xfrm>
                <a:custGeom>
                  <a:avLst/>
                  <a:gdLst>
                    <a:gd name="T0" fmla="*/ 0 w 10"/>
                    <a:gd name="T1" fmla="*/ 4 h 10"/>
                    <a:gd name="T2" fmla="*/ 10 w 10"/>
                    <a:gd name="T3" fmla="*/ 10 h 10"/>
                    <a:gd name="T4" fmla="*/ 4 w 10"/>
                    <a:gd name="T5" fmla="*/ 0 h 10"/>
                  </a:gdLst>
                  <a:ahLst/>
                  <a:cxnLst>
                    <a:cxn ang="0">
                      <a:pos x="T0" y="T1"/>
                    </a:cxn>
                    <a:cxn ang="0">
                      <a:pos x="T2" y="T3"/>
                    </a:cxn>
                    <a:cxn ang="0">
                      <a:pos x="T4" y="T5"/>
                    </a:cxn>
                  </a:cxnLst>
                  <a:rect l="0" t="0" r="r" b="b"/>
                  <a:pathLst>
                    <a:path w="10" h="10">
                      <a:moveTo>
                        <a:pt x="0" y="4"/>
                      </a:moveTo>
                      <a:lnTo>
                        <a:pt x="10"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4" name="Freeform 900">
                  <a:extLst>
                    <a:ext uri="{FF2B5EF4-FFF2-40B4-BE49-F238E27FC236}">
                      <a16:creationId xmlns:a16="http://schemas.microsoft.com/office/drawing/2014/main" id="{CC51B01A-8AA5-482B-A79C-F7AFE7FE3E7D}"/>
                    </a:ext>
                  </a:extLst>
                </p:cNvPr>
                <p:cNvSpPr>
                  <a:spLocks/>
                </p:cNvSpPr>
                <p:nvPr/>
              </p:nvSpPr>
              <p:spPr bwMode="auto">
                <a:xfrm>
                  <a:off x="3689" y="2384"/>
                  <a:ext cx="8" cy="10"/>
                </a:xfrm>
                <a:custGeom>
                  <a:avLst/>
                  <a:gdLst>
                    <a:gd name="T0" fmla="*/ 0 w 8"/>
                    <a:gd name="T1" fmla="*/ 2 h 10"/>
                    <a:gd name="T2" fmla="*/ 8 w 8"/>
                    <a:gd name="T3" fmla="*/ 10 h 10"/>
                    <a:gd name="T4" fmla="*/ 5 w 8"/>
                    <a:gd name="T5" fmla="*/ 0 h 10"/>
                  </a:gdLst>
                  <a:ahLst/>
                  <a:cxnLst>
                    <a:cxn ang="0">
                      <a:pos x="T0" y="T1"/>
                    </a:cxn>
                    <a:cxn ang="0">
                      <a:pos x="T2" y="T3"/>
                    </a:cxn>
                    <a:cxn ang="0">
                      <a:pos x="T4" y="T5"/>
                    </a:cxn>
                  </a:cxnLst>
                  <a:rect l="0" t="0" r="r" b="b"/>
                  <a:pathLst>
                    <a:path w="8" h="10">
                      <a:moveTo>
                        <a:pt x="0" y="2"/>
                      </a:moveTo>
                      <a:lnTo>
                        <a:pt x="8"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5" name="Freeform 901">
                  <a:extLst>
                    <a:ext uri="{FF2B5EF4-FFF2-40B4-BE49-F238E27FC236}">
                      <a16:creationId xmlns:a16="http://schemas.microsoft.com/office/drawing/2014/main" id="{CD15CF23-D1D0-4914-93E6-8F7DA2719688}"/>
                    </a:ext>
                  </a:extLst>
                </p:cNvPr>
                <p:cNvSpPr>
                  <a:spLocks/>
                </p:cNvSpPr>
                <p:nvPr/>
              </p:nvSpPr>
              <p:spPr bwMode="auto">
                <a:xfrm>
                  <a:off x="3690" y="2412"/>
                  <a:ext cx="7" cy="11"/>
                </a:xfrm>
                <a:custGeom>
                  <a:avLst/>
                  <a:gdLst>
                    <a:gd name="T0" fmla="*/ 0 w 7"/>
                    <a:gd name="T1" fmla="*/ 2 h 11"/>
                    <a:gd name="T2" fmla="*/ 7 w 7"/>
                    <a:gd name="T3" fmla="*/ 11 h 11"/>
                    <a:gd name="T4" fmla="*/ 6 w 7"/>
                    <a:gd name="T5" fmla="*/ 0 h 11"/>
                  </a:gdLst>
                  <a:ahLst/>
                  <a:cxnLst>
                    <a:cxn ang="0">
                      <a:pos x="T0" y="T1"/>
                    </a:cxn>
                    <a:cxn ang="0">
                      <a:pos x="T2" y="T3"/>
                    </a:cxn>
                    <a:cxn ang="0">
                      <a:pos x="T4" y="T5"/>
                    </a:cxn>
                  </a:cxnLst>
                  <a:rect l="0" t="0" r="r" b="b"/>
                  <a:pathLst>
                    <a:path w="7" h="11">
                      <a:moveTo>
                        <a:pt x="0" y="2"/>
                      </a:moveTo>
                      <a:lnTo>
                        <a:pt x="7" y="11"/>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6" name="Freeform 902">
                  <a:extLst>
                    <a:ext uri="{FF2B5EF4-FFF2-40B4-BE49-F238E27FC236}">
                      <a16:creationId xmlns:a16="http://schemas.microsoft.com/office/drawing/2014/main" id="{44079B8F-9827-4148-A5F1-C7547322D97E}"/>
                    </a:ext>
                  </a:extLst>
                </p:cNvPr>
                <p:cNvSpPr>
                  <a:spLocks/>
                </p:cNvSpPr>
                <p:nvPr/>
              </p:nvSpPr>
              <p:spPr bwMode="auto">
                <a:xfrm>
                  <a:off x="3690" y="2440"/>
                  <a:ext cx="7" cy="12"/>
                </a:xfrm>
                <a:custGeom>
                  <a:avLst/>
                  <a:gdLst>
                    <a:gd name="T0" fmla="*/ 0 w 7"/>
                    <a:gd name="T1" fmla="*/ 1 h 12"/>
                    <a:gd name="T2" fmla="*/ 7 w 7"/>
                    <a:gd name="T3" fmla="*/ 12 h 12"/>
                    <a:gd name="T4" fmla="*/ 6 w 7"/>
                    <a:gd name="T5" fmla="*/ 0 h 12"/>
                  </a:gdLst>
                  <a:ahLst/>
                  <a:cxnLst>
                    <a:cxn ang="0">
                      <a:pos x="T0" y="T1"/>
                    </a:cxn>
                    <a:cxn ang="0">
                      <a:pos x="T2" y="T3"/>
                    </a:cxn>
                    <a:cxn ang="0">
                      <a:pos x="T4" y="T5"/>
                    </a:cxn>
                  </a:cxnLst>
                  <a:rect l="0" t="0" r="r" b="b"/>
                  <a:pathLst>
                    <a:path w="7" h="12">
                      <a:moveTo>
                        <a:pt x="0" y="1"/>
                      </a:moveTo>
                      <a:lnTo>
                        <a:pt x="7"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7" name="Freeform 903">
                  <a:extLst>
                    <a:ext uri="{FF2B5EF4-FFF2-40B4-BE49-F238E27FC236}">
                      <a16:creationId xmlns:a16="http://schemas.microsoft.com/office/drawing/2014/main" id="{55A3221B-CA4B-4400-9A74-8547015EC2D5}"/>
                    </a:ext>
                  </a:extLst>
                </p:cNvPr>
                <p:cNvSpPr>
                  <a:spLocks/>
                </p:cNvSpPr>
                <p:nvPr/>
              </p:nvSpPr>
              <p:spPr bwMode="auto">
                <a:xfrm>
                  <a:off x="3689" y="2469"/>
                  <a:ext cx="8" cy="11"/>
                </a:xfrm>
                <a:custGeom>
                  <a:avLst/>
                  <a:gdLst>
                    <a:gd name="T0" fmla="*/ 0 w 8"/>
                    <a:gd name="T1" fmla="*/ 2 h 11"/>
                    <a:gd name="T2" fmla="*/ 8 w 8"/>
                    <a:gd name="T3" fmla="*/ 11 h 11"/>
                    <a:gd name="T4" fmla="*/ 6 w 8"/>
                    <a:gd name="T5" fmla="*/ 0 h 11"/>
                  </a:gdLst>
                  <a:ahLst/>
                  <a:cxnLst>
                    <a:cxn ang="0">
                      <a:pos x="T0" y="T1"/>
                    </a:cxn>
                    <a:cxn ang="0">
                      <a:pos x="T2" y="T3"/>
                    </a:cxn>
                    <a:cxn ang="0">
                      <a:pos x="T4" y="T5"/>
                    </a:cxn>
                  </a:cxnLst>
                  <a:rect l="0" t="0" r="r" b="b"/>
                  <a:pathLst>
                    <a:path w="8" h="11">
                      <a:moveTo>
                        <a:pt x="0" y="2"/>
                      </a:moveTo>
                      <a:lnTo>
                        <a:pt x="8" y="11"/>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8" name="Freeform 904">
                  <a:extLst>
                    <a:ext uri="{FF2B5EF4-FFF2-40B4-BE49-F238E27FC236}">
                      <a16:creationId xmlns:a16="http://schemas.microsoft.com/office/drawing/2014/main" id="{5CEA8344-7CFC-4C9A-806D-EDE6FD294238}"/>
                    </a:ext>
                  </a:extLst>
                </p:cNvPr>
                <p:cNvSpPr>
                  <a:spLocks/>
                </p:cNvSpPr>
                <p:nvPr/>
              </p:nvSpPr>
              <p:spPr bwMode="auto">
                <a:xfrm>
                  <a:off x="3690" y="2500"/>
                  <a:ext cx="7" cy="9"/>
                </a:xfrm>
                <a:custGeom>
                  <a:avLst/>
                  <a:gdLst>
                    <a:gd name="T0" fmla="*/ 0 w 7"/>
                    <a:gd name="T1" fmla="*/ 3 h 9"/>
                    <a:gd name="T2" fmla="*/ 7 w 7"/>
                    <a:gd name="T3" fmla="*/ 9 h 9"/>
                    <a:gd name="T4" fmla="*/ 3 w 7"/>
                    <a:gd name="T5" fmla="*/ 0 h 9"/>
                  </a:gdLst>
                  <a:ahLst/>
                  <a:cxnLst>
                    <a:cxn ang="0">
                      <a:pos x="T0" y="T1"/>
                    </a:cxn>
                    <a:cxn ang="0">
                      <a:pos x="T2" y="T3"/>
                    </a:cxn>
                    <a:cxn ang="0">
                      <a:pos x="T4" y="T5"/>
                    </a:cxn>
                  </a:cxnLst>
                  <a:rect l="0" t="0" r="r" b="b"/>
                  <a:pathLst>
                    <a:path w="7" h="9">
                      <a:moveTo>
                        <a:pt x="0" y="3"/>
                      </a:moveTo>
                      <a:lnTo>
                        <a:pt x="7"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9" name="Freeform 905">
                  <a:extLst>
                    <a:ext uri="{FF2B5EF4-FFF2-40B4-BE49-F238E27FC236}">
                      <a16:creationId xmlns:a16="http://schemas.microsoft.com/office/drawing/2014/main" id="{BE0E27F4-7CCE-4B12-9ECF-958BFB23ACC4}"/>
                    </a:ext>
                  </a:extLst>
                </p:cNvPr>
                <p:cNvSpPr>
                  <a:spLocks/>
                </p:cNvSpPr>
                <p:nvPr/>
              </p:nvSpPr>
              <p:spPr bwMode="auto">
                <a:xfrm>
                  <a:off x="3691" y="2534"/>
                  <a:ext cx="6" cy="4"/>
                </a:xfrm>
                <a:custGeom>
                  <a:avLst/>
                  <a:gdLst>
                    <a:gd name="T0" fmla="*/ 0 w 6"/>
                    <a:gd name="T1" fmla="*/ 2 h 4"/>
                    <a:gd name="T2" fmla="*/ 6 w 6"/>
                    <a:gd name="T3" fmla="*/ 4 h 4"/>
                    <a:gd name="T4" fmla="*/ 2 w 6"/>
                    <a:gd name="T5" fmla="*/ 0 h 4"/>
                  </a:gdLst>
                  <a:ahLst/>
                  <a:cxnLst>
                    <a:cxn ang="0">
                      <a:pos x="T0" y="T1"/>
                    </a:cxn>
                    <a:cxn ang="0">
                      <a:pos x="T2" y="T3"/>
                    </a:cxn>
                    <a:cxn ang="0">
                      <a:pos x="T4" y="T5"/>
                    </a:cxn>
                  </a:cxnLst>
                  <a:rect l="0" t="0" r="r" b="b"/>
                  <a:pathLst>
                    <a:path w="6" h="4">
                      <a:moveTo>
                        <a:pt x="0" y="2"/>
                      </a:moveTo>
                      <a:lnTo>
                        <a:pt x="6"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0" name="Freeform 906">
                  <a:extLst>
                    <a:ext uri="{FF2B5EF4-FFF2-40B4-BE49-F238E27FC236}">
                      <a16:creationId xmlns:a16="http://schemas.microsoft.com/office/drawing/2014/main" id="{AD9FCEBB-0C34-4D10-ADA2-78C571DD8169}"/>
                    </a:ext>
                  </a:extLst>
                </p:cNvPr>
                <p:cNvSpPr>
                  <a:spLocks/>
                </p:cNvSpPr>
                <p:nvPr/>
              </p:nvSpPr>
              <p:spPr bwMode="auto">
                <a:xfrm>
                  <a:off x="3693" y="2567"/>
                  <a:ext cx="4" cy="3"/>
                </a:xfrm>
                <a:custGeom>
                  <a:avLst/>
                  <a:gdLst>
                    <a:gd name="T0" fmla="*/ 1 w 4"/>
                    <a:gd name="T1" fmla="*/ 3 h 3"/>
                    <a:gd name="T2" fmla="*/ 4 w 4"/>
                    <a:gd name="T3" fmla="*/ 0 h 3"/>
                    <a:gd name="T4" fmla="*/ 0 w 4"/>
                    <a:gd name="T5" fmla="*/ 1 h 3"/>
                  </a:gdLst>
                  <a:ahLst/>
                  <a:cxnLst>
                    <a:cxn ang="0">
                      <a:pos x="T0" y="T1"/>
                    </a:cxn>
                    <a:cxn ang="0">
                      <a:pos x="T2" y="T3"/>
                    </a:cxn>
                    <a:cxn ang="0">
                      <a:pos x="T4" y="T5"/>
                    </a:cxn>
                  </a:cxnLst>
                  <a:rect l="0" t="0" r="r" b="b"/>
                  <a:pathLst>
                    <a:path w="4" h="3">
                      <a:moveTo>
                        <a:pt x="1" y="3"/>
                      </a:moveTo>
                      <a:lnTo>
                        <a:pt x="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1" name="Freeform 907">
                  <a:extLst>
                    <a:ext uri="{FF2B5EF4-FFF2-40B4-BE49-F238E27FC236}">
                      <a16:creationId xmlns:a16="http://schemas.microsoft.com/office/drawing/2014/main" id="{069B001D-B312-4009-85A7-BE326935062E}"/>
                    </a:ext>
                  </a:extLst>
                </p:cNvPr>
                <p:cNvSpPr>
                  <a:spLocks/>
                </p:cNvSpPr>
                <p:nvPr/>
              </p:nvSpPr>
              <p:spPr bwMode="auto">
                <a:xfrm>
                  <a:off x="3693" y="2595"/>
                  <a:ext cx="4" cy="6"/>
                </a:xfrm>
                <a:custGeom>
                  <a:avLst/>
                  <a:gdLst>
                    <a:gd name="T0" fmla="*/ 3 w 4"/>
                    <a:gd name="T1" fmla="*/ 6 h 6"/>
                    <a:gd name="T2" fmla="*/ 4 w 4"/>
                    <a:gd name="T3" fmla="*/ 0 h 6"/>
                    <a:gd name="T4" fmla="*/ 0 w 4"/>
                    <a:gd name="T5" fmla="*/ 5 h 6"/>
                  </a:gdLst>
                  <a:ahLst/>
                  <a:cxnLst>
                    <a:cxn ang="0">
                      <a:pos x="T0" y="T1"/>
                    </a:cxn>
                    <a:cxn ang="0">
                      <a:pos x="T2" y="T3"/>
                    </a:cxn>
                    <a:cxn ang="0">
                      <a:pos x="T4" y="T5"/>
                    </a:cxn>
                  </a:cxnLst>
                  <a:rect l="0" t="0" r="r" b="b"/>
                  <a:pathLst>
                    <a:path w="4" h="6">
                      <a:moveTo>
                        <a:pt x="3" y="6"/>
                      </a:moveTo>
                      <a:lnTo>
                        <a:pt x="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2" name="Freeform 908">
                  <a:extLst>
                    <a:ext uri="{FF2B5EF4-FFF2-40B4-BE49-F238E27FC236}">
                      <a16:creationId xmlns:a16="http://schemas.microsoft.com/office/drawing/2014/main" id="{76933EB6-9278-44B0-9B23-F156A83D4861}"/>
                    </a:ext>
                  </a:extLst>
                </p:cNvPr>
                <p:cNvSpPr>
                  <a:spLocks/>
                </p:cNvSpPr>
                <p:nvPr/>
              </p:nvSpPr>
              <p:spPr bwMode="auto">
                <a:xfrm>
                  <a:off x="3722" y="1705"/>
                  <a:ext cx="3" cy="7"/>
                </a:xfrm>
                <a:custGeom>
                  <a:avLst/>
                  <a:gdLst>
                    <a:gd name="T0" fmla="*/ 3 w 3"/>
                    <a:gd name="T1" fmla="*/ 7 h 7"/>
                    <a:gd name="T2" fmla="*/ 3 w 3"/>
                    <a:gd name="T3" fmla="*/ 0 h 7"/>
                    <a:gd name="T4" fmla="*/ 0 w 3"/>
                    <a:gd name="T5" fmla="*/ 6 h 7"/>
                  </a:gdLst>
                  <a:ahLst/>
                  <a:cxnLst>
                    <a:cxn ang="0">
                      <a:pos x="T0" y="T1"/>
                    </a:cxn>
                    <a:cxn ang="0">
                      <a:pos x="T2" y="T3"/>
                    </a:cxn>
                    <a:cxn ang="0">
                      <a:pos x="T4" y="T5"/>
                    </a:cxn>
                  </a:cxnLst>
                  <a:rect l="0" t="0" r="r" b="b"/>
                  <a:pathLst>
                    <a:path w="3" h="7">
                      <a:moveTo>
                        <a:pt x="3" y="7"/>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3" name="Freeform 909">
                  <a:extLst>
                    <a:ext uri="{FF2B5EF4-FFF2-40B4-BE49-F238E27FC236}">
                      <a16:creationId xmlns:a16="http://schemas.microsoft.com/office/drawing/2014/main" id="{95E4617B-F662-4D4D-9F69-530776568E21}"/>
                    </a:ext>
                  </a:extLst>
                </p:cNvPr>
                <p:cNvSpPr>
                  <a:spLocks/>
                </p:cNvSpPr>
                <p:nvPr/>
              </p:nvSpPr>
              <p:spPr bwMode="auto">
                <a:xfrm>
                  <a:off x="3723" y="1733"/>
                  <a:ext cx="2" cy="4"/>
                </a:xfrm>
                <a:custGeom>
                  <a:avLst/>
                  <a:gdLst>
                    <a:gd name="T0" fmla="*/ 1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1"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4" name="Freeform 910">
                  <a:extLst>
                    <a:ext uri="{FF2B5EF4-FFF2-40B4-BE49-F238E27FC236}">
                      <a16:creationId xmlns:a16="http://schemas.microsoft.com/office/drawing/2014/main" id="{5D9B0189-3568-477D-9C95-BFB793F248BB}"/>
                    </a:ext>
                  </a:extLst>
                </p:cNvPr>
                <p:cNvSpPr>
                  <a:spLocks/>
                </p:cNvSpPr>
                <p:nvPr/>
              </p:nvSpPr>
              <p:spPr bwMode="auto">
                <a:xfrm>
                  <a:off x="3722" y="1760"/>
                  <a:ext cx="3" cy="2"/>
                </a:xfrm>
                <a:custGeom>
                  <a:avLst/>
                  <a:gdLst>
                    <a:gd name="T0" fmla="*/ 0 w 3"/>
                    <a:gd name="T1" fmla="*/ 2 h 2"/>
                    <a:gd name="T2" fmla="*/ 3 w 3"/>
                    <a:gd name="T3" fmla="*/ 2 h 2"/>
                    <a:gd name="T4" fmla="*/ 1 w 3"/>
                    <a:gd name="T5" fmla="*/ 0 h 2"/>
                  </a:gdLst>
                  <a:ahLst/>
                  <a:cxnLst>
                    <a:cxn ang="0">
                      <a:pos x="T0" y="T1"/>
                    </a:cxn>
                    <a:cxn ang="0">
                      <a:pos x="T2" y="T3"/>
                    </a:cxn>
                    <a:cxn ang="0">
                      <a:pos x="T4" y="T5"/>
                    </a:cxn>
                  </a:cxnLst>
                  <a:rect l="0" t="0" r="r" b="b"/>
                  <a:pathLst>
                    <a:path w="3" h="2">
                      <a:moveTo>
                        <a:pt x="0" y="2"/>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5" name="Freeform 911">
                  <a:extLst>
                    <a:ext uri="{FF2B5EF4-FFF2-40B4-BE49-F238E27FC236}">
                      <a16:creationId xmlns:a16="http://schemas.microsoft.com/office/drawing/2014/main" id="{2DDC6A31-C04B-4F96-A2BC-ADFEF6BBD05B}"/>
                    </a:ext>
                  </a:extLst>
                </p:cNvPr>
                <p:cNvSpPr>
                  <a:spLocks/>
                </p:cNvSpPr>
                <p:nvPr/>
              </p:nvSpPr>
              <p:spPr bwMode="auto">
                <a:xfrm>
                  <a:off x="3720" y="1785"/>
                  <a:ext cx="5" cy="6"/>
                </a:xfrm>
                <a:custGeom>
                  <a:avLst/>
                  <a:gdLst>
                    <a:gd name="T0" fmla="*/ 0 w 5"/>
                    <a:gd name="T1" fmla="*/ 3 h 6"/>
                    <a:gd name="T2" fmla="*/ 5 w 5"/>
                    <a:gd name="T3" fmla="*/ 6 h 6"/>
                    <a:gd name="T4" fmla="*/ 2 w 5"/>
                    <a:gd name="T5" fmla="*/ 0 h 6"/>
                  </a:gdLst>
                  <a:ahLst/>
                  <a:cxnLst>
                    <a:cxn ang="0">
                      <a:pos x="T0" y="T1"/>
                    </a:cxn>
                    <a:cxn ang="0">
                      <a:pos x="T2" y="T3"/>
                    </a:cxn>
                    <a:cxn ang="0">
                      <a:pos x="T4" y="T5"/>
                    </a:cxn>
                  </a:cxnLst>
                  <a:rect l="0" t="0" r="r" b="b"/>
                  <a:pathLst>
                    <a:path w="5" h="6">
                      <a:moveTo>
                        <a:pt x="0" y="3"/>
                      </a:moveTo>
                      <a:lnTo>
                        <a:pt x="5"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6" name="Freeform 912">
                  <a:extLst>
                    <a:ext uri="{FF2B5EF4-FFF2-40B4-BE49-F238E27FC236}">
                      <a16:creationId xmlns:a16="http://schemas.microsoft.com/office/drawing/2014/main" id="{02E0D690-FD9D-4479-9CFB-37E73780E231}"/>
                    </a:ext>
                  </a:extLst>
                </p:cNvPr>
                <p:cNvSpPr>
                  <a:spLocks/>
                </p:cNvSpPr>
                <p:nvPr/>
              </p:nvSpPr>
              <p:spPr bwMode="auto">
                <a:xfrm>
                  <a:off x="3719" y="1813"/>
                  <a:ext cx="6" cy="7"/>
                </a:xfrm>
                <a:custGeom>
                  <a:avLst/>
                  <a:gdLst>
                    <a:gd name="T0" fmla="*/ 0 w 6"/>
                    <a:gd name="T1" fmla="*/ 3 h 7"/>
                    <a:gd name="T2" fmla="*/ 6 w 6"/>
                    <a:gd name="T3" fmla="*/ 7 h 7"/>
                    <a:gd name="T4" fmla="*/ 3 w 6"/>
                    <a:gd name="T5" fmla="*/ 0 h 7"/>
                  </a:gdLst>
                  <a:ahLst/>
                  <a:cxnLst>
                    <a:cxn ang="0">
                      <a:pos x="T0" y="T1"/>
                    </a:cxn>
                    <a:cxn ang="0">
                      <a:pos x="T2" y="T3"/>
                    </a:cxn>
                    <a:cxn ang="0">
                      <a:pos x="T4" y="T5"/>
                    </a:cxn>
                  </a:cxnLst>
                  <a:rect l="0" t="0" r="r" b="b"/>
                  <a:pathLst>
                    <a:path w="6" h="7">
                      <a:moveTo>
                        <a:pt x="0" y="3"/>
                      </a:moveTo>
                      <a:lnTo>
                        <a:pt x="6"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7" name="Freeform 913">
                  <a:extLst>
                    <a:ext uri="{FF2B5EF4-FFF2-40B4-BE49-F238E27FC236}">
                      <a16:creationId xmlns:a16="http://schemas.microsoft.com/office/drawing/2014/main" id="{3EA70CEE-D8A5-4637-92D6-384C6EB78D5A}"/>
                    </a:ext>
                  </a:extLst>
                </p:cNvPr>
                <p:cNvSpPr>
                  <a:spLocks/>
                </p:cNvSpPr>
                <p:nvPr/>
              </p:nvSpPr>
              <p:spPr bwMode="auto">
                <a:xfrm>
                  <a:off x="3720" y="1845"/>
                  <a:ext cx="5" cy="3"/>
                </a:xfrm>
                <a:custGeom>
                  <a:avLst/>
                  <a:gdLst>
                    <a:gd name="T0" fmla="*/ 0 w 5"/>
                    <a:gd name="T1" fmla="*/ 2 h 3"/>
                    <a:gd name="T2" fmla="*/ 5 w 5"/>
                    <a:gd name="T3" fmla="*/ 3 h 3"/>
                    <a:gd name="T4" fmla="*/ 2 w 5"/>
                    <a:gd name="T5" fmla="*/ 0 h 3"/>
                  </a:gdLst>
                  <a:ahLst/>
                  <a:cxnLst>
                    <a:cxn ang="0">
                      <a:pos x="T0" y="T1"/>
                    </a:cxn>
                    <a:cxn ang="0">
                      <a:pos x="T2" y="T3"/>
                    </a:cxn>
                    <a:cxn ang="0">
                      <a:pos x="T4" y="T5"/>
                    </a:cxn>
                  </a:cxnLst>
                  <a:rect l="0" t="0" r="r" b="b"/>
                  <a:pathLst>
                    <a:path w="5" h="3">
                      <a:moveTo>
                        <a:pt x="0" y="2"/>
                      </a:moveTo>
                      <a:lnTo>
                        <a:pt x="5"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8" name="Freeform 914">
                  <a:extLst>
                    <a:ext uri="{FF2B5EF4-FFF2-40B4-BE49-F238E27FC236}">
                      <a16:creationId xmlns:a16="http://schemas.microsoft.com/office/drawing/2014/main" id="{F0171208-B5BD-47A1-AB0B-AE90770A8360}"/>
                    </a:ext>
                  </a:extLst>
                </p:cNvPr>
                <p:cNvSpPr>
                  <a:spLocks/>
                </p:cNvSpPr>
                <p:nvPr/>
              </p:nvSpPr>
              <p:spPr bwMode="auto">
                <a:xfrm>
                  <a:off x="3723" y="1877"/>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9" name="Freeform 915">
                  <a:extLst>
                    <a:ext uri="{FF2B5EF4-FFF2-40B4-BE49-F238E27FC236}">
                      <a16:creationId xmlns:a16="http://schemas.microsoft.com/office/drawing/2014/main" id="{B6F0908E-C0BB-4CC3-98EF-E6993C6B94D4}"/>
                    </a:ext>
                  </a:extLst>
                </p:cNvPr>
                <p:cNvSpPr>
                  <a:spLocks/>
                </p:cNvSpPr>
                <p:nvPr/>
              </p:nvSpPr>
              <p:spPr bwMode="auto">
                <a:xfrm>
                  <a:off x="3725" y="1906"/>
                  <a:ext cx="3" cy="5"/>
                </a:xfrm>
                <a:custGeom>
                  <a:avLst/>
                  <a:gdLst>
                    <a:gd name="T0" fmla="*/ 3 w 3"/>
                    <a:gd name="T1" fmla="*/ 4 h 5"/>
                    <a:gd name="T2" fmla="*/ 0 w 3"/>
                    <a:gd name="T3" fmla="*/ 0 h 5"/>
                    <a:gd name="T4" fmla="*/ 1 w 3"/>
                    <a:gd name="T5" fmla="*/ 5 h 5"/>
                  </a:gdLst>
                  <a:ahLst/>
                  <a:cxnLst>
                    <a:cxn ang="0">
                      <a:pos x="T0" y="T1"/>
                    </a:cxn>
                    <a:cxn ang="0">
                      <a:pos x="T2" y="T3"/>
                    </a:cxn>
                    <a:cxn ang="0">
                      <a:pos x="T4" y="T5"/>
                    </a:cxn>
                  </a:cxnLst>
                  <a:rect l="0" t="0" r="r" b="b"/>
                  <a:pathLst>
                    <a:path w="3" h="5">
                      <a:moveTo>
                        <a:pt x="3"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0" name="Freeform 916">
                  <a:extLst>
                    <a:ext uri="{FF2B5EF4-FFF2-40B4-BE49-F238E27FC236}">
                      <a16:creationId xmlns:a16="http://schemas.microsoft.com/office/drawing/2014/main" id="{4E949E2D-F717-4CC0-B6C3-C1A83A47D6E5}"/>
                    </a:ext>
                  </a:extLst>
                </p:cNvPr>
                <p:cNvSpPr>
                  <a:spLocks/>
                </p:cNvSpPr>
                <p:nvPr/>
              </p:nvSpPr>
              <p:spPr bwMode="auto">
                <a:xfrm>
                  <a:off x="3725" y="1935"/>
                  <a:ext cx="7" cy="7"/>
                </a:xfrm>
                <a:custGeom>
                  <a:avLst/>
                  <a:gdLst>
                    <a:gd name="T0" fmla="*/ 7 w 7"/>
                    <a:gd name="T1" fmla="*/ 4 h 7"/>
                    <a:gd name="T2" fmla="*/ 0 w 7"/>
                    <a:gd name="T3" fmla="*/ 0 h 7"/>
                    <a:gd name="T4" fmla="*/ 4 w 7"/>
                    <a:gd name="T5" fmla="*/ 7 h 7"/>
                  </a:gdLst>
                  <a:ahLst/>
                  <a:cxnLst>
                    <a:cxn ang="0">
                      <a:pos x="T0" y="T1"/>
                    </a:cxn>
                    <a:cxn ang="0">
                      <a:pos x="T2" y="T3"/>
                    </a:cxn>
                    <a:cxn ang="0">
                      <a:pos x="T4" y="T5"/>
                    </a:cxn>
                  </a:cxnLst>
                  <a:rect l="0" t="0" r="r" b="b"/>
                  <a:pathLst>
                    <a:path w="7" h="7">
                      <a:moveTo>
                        <a:pt x="7" y="4"/>
                      </a:moveTo>
                      <a:lnTo>
                        <a:pt x="0" y="0"/>
                      </a:lnTo>
                      <a:lnTo>
                        <a:pt x="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1" name="Freeform 917">
                  <a:extLst>
                    <a:ext uri="{FF2B5EF4-FFF2-40B4-BE49-F238E27FC236}">
                      <a16:creationId xmlns:a16="http://schemas.microsoft.com/office/drawing/2014/main" id="{D2F2F684-1ED6-460A-B7AD-2EC9B75B1437}"/>
                    </a:ext>
                  </a:extLst>
                </p:cNvPr>
                <p:cNvSpPr>
                  <a:spLocks/>
                </p:cNvSpPr>
                <p:nvPr/>
              </p:nvSpPr>
              <p:spPr bwMode="auto">
                <a:xfrm>
                  <a:off x="3725" y="1963"/>
                  <a:ext cx="10" cy="7"/>
                </a:xfrm>
                <a:custGeom>
                  <a:avLst/>
                  <a:gdLst>
                    <a:gd name="T0" fmla="*/ 10 w 10"/>
                    <a:gd name="T1" fmla="*/ 3 h 7"/>
                    <a:gd name="T2" fmla="*/ 0 w 10"/>
                    <a:gd name="T3" fmla="*/ 0 h 7"/>
                    <a:gd name="T4" fmla="*/ 7 w 10"/>
                    <a:gd name="T5" fmla="*/ 7 h 7"/>
                  </a:gdLst>
                  <a:ahLst/>
                  <a:cxnLst>
                    <a:cxn ang="0">
                      <a:pos x="T0" y="T1"/>
                    </a:cxn>
                    <a:cxn ang="0">
                      <a:pos x="T2" y="T3"/>
                    </a:cxn>
                    <a:cxn ang="0">
                      <a:pos x="T4" y="T5"/>
                    </a:cxn>
                  </a:cxnLst>
                  <a:rect l="0" t="0" r="r" b="b"/>
                  <a:pathLst>
                    <a:path w="10" h="7">
                      <a:moveTo>
                        <a:pt x="10"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2" name="Freeform 918">
                  <a:extLst>
                    <a:ext uri="{FF2B5EF4-FFF2-40B4-BE49-F238E27FC236}">
                      <a16:creationId xmlns:a16="http://schemas.microsoft.com/office/drawing/2014/main" id="{F2D1B11D-FDA3-435D-A1F6-C318F91AC91F}"/>
                    </a:ext>
                  </a:extLst>
                </p:cNvPr>
                <p:cNvSpPr>
                  <a:spLocks/>
                </p:cNvSpPr>
                <p:nvPr/>
              </p:nvSpPr>
              <p:spPr bwMode="auto">
                <a:xfrm>
                  <a:off x="3725" y="1991"/>
                  <a:ext cx="10" cy="5"/>
                </a:xfrm>
                <a:custGeom>
                  <a:avLst/>
                  <a:gdLst>
                    <a:gd name="T0" fmla="*/ 10 w 10"/>
                    <a:gd name="T1" fmla="*/ 0 h 5"/>
                    <a:gd name="T2" fmla="*/ 0 w 10"/>
                    <a:gd name="T3" fmla="*/ 1 h 5"/>
                    <a:gd name="T4" fmla="*/ 10 w 10"/>
                    <a:gd name="T5" fmla="*/ 5 h 5"/>
                  </a:gdLst>
                  <a:ahLst/>
                  <a:cxnLst>
                    <a:cxn ang="0">
                      <a:pos x="T0" y="T1"/>
                    </a:cxn>
                    <a:cxn ang="0">
                      <a:pos x="T2" y="T3"/>
                    </a:cxn>
                    <a:cxn ang="0">
                      <a:pos x="T4" y="T5"/>
                    </a:cxn>
                  </a:cxnLst>
                  <a:rect l="0" t="0" r="r" b="b"/>
                  <a:pathLst>
                    <a:path w="10" h="5">
                      <a:moveTo>
                        <a:pt x="10" y="0"/>
                      </a:moveTo>
                      <a:lnTo>
                        <a:pt x="0" y="1"/>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3" name="Freeform 919">
                  <a:extLst>
                    <a:ext uri="{FF2B5EF4-FFF2-40B4-BE49-F238E27FC236}">
                      <a16:creationId xmlns:a16="http://schemas.microsoft.com/office/drawing/2014/main" id="{131FEF48-89D3-4451-9AB3-3B9C41EFBEB3}"/>
                    </a:ext>
                  </a:extLst>
                </p:cNvPr>
                <p:cNvSpPr>
                  <a:spLocks/>
                </p:cNvSpPr>
                <p:nvPr/>
              </p:nvSpPr>
              <p:spPr bwMode="auto">
                <a:xfrm>
                  <a:off x="3725" y="2017"/>
                  <a:ext cx="10" cy="5"/>
                </a:xfrm>
                <a:custGeom>
                  <a:avLst/>
                  <a:gdLst>
                    <a:gd name="T0" fmla="*/ 9 w 10"/>
                    <a:gd name="T1" fmla="*/ 0 h 5"/>
                    <a:gd name="T2" fmla="*/ 0 w 10"/>
                    <a:gd name="T3" fmla="*/ 4 h 5"/>
                    <a:gd name="T4" fmla="*/ 10 w 10"/>
                    <a:gd name="T5" fmla="*/ 5 h 5"/>
                  </a:gdLst>
                  <a:ahLst/>
                  <a:cxnLst>
                    <a:cxn ang="0">
                      <a:pos x="T0" y="T1"/>
                    </a:cxn>
                    <a:cxn ang="0">
                      <a:pos x="T2" y="T3"/>
                    </a:cxn>
                    <a:cxn ang="0">
                      <a:pos x="T4" y="T5"/>
                    </a:cxn>
                  </a:cxnLst>
                  <a:rect l="0" t="0" r="r" b="b"/>
                  <a:pathLst>
                    <a:path w="10" h="5">
                      <a:moveTo>
                        <a:pt x="9" y="0"/>
                      </a:moveTo>
                      <a:lnTo>
                        <a:pt x="0" y="4"/>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4" name="Freeform 920">
                  <a:extLst>
                    <a:ext uri="{FF2B5EF4-FFF2-40B4-BE49-F238E27FC236}">
                      <a16:creationId xmlns:a16="http://schemas.microsoft.com/office/drawing/2014/main" id="{D3D4D047-F978-4BD3-8B61-415C51E1BA71}"/>
                    </a:ext>
                  </a:extLst>
                </p:cNvPr>
                <p:cNvSpPr>
                  <a:spLocks/>
                </p:cNvSpPr>
                <p:nvPr/>
              </p:nvSpPr>
              <p:spPr bwMode="auto">
                <a:xfrm>
                  <a:off x="3725" y="2044"/>
                  <a:ext cx="10" cy="6"/>
                </a:xfrm>
                <a:custGeom>
                  <a:avLst/>
                  <a:gdLst>
                    <a:gd name="T0" fmla="*/ 8 w 10"/>
                    <a:gd name="T1" fmla="*/ 0 h 6"/>
                    <a:gd name="T2" fmla="*/ 0 w 10"/>
                    <a:gd name="T3" fmla="*/ 6 h 6"/>
                    <a:gd name="T4" fmla="*/ 10 w 10"/>
                    <a:gd name="T5" fmla="*/ 4 h 6"/>
                  </a:gdLst>
                  <a:ahLst/>
                  <a:cxnLst>
                    <a:cxn ang="0">
                      <a:pos x="T0" y="T1"/>
                    </a:cxn>
                    <a:cxn ang="0">
                      <a:pos x="T2" y="T3"/>
                    </a:cxn>
                    <a:cxn ang="0">
                      <a:pos x="T4" y="T5"/>
                    </a:cxn>
                  </a:cxnLst>
                  <a:rect l="0" t="0" r="r" b="b"/>
                  <a:pathLst>
                    <a:path w="10" h="6">
                      <a:moveTo>
                        <a:pt x="8" y="0"/>
                      </a:moveTo>
                      <a:lnTo>
                        <a:pt x="0" y="6"/>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5" name="Freeform 921">
                  <a:extLst>
                    <a:ext uri="{FF2B5EF4-FFF2-40B4-BE49-F238E27FC236}">
                      <a16:creationId xmlns:a16="http://schemas.microsoft.com/office/drawing/2014/main" id="{2CED0AFA-FBE5-44C1-8455-030C7F7FF601}"/>
                    </a:ext>
                  </a:extLst>
                </p:cNvPr>
                <p:cNvSpPr>
                  <a:spLocks/>
                </p:cNvSpPr>
                <p:nvPr/>
              </p:nvSpPr>
              <p:spPr bwMode="auto">
                <a:xfrm>
                  <a:off x="3725" y="2072"/>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6" name="Freeform 922">
                  <a:extLst>
                    <a:ext uri="{FF2B5EF4-FFF2-40B4-BE49-F238E27FC236}">
                      <a16:creationId xmlns:a16="http://schemas.microsoft.com/office/drawing/2014/main" id="{5BDFAD20-C869-4504-8E62-57EBE8067CFE}"/>
                    </a:ext>
                  </a:extLst>
                </p:cNvPr>
                <p:cNvSpPr>
                  <a:spLocks/>
                </p:cNvSpPr>
                <p:nvPr/>
              </p:nvSpPr>
              <p:spPr bwMode="auto">
                <a:xfrm>
                  <a:off x="3725" y="2101"/>
                  <a:ext cx="8" cy="6"/>
                </a:xfrm>
                <a:custGeom>
                  <a:avLst/>
                  <a:gdLst>
                    <a:gd name="T0" fmla="*/ 6 w 8"/>
                    <a:gd name="T1" fmla="*/ 0 h 6"/>
                    <a:gd name="T2" fmla="*/ 0 w 8"/>
                    <a:gd name="T3" fmla="*/ 6 h 6"/>
                    <a:gd name="T4" fmla="*/ 8 w 8"/>
                    <a:gd name="T5" fmla="*/ 3 h 6"/>
                  </a:gdLst>
                  <a:ahLst/>
                  <a:cxnLst>
                    <a:cxn ang="0">
                      <a:pos x="T0" y="T1"/>
                    </a:cxn>
                    <a:cxn ang="0">
                      <a:pos x="T2" y="T3"/>
                    </a:cxn>
                    <a:cxn ang="0">
                      <a:pos x="T4" y="T5"/>
                    </a:cxn>
                  </a:cxnLst>
                  <a:rect l="0" t="0" r="r" b="b"/>
                  <a:pathLst>
                    <a:path w="8" h="6">
                      <a:moveTo>
                        <a:pt x="6" y="0"/>
                      </a:moveTo>
                      <a:lnTo>
                        <a:pt x="0" y="6"/>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7" name="Freeform 923">
                  <a:extLst>
                    <a:ext uri="{FF2B5EF4-FFF2-40B4-BE49-F238E27FC236}">
                      <a16:creationId xmlns:a16="http://schemas.microsoft.com/office/drawing/2014/main" id="{E6F4F86A-0631-4D29-8A34-B60D3D48C04D}"/>
                    </a:ext>
                  </a:extLst>
                </p:cNvPr>
                <p:cNvSpPr>
                  <a:spLocks/>
                </p:cNvSpPr>
                <p:nvPr/>
              </p:nvSpPr>
              <p:spPr bwMode="auto">
                <a:xfrm>
                  <a:off x="3725" y="2131"/>
                  <a:ext cx="7" cy="5"/>
                </a:xfrm>
                <a:custGeom>
                  <a:avLst/>
                  <a:gdLst>
                    <a:gd name="T0" fmla="*/ 5 w 7"/>
                    <a:gd name="T1" fmla="*/ 0 h 5"/>
                    <a:gd name="T2" fmla="*/ 0 w 7"/>
                    <a:gd name="T3" fmla="*/ 5 h 5"/>
                    <a:gd name="T4" fmla="*/ 7 w 7"/>
                    <a:gd name="T5" fmla="*/ 2 h 5"/>
                  </a:gdLst>
                  <a:ahLst/>
                  <a:cxnLst>
                    <a:cxn ang="0">
                      <a:pos x="T0" y="T1"/>
                    </a:cxn>
                    <a:cxn ang="0">
                      <a:pos x="T2" y="T3"/>
                    </a:cxn>
                    <a:cxn ang="0">
                      <a:pos x="T4" y="T5"/>
                    </a:cxn>
                  </a:cxnLst>
                  <a:rect l="0" t="0" r="r" b="b"/>
                  <a:pathLst>
                    <a:path w="7" h="5">
                      <a:moveTo>
                        <a:pt x="5" y="0"/>
                      </a:moveTo>
                      <a:lnTo>
                        <a:pt x="0" y="5"/>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8" name="Freeform 924">
                  <a:extLst>
                    <a:ext uri="{FF2B5EF4-FFF2-40B4-BE49-F238E27FC236}">
                      <a16:creationId xmlns:a16="http://schemas.microsoft.com/office/drawing/2014/main" id="{B2AC1E4C-9163-4293-911D-D4C6A99CF792}"/>
                    </a:ext>
                  </a:extLst>
                </p:cNvPr>
                <p:cNvSpPr>
                  <a:spLocks/>
                </p:cNvSpPr>
                <p:nvPr/>
              </p:nvSpPr>
              <p:spPr bwMode="auto">
                <a:xfrm>
                  <a:off x="3725" y="2159"/>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9" name="Freeform 925">
                  <a:extLst>
                    <a:ext uri="{FF2B5EF4-FFF2-40B4-BE49-F238E27FC236}">
                      <a16:creationId xmlns:a16="http://schemas.microsoft.com/office/drawing/2014/main" id="{D3710BB9-6EB1-4A5E-9D1A-2DE279274CFD}"/>
                    </a:ext>
                  </a:extLst>
                </p:cNvPr>
                <p:cNvSpPr>
                  <a:spLocks/>
                </p:cNvSpPr>
                <p:nvPr/>
              </p:nvSpPr>
              <p:spPr bwMode="auto">
                <a:xfrm>
                  <a:off x="3725" y="2188"/>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0" name="Freeform 926">
                  <a:extLst>
                    <a:ext uri="{FF2B5EF4-FFF2-40B4-BE49-F238E27FC236}">
                      <a16:creationId xmlns:a16="http://schemas.microsoft.com/office/drawing/2014/main" id="{940A692F-1430-4348-9B06-38E879690796}"/>
                    </a:ext>
                  </a:extLst>
                </p:cNvPr>
                <p:cNvSpPr>
                  <a:spLocks/>
                </p:cNvSpPr>
                <p:nvPr/>
              </p:nvSpPr>
              <p:spPr bwMode="auto">
                <a:xfrm>
                  <a:off x="3721" y="2214"/>
                  <a:ext cx="4" cy="8"/>
                </a:xfrm>
                <a:custGeom>
                  <a:avLst/>
                  <a:gdLst>
                    <a:gd name="T0" fmla="*/ 0 w 4"/>
                    <a:gd name="T1" fmla="*/ 2 h 8"/>
                    <a:gd name="T2" fmla="*/ 4 w 4"/>
                    <a:gd name="T3" fmla="*/ 8 h 8"/>
                    <a:gd name="T4" fmla="*/ 4 w 4"/>
                    <a:gd name="T5" fmla="*/ 0 h 8"/>
                  </a:gdLst>
                  <a:ahLst/>
                  <a:cxnLst>
                    <a:cxn ang="0">
                      <a:pos x="T0" y="T1"/>
                    </a:cxn>
                    <a:cxn ang="0">
                      <a:pos x="T2" y="T3"/>
                    </a:cxn>
                    <a:cxn ang="0">
                      <a:pos x="T4" y="T5"/>
                    </a:cxn>
                  </a:cxnLst>
                  <a:rect l="0" t="0" r="r" b="b"/>
                  <a:pathLst>
                    <a:path w="4" h="8">
                      <a:moveTo>
                        <a:pt x="0" y="2"/>
                      </a:moveTo>
                      <a:lnTo>
                        <a:pt x="4"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1" name="Freeform 927">
                  <a:extLst>
                    <a:ext uri="{FF2B5EF4-FFF2-40B4-BE49-F238E27FC236}">
                      <a16:creationId xmlns:a16="http://schemas.microsoft.com/office/drawing/2014/main" id="{3ACB7668-DA1B-47B6-BE4D-597324449B72}"/>
                    </a:ext>
                  </a:extLst>
                </p:cNvPr>
                <p:cNvSpPr>
                  <a:spLocks/>
                </p:cNvSpPr>
                <p:nvPr/>
              </p:nvSpPr>
              <p:spPr bwMode="auto">
                <a:xfrm>
                  <a:off x="3716" y="2240"/>
                  <a:ext cx="9" cy="10"/>
                </a:xfrm>
                <a:custGeom>
                  <a:avLst/>
                  <a:gdLst>
                    <a:gd name="T0" fmla="*/ 0 w 9"/>
                    <a:gd name="T1" fmla="*/ 4 h 10"/>
                    <a:gd name="T2" fmla="*/ 9 w 9"/>
                    <a:gd name="T3" fmla="*/ 10 h 10"/>
                    <a:gd name="T4" fmla="*/ 4 w 9"/>
                    <a:gd name="T5" fmla="*/ 0 h 10"/>
                  </a:gdLst>
                  <a:ahLst/>
                  <a:cxnLst>
                    <a:cxn ang="0">
                      <a:pos x="T0" y="T1"/>
                    </a:cxn>
                    <a:cxn ang="0">
                      <a:pos x="T2" y="T3"/>
                    </a:cxn>
                    <a:cxn ang="0">
                      <a:pos x="T4" y="T5"/>
                    </a:cxn>
                  </a:cxnLst>
                  <a:rect l="0" t="0" r="r" b="b"/>
                  <a:pathLst>
                    <a:path w="9" h="10">
                      <a:moveTo>
                        <a:pt x="0" y="4"/>
                      </a:moveTo>
                      <a:lnTo>
                        <a:pt x="9"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2" name="Freeform 928">
                  <a:extLst>
                    <a:ext uri="{FF2B5EF4-FFF2-40B4-BE49-F238E27FC236}">
                      <a16:creationId xmlns:a16="http://schemas.microsoft.com/office/drawing/2014/main" id="{1B2C1797-710B-4E93-91D9-25A1E3267F86}"/>
                    </a:ext>
                  </a:extLst>
                </p:cNvPr>
                <p:cNvSpPr>
                  <a:spLocks/>
                </p:cNvSpPr>
                <p:nvPr/>
              </p:nvSpPr>
              <p:spPr bwMode="auto">
                <a:xfrm>
                  <a:off x="3712" y="2267"/>
                  <a:ext cx="13" cy="12"/>
                </a:xfrm>
                <a:custGeom>
                  <a:avLst/>
                  <a:gdLst>
                    <a:gd name="T0" fmla="*/ 0 w 13"/>
                    <a:gd name="T1" fmla="*/ 5 h 12"/>
                    <a:gd name="T2" fmla="*/ 13 w 13"/>
                    <a:gd name="T3" fmla="*/ 12 h 12"/>
                    <a:gd name="T4" fmla="*/ 5 w 13"/>
                    <a:gd name="T5" fmla="*/ 0 h 12"/>
                  </a:gdLst>
                  <a:ahLst/>
                  <a:cxnLst>
                    <a:cxn ang="0">
                      <a:pos x="T0" y="T1"/>
                    </a:cxn>
                    <a:cxn ang="0">
                      <a:pos x="T2" y="T3"/>
                    </a:cxn>
                    <a:cxn ang="0">
                      <a:pos x="T4" y="T5"/>
                    </a:cxn>
                  </a:cxnLst>
                  <a:rect l="0" t="0" r="r" b="b"/>
                  <a:pathLst>
                    <a:path w="13" h="12">
                      <a:moveTo>
                        <a:pt x="0" y="5"/>
                      </a:moveTo>
                      <a:lnTo>
                        <a:pt x="13"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3" name="Freeform 929">
                  <a:extLst>
                    <a:ext uri="{FF2B5EF4-FFF2-40B4-BE49-F238E27FC236}">
                      <a16:creationId xmlns:a16="http://schemas.microsoft.com/office/drawing/2014/main" id="{BAEB6A4D-747C-4368-8D0C-4162902904AC}"/>
                    </a:ext>
                  </a:extLst>
                </p:cNvPr>
                <p:cNvSpPr>
                  <a:spLocks/>
                </p:cNvSpPr>
                <p:nvPr/>
              </p:nvSpPr>
              <p:spPr bwMode="auto">
                <a:xfrm>
                  <a:off x="3711" y="2295"/>
                  <a:ext cx="14" cy="13"/>
                </a:xfrm>
                <a:custGeom>
                  <a:avLst/>
                  <a:gdLst>
                    <a:gd name="T0" fmla="*/ 0 w 14"/>
                    <a:gd name="T1" fmla="*/ 6 h 13"/>
                    <a:gd name="T2" fmla="*/ 14 w 14"/>
                    <a:gd name="T3" fmla="*/ 13 h 13"/>
                    <a:gd name="T4" fmla="*/ 5 w 14"/>
                    <a:gd name="T5" fmla="*/ 0 h 13"/>
                  </a:gdLst>
                  <a:ahLst/>
                  <a:cxnLst>
                    <a:cxn ang="0">
                      <a:pos x="T0" y="T1"/>
                    </a:cxn>
                    <a:cxn ang="0">
                      <a:pos x="T2" y="T3"/>
                    </a:cxn>
                    <a:cxn ang="0">
                      <a:pos x="T4" y="T5"/>
                    </a:cxn>
                  </a:cxnLst>
                  <a:rect l="0" t="0" r="r" b="b"/>
                  <a:pathLst>
                    <a:path w="14" h="13">
                      <a:moveTo>
                        <a:pt x="0" y="6"/>
                      </a:moveTo>
                      <a:lnTo>
                        <a:pt x="14"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4" name="Freeform 930">
                  <a:extLst>
                    <a:ext uri="{FF2B5EF4-FFF2-40B4-BE49-F238E27FC236}">
                      <a16:creationId xmlns:a16="http://schemas.microsoft.com/office/drawing/2014/main" id="{9E600CF7-7DF6-4E16-9065-0789BA9B6905}"/>
                    </a:ext>
                  </a:extLst>
                </p:cNvPr>
                <p:cNvSpPr>
                  <a:spLocks/>
                </p:cNvSpPr>
                <p:nvPr/>
              </p:nvSpPr>
              <p:spPr bwMode="auto">
                <a:xfrm>
                  <a:off x="3713" y="2325"/>
                  <a:ext cx="12" cy="12"/>
                </a:xfrm>
                <a:custGeom>
                  <a:avLst/>
                  <a:gdLst>
                    <a:gd name="T0" fmla="*/ 0 w 12"/>
                    <a:gd name="T1" fmla="*/ 5 h 12"/>
                    <a:gd name="T2" fmla="*/ 12 w 12"/>
                    <a:gd name="T3" fmla="*/ 12 h 12"/>
                    <a:gd name="T4" fmla="*/ 5 w 12"/>
                    <a:gd name="T5" fmla="*/ 0 h 12"/>
                  </a:gdLst>
                  <a:ahLst/>
                  <a:cxnLst>
                    <a:cxn ang="0">
                      <a:pos x="T0" y="T1"/>
                    </a:cxn>
                    <a:cxn ang="0">
                      <a:pos x="T2" y="T3"/>
                    </a:cxn>
                    <a:cxn ang="0">
                      <a:pos x="T4" y="T5"/>
                    </a:cxn>
                  </a:cxnLst>
                  <a:rect l="0" t="0" r="r" b="b"/>
                  <a:pathLst>
                    <a:path w="12" h="12">
                      <a:moveTo>
                        <a:pt x="0" y="5"/>
                      </a:moveTo>
                      <a:lnTo>
                        <a:pt x="12"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5" name="Freeform 931">
                  <a:extLst>
                    <a:ext uri="{FF2B5EF4-FFF2-40B4-BE49-F238E27FC236}">
                      <a16:creationId xmlns:a16="http://schemas.microsoft.com/office/drawing/2014/main" id="{20CA787E-9FB5-4CCA-BDB8-CE6537419918}"/>
                    </a:ext>
                  </a:extLst>
                </p:cNvPr>
                <p:cNvSpPr>
                  <a:spLocks/>
                </p:cNvSpPr>
                <p:nvPr/>
              </p:nvSpPr>
              <p:spPr bwMode="auto">
                <a:xfrm>
                  <a:off x="3717" y="2355"/>
                  <a:ext cx="8" cy="10"/>
                </a:xfrm>
                <a:custGeom>
                  <a:avLst/>
                  <a:gdLst>
                    <a:gd name="T0" fmla="*/ 0 w 8"/>
                    <a:gd name="T1" fmla="*/ 3 h 10"/>
                    <a:gd name="T2" fmla="*/ 8 w 8"/>
                    <a:gd name="T3" fmla="*/ 10 h 10"/>
                    <a:gd name="T4" fmla="*/ 5 w 8"/>
                    <a:gd name="T5" fmla="*/ 0 h 10"/>
                  </a:gdLst>
                  <a:ahLst/>
                  <a:cxnLst>
                    <a:cxn ang="0">
                      <a:pos x="T0" y="T1"/>
                    </a:cxn>
                    <a:cxn ang="0">
                      <a:pos x="T2" y="T3"/>
                    </a:cxn>
                    <a:cxn ang="0">
                      <a:pos x="T4" y="T5"/>
                    </a:cxn>
                  </a:cxnLst>
                  <a:rect l="0" t="0" r="r" b="b"/>
                  <a:pathLst>
                    <a:path w="8" h="10">
                      <a:moveTo>
                        <a:pt x="0" y="3"/>
                      </a:moveTo>
                      <a:lnTo>
                        <a:pt x="8"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6" name="Freeform 932">
                  <a:extLst>
                    <a:ext uri="{FF2B5EF4-FFF2-40B4-BE49-F238E27FC236}">
                      <a16:creationId xmlns:a16="http://schemas.microsoft.com/office/drawing/2014/main" id="{2A9D4055-F994-4802-9ACC-9C59CAA3B33B}"/>
                    </a:ext>
                  </a:extLst>
                </p:cNvPr>
                <p:cNvSpPr>
                  <a:spLocks/>
                </p:cNvSpPr>
                <p:nvPr/>
              </p:nvSpPr>
              <p:spPr bwMode="auto">
                <a:xfrm>
                  <a:off x="3721" y="2385"/>
                  <a:ext cx="4" cy="9"/>
                </a:xfrm>
                <a:custGeom>
                  <a:avLst/>
                  <a:gdLst>
                    <a:gd name="T0" fmla="*/ 0 w 4"/>
                    <a:gd name="T1" fmla="*/ 2 h 9"/>
                    <a:gd name="T2" fmla="*/ 4 w 4"/>
                    <a:gd name="T3" fmla="*/ 9 h 9"/>
                    <a:gd name="T4" fmla="*/ 4 w 4"/>
                    <a:gd name="T5" fmla="*/ 0 h 9"/>
                  </a:gdLst>
                  <a:ahLst/>
                  <a:cxnLst>
                    <a:cxn ang="0">
                      <a:pos x="T0" y="T1"/>
                    </a:cxn>
                    <a:cxn ang="0">
                      <a:pos x="T2" y="T3"/>
                    </a:cxn>
                    <a:cxn ang="0">
                      <a:pos x="T4" y="T5"/>
                    </a:cxn>
                  </a:cxnLst>
                  <a:rect l="0" t="0" r="r" b="b"/>
                  <a:pathLst>
                    <a:path w="4" h="9">
                      <a:moveTo>
                        <a:pt x="0" y="2"/>
                      </a:moveTo>
                      <a:lnTo>
                        <a:pt x="4"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7" name="Freeform 933">
                  <a:extLst>
                    <a:ext uri="{FF2B5EF4-FFF2-40B4-BE49-F238E27FC236}">
                      <a16:creationId xmlns:a16="http://schemas.microsoft.com/office/drawing/2014/main" id="{67DD571F-841B-4FB0-8E09-296F3FEE0E1F}"/>
                    </a:ext>
                  </a:extLst>
                </p:cNvPr>
                <p:cNvSpPr>
                  <a:spLocks/>
                </p:cNvSpPr>
                <p:nvPr/>
              </p:nvSpPr>
              <p:spPr bwMode="auto">
                <a:xfrm>
                  <a:off x="3722" y="2414"/>
                  <a:ext cx="5" cy="9"/>
                </a:xfrm>
                <a:custGeom>
                  <a:avLst/>
                  <a:gdLst>
                    <a:gd name="T0" fmla="*/ 0 w 5"/>
                    <a:gd name="T1" fmla="*/ 1 h 9"/>
                    <a:gd name="T2" fmla="*/ 3 w 5"/>
                    <a:gd name="T3" fmla="*/ 9 h 9"/>
                    <a:gd name="T4" fmla="*/ 5 w 5"/>
                    <a:gd name="T5" fmla="*/ 0 h 9"/>
                  </a:gdLst>
                  <a:ahLst/>
                  <a:cxnLst>
                    <a:cxn ang="0">
                      <a:pos x="T0" y="T1"/>
                    </a:cxn>
                    <a:cxn ang="0">
                      <a:pos x="T2" y="T3"/>
                    </a:cxn>
                    <a:cxn ang="0">
                      <a:pos x="T4" y="T5"/>
                    </a:cxn>
                  </a:cxnLst>
                  <a:rect l="0" t="0" r="r" b="b"/>
                  <a:pathLst>
                    <a:path w="5" h="9">
                      <a:moveTo>
                        <a:pt x="0" y="1"/>
                      </a:moveTo>
                      <a:lnTo>
                        <a:pt x="3" y="9"/>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8" name="Freeform 934">
                  <a:extLst>
                    <a:ext uri="{FF2B5EF4-FFF2-40B4-BE49-F238E27FC236}">
                      <a16:creationId xmlns:a16="http://schemas.microsoft.com/office/drawing/2014/main" id="{47E9EA69-4FA0-48F3-B5D6-D0F482996AC3}"/>
                    </a:ext>
                  </a:extLst>
                </p:cNvPr>
                <p:cNvSpPr>
                  <a:spLocks/>
                </p:cNvSpPr>
                <p:nvPr/>
              </p:nvSpPr>
              <p:spPr bwMode="auto">
                <a:xfrm>
                  <a:off x="3722" y="2442"/>
                  <a:ext cx="4" cy="10"/>
                </a:xfrm>
                <a:custGeom>
                  <a:avLst/>
                  <a:gdLst>
                    <a:gd name="T0" fmla="*/ 0 w 4"/>
                    <a:gd name="T1" fmla="*/ 1 h 10"/>
                    <a:gd name="T2" fmla="*/ 3 w 4"/>
                    <a:gd name="T3" fmla="*/ 10 h 10"/>
                    <a:gd name="T4" fmla="*/ 4 w 4"/>
                    <a:gd name="T5" fmla="*/ 0 h 10"/>
                  </a:gdLst>
                  <a:ahLst/>
                  <a:cxnLst>
                    <a:cxn ang="0">
                      <a:pos x="T0" y="T1"/>
                    </a:cxn>
                    <a:cxn ang="0">
                      <a:pos x="T2" y="T3"/>
                    </a:cxn>
                    <a:cxn ang="0">
                      <a:pos x="T4" y="T5"/>
                    </a:cxn>
                  </a:cxnLst>
                  <a:rect l="0" t="0" r="r" b="b"/>
                  <a:pathLst>
                    <a:path w="4" h="10">
                      <a:moveTo>
                        <a:pt x="0" y="1"/>
                      </a:moveTo>
                      <a:lnTo>
                        <a:pt x="3"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9" name="Freeform 935">
                  <a:extLst>
                    <a:ext uri="{FF2B5EF4-FFF2-40B4-BE49-F238E27FC236}">
                      <a16:creationId xmlns:a16="http://schemas.microsoft.com/office/drawing/2014/main" id="{218E49FF-A0AC-4FA9-A9FB-E8E5062DCE7E}"/>
                    </a:ext>
                  </a:extLst>
                </p:cNvPr>
                <p:cNvSpPr>
                  <a:spLocks/>
                </p:cNvSpPr>
                <p:nvPr/>
              </p:nvSpPr>
              <p:spPr bwMode="auto">
                <a:xfrm>
                  <a:off x="3720" y="2471"/>
                  <a:ext cx="5" cy="9"/>
                </a:xfrm>
                <a:custGeom>
                  <a:avLst/>
                  <a:gdLst>
                    <a:gd name="T0" fmla="*/ 0 w 5"/>
                    <a:gd name="T1" fmla="*/ 2 h 9"/>
                    <a:gd name="T2" fmla="*/ 5 w 5"/>
                    <a:gd name="T3" fmla="*/ 9 h 9"/>
                    <a:gd name="T4" fmla="*/ 4 w 5"/>
                    <a:gd name="T5" fmla="*/ 0 h 9"/>
                  </a:gdLst>
                  <a:ahLst/>
                  <a:cxnLst>
                    <a:cxn ang="0">
                      <a:pos x="T0" y="T1"/>
                    </a:cxn>
                    <a:cxn ang="0">
                      <a:pos x="T2" y="T3"/>
                    </a:cxn>
                    <a:cxn ang="0">
                      <a:pos x="T4" y="T5"/>
                    </a:cxn>
                  </a:cxnLst>
                  <a:rect l="0" t="0" r="r" b="b"/>
                  <a:pathLst>
                    <a:path w="5" h="9">
                      <a:moveTo>
                        <a:pt x="0" y="2"/>
                      </a:moveTo>
                      <a:lnTo>
                        <a:pt x="5"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0" name="Freeform 936">
                  <a:extLst>
                    <a:ext uri="{FF2B5EF4-FFF2-40B4-BE49-F238E27FC236}">
                      <a16:creationId xmlns:a16="http://schemas.microsoft.com/office/drawing/2014/main" id="{0A894DAB-D287-4B49-892C-7AB95F346C82}"/>
                    </a:ext>
                  </a:extLst>
                </p:cNvPr>
                <p:cNvSpPr>
                  <a:spLocks/>
                </p:cNvSpPr>
                <p:nvPr/>
              </p:nvSpPr>
              <p:spPr bwMode="auto">
                <a:xfrm>
                  <a:off x="3719" y="2503"/>
                  <a:ext cx="6" cy="6"/>
                </a:xfrm>
                <a:custGeom>
                  <a:avLst/>
                  <a:gdLst>
                    <a:gd name="T0" fmla="*/ 0 w 6"/>
                    <a:gd name="T1" fmla="*/ 2 h 6"/>
                    <a:gd name="T2" fmla="*/ 6 w 6"/>
                    <a:gd name="T3" fmla="*/ 6 h 6"/>
                    <a:gd name="T4" fmla="*/ 2 w 6"/>
                    <a:gd name="T5" fmla="*/ 0 h 6"/>
                  </a:gdLst>
                  <a:ahLst/>
                  <a:cxnLst>
                    <a:cxn ang="0">
                      <a:pos x="T0" y="T1"/>
                    </a:cxn>
                    <a:cxn ang="0">
                      <a:pos x="T2" y="T3"/>
                    </a:cxn>
                    <a:cxn ang="0">
                      <a:pos x="T4" y="T5"/>
                    </a:cxn>
                  </a:cxnLst>
                  <a:rect l="0" t="0" r="r" b="b"/>
                  <a:pathLst>
                    <a:path w="6" h="6">
                      <a:moveTo>
                        <a:pt x="0" y="2"/>
                      </a:moveTo>
                      <a:lnTo>
                        <a:pt x="6"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1" name="Freeform 937">
                  <a:extLst>
                    <a:ext uri="{FF2B5EF4-FFF2-40B4-BE49-F238E27FC236}">
                      <a16:creationId xmlns:a16="http://schemas.microsoft.com/office/drawing/2014/main" id="{FF84CA4A-EC91-47CE-BA09-0B0111178510}"/>
                    </a:ext>
                  </a:extLst>
                </p:cNvPr>
                <p:cNvSpPr>
                  <a:spLocks/>
                </p:cNvSpPr>
                <p:nvPr/>
              </p:nvSpPr>
              <p:spPr bwMode="auto">
                <a:xfrm>
                  <a:off x="3719" y="2536"/>
                  <a:ext cx="6" cy="3"/>
                </a:xfrm>
                <a:custGeom>
                  <a:avLst/>
                  <a:gdLst>
                    <a:gd name="T0" fmla="*/ 0 w 6"/>
                    <a:gd name="T1" fmla="*/ 3 h 3"/>
                    <a:gd name="T2" fmla="*/ 6 w 6"/>
                    <a:gd name="T3" fmla="*/ 2 h 3"/>
                    <a:gd name="T4" fmla="*/ 1 w 6"/>
                    <a:gd name="T5" fmla="*/ 0 h 3"/>
                  </a:gdLst>
                  <a:ahLst/>
                  <a:cxnLst>
                    <a:cxn ang="0">
                      <a:pos x="T0" y="T1"/>
                    </a:cxn>
                    <a:cxn ang="0">
                      <a:pos x="T2" y="T3"/>
                    </a:cxn>
                    <a:cxn ang="0">
                      <a:pos x="T4" y="T5"/>
                    </a:cxn>
                  </a:cxnLst>
                  <a:rect l="0" t="0" r="r" b="b"/>
                  <a:pathLst>
                    <a:path w="6" h="3">
                      <a:moveTo>
                        <a:pt x="0" y="3"/>
                      </a:moveTo>
                      <a:lnTo>
                        <a:pt x="6"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2" name="Freeform 938">
                  <a:extLst>
                    <a:ext uri="{FF2B5EF4-FFF2-40B4-BE49-F238E27FC236}">
                      <a16:creationId xmlns:a16="http://schemas.microsoft.com/office/drawing/2014/main" id="{E69685B3-517A-4D78-A9E5-0AEB40CF1AA6}"/>
                    </a:ext>
                  </a:extLst>
                </p:cNvPr>
                <p:cNvSpPr>
                  <a:spLocks/>
                </p:cNvSpPr>
                <p:nvPr/>
              </p:nvSpPr>
              <p:spPr bwMode="auto">
                <a:xfrm>
                  <a:off x="3719" y="2567"/>
                  <a:ext cx="6" cy="5"/>
                </a:xfrm>
                <a:custGeom>
                  <a:avLst/>
                  <a:gdLst>
                    <a:gd name="T0" fmla="*/ 3 w 6"/>
                    <a:gd name="T1" fmla="*/ 5 h 5"/>
                    <a:gd name="T2" fmla="*/ 6 w 6"/>
                    <a:gd name="T3" fmla="*/ 0 h 5"/>
                    <a:gd name="T4" fmla="*/ 0 w 6"/>
                    <a:gd name="T5" fmla="*/ 3 h 5"/>
                  </a:gdLst>
                  <a:ahLst/>
                  <a:cxnLst>
                    <a:cxn ang="0">
                      <a:pos x="T0" y="T1"/>
                    </a:cxn>
                    <a:cxn ang="0">
                      <a:pos x="T2" y="T3"/>
                    </a:cxn>
                    <a:cxn ang="0">
                      <a:pos x="T4" y="T5"/>
                    </a:cxn>
                  </a:cxnLst>
                  <a:rect l="0" t="0" r="r" b="b"/>
                  <a:pathLst>
                    <a:path w="6" h="5">
                      <a:moveTo>
                        <a:pt x="3" y="5"/>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3" name="Freeform 939">
                  <a:extLst>
                    <a:ext uri="{FF2B5EF4-FFF2-40B4-BE49-F238E27FC236}">
                      <a16:creationId xmlns:a16="http://schemas.microsoft.com/office/drawing/2014/main" id="{1419EFD5-D4E7-4734-908D-67D2DE28EDD4}"/>
                    </a:ext>
                  </a:extLst>
                </p:cNvPr>
                <p:cNvSpPr>
                  <a:spLocks/>
                </p:cNvSpPr>
                <p:nvPr/>
              </p:nvSpPr>
              <p:spPr bwMode="auto">
                <a:xfrm>
                  <a:off x="3720" y="2595"/>
                  <a:ext cx="5" cy="8"/>
                </a:xfrm>
                <a:custGeom>
                  <a:avLst/>
                  <a:gdLst>
                    <a:gd name="T0" fmla="*/ 4 w 5"/>
                    <a:gd name="T1" fmla="*/ 8 h 8"/>
                    <a:gd name="T2" fmla="*/ 5 w 5"/>
                    <a:gd name="T3" fmla="*/ 0 h 8"/>
                    <a:gd name="T4" fmla="*/ 0 w 5"/>
                    <a:gd name="T5" fmla="*/ 6 h 8"/>
                  </a:gdLst>
                  <a:ahLst/>
                  <a:cxnLst>
                    <a:cxn ang="0">
                      <a:pos x="T0" y="T1"/>
                    </a:cxn>
                    <a:cxn ang="0">
                      <a:pos x="T2" y="T3"/>
                    </a:cxn>
                    <a:cxn ang="0">
                      <a:pos x="T4" y="T5"/>
                    </a:cxn>
                  </a:cxnLst>
                  <a:rect l="0" t="0" r="r" b="b"/>
                  <a:pathLst>
                    <a:path w="5" h="8">
                      <a:moveTo>
                        <a:pt x="4" y="8"/>
                      </a:moveTo>
                      <a:lnTo>
                        <a:pt x="5"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4" name="Freeform 940">
                  <a:extLst>
                    <a:ext uri="{FF2B5EF4-FFF2-40B4-BE49-F238E27FC236}">
                      <a16:creationId xmlns:a16="http://schemas.microsoft.com/office/drawing/2014/main" id="{E2B60E7B-783B-4BCF-8D33-5C77E650BFCC}"/>
                    </a:ext>
                  </a:extLst>
                </p:cNvPr>
                <p:cNvSpPr>
                  <a:spLocks/>
                </p:cNvSpPr>
                <p:nvPr/>
              </p:nvSpPr>
              <p:spPr bwMode="auto">
                <a:xfrm>
                  <a:off x="3751" y="1705"/>
                  <a:ext cx="3" cy="6"/>
                </a:xfrm>
                <a:custGeom>
                  <a:avLst/>
                  <a:gdLst>
                    <a:gd name="T0" fmla="*/ 3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3"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5" name="Freeform 941">
                  <a:extLst>
                    <a:ext uri="{FF2B5EF4-FFF2-40B4-BE49-F238E27FC236}">
                      <a16:creationId xmlns:a16="http://schemas.microsoft.com/office/drawing/2014/main" id="{A3B4F950-FA07-45E6-A0AE-639B2E8C342F}"/>
                    </a:ext>
                  </a:extLst>
                </p:cNvPr>
                <p:cNvSpPr>
                  <a:spLocks/>
                </p:cNvSpPr>
                <p:nvPr/>
              </p:nvSpPr>
              <p:spPr bwMode="auto">
                <a:xfrm>
                  <a:off x="3752" y="1733"/>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6" name="Freeform 942">
                  <a:extLst>
                    <a:ext uri="{FF2B5EF4-FFF2-40B4-BE49-F238E27FC236}">
                      <a16:creationId xmlns:a16="http://schemas.microsoft.com/office/drawing/2014/main" id="{FD7668B4-A7B1-4688-A4B7-71F14FC3173B}"/>
                    </a:ext>
                  </a:extLst>
                </p:cNvPr>
                <p:cNvSpPr>
                  <a:spLocks/>
                </p:cNvSpPr>
                <p:nvPr/>
              </p:nvSpPr>
              <p:spPr bwMode="auto">
                <a:xfrm>
                  <a:off x="3751" y="1760"/>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7" name="Freeform 943">
                  <a:extLst>
                    <a:ext uri="{FF2B5EF4-FFF2-40B4-BE49-F238E27FC236}">
                      <a16:creationId xmlns:a16="http://schemas.microsoft.com/office/drawing/2014/main" id="{5E0D702A-0277-443F-9803-583D61344D6D}"/>
                    </a:ext>
                  </a:extLst>
                </p:cNvPr>
                <p:cNvSpPr>
                  <a:spLocks/>
                </p:cNvSpPr>
                <p:nvPr/>
              </p:nvSpPr>
              <p:spPr bwMode="auto">
                <a:xfrm>
                  <a:off x="3748" y="1785"/>
                  <a:ext cx="6" cy="6"/>
                </a:xfrm>
                <a:custGeom>
                  <a:avLst/>
                  <a:gdLst>
                    <a:gd name="T0" fmla="*/ 0 w 6"/>
                    <a:gd name="T1" fmla="*/ 3 h 6"/>
                    <a:gd name="T2" fmla="*/ 6 w 6"/>
                    <a:gd name="T3" fmla="*/ 6 h 6"/>
                    <a:gd name="T4" fmla="*/ 2 w 6"/>
                    <a:gd name="T5" fmla="*/ 0 h 6"/>
                  </a:gdLst>
                  <a:ahLst/>
                  <a:cxnLst>
                    <a:cxn ang="0">
                      <a:pos x="T0" y="T1"/>
                    </a:cxn>
                    <a:cxn ang="0">
                      <a:pos x="T2" y="T3"/>
                    </a:cxn>
                    <a:cxn ang="0">
                      <a:pos x="T4" y="T5"/>
                    </a:cxn>
                  </a:cxnLst>
                  <a:rect l="0" t="0" r="r" b="b"/>
                  <a:pathLst>
                    <a:path w="6" h="6">
                      <a:moveTo>
                        <a:pt x="0" y="3"/>
                      </a:moveTo>
                      <a:lnTo>
                        <a:pt x="6"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8" name="Freeform 944">
                  <a:extLst>
                    <a:ext uri="{FF2B5EF4-FFF2-40B4-BE49-F238E27FC236}">
                      <a16:creationId xmlns:a16="http://schemas.microsoft.com/office/drawing/2014/main" id="{D82B5601-1B58-47DA-8041-B10873392779}"/>
                    </a:ext>
                  </a:extLst>
                </p:cNvPr>
                <p:cNvSpPr>
                  <a:spLocks/>
                </p:cNvSpPr>
                <p:nvPr/>
              </p:nvSpPr>
              <p:spPr bwMode="auto">
                <a:xfrm>
                  <a:off x="3746" y="1813"/>
                  <a:ext cx="8" cy="7"/>
                </a:xfrm>
                <a:custGeom>
                  <a:avLst/>
                  <a:gdLst>
                    <a:gd name="T0" fmla="*/ 0 w 8"/>
                    <a:gd name="T1" fmla="*/ 4 h 7"/>
                    <a:gd name="T2" fmla="*/ 8 w 8"/>
                    <a:gd name="T3" fmla="*/ 7 h 7"/>
                    <a:gd name="T4" fmla="*/ 2 w 8"/>
                    <a:gd name="T5" fmla="*/ 0 h 7"/>
                  </a:gdLst>
                  <a:ahLst/>
                  <a:cxnLst>
                    <a:cxn ang="0">
                      <a:pos x="T0" y="T1"/>
                    </a:cxn>
                    <a:cxn ang="0">
                      <a:pos x="T2" y="T3"/>
                    </a:cxn>
                    <a:cxn ang="0">
                      <a:pos x="T4" y="T5"/>
                    </a:cxn>
                  </a:cxnLst>
                  <a:rect l="0" t="0" r="r" b="b"/>
                  <a:pathLst>
                    <a:path w="8" h="7">
                      <a:moveTo>
                        <a:pt x="0" y="4"/>
                      </a:moveTo>
                      <a:lnTo>
                        <a:pt x="8"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9" name="Freeform 945">
                  <a:extLst>
                    <a:ext uri="{FF2B5EF4-FFF2-40B4-BE49-F238E27FC236}">
                      <a16:creationId xmlns:a16="http://schemas.microsoft.com/office/drawing/2014/main" id="{90FE9C0D-3881-4A42-AA87-935776B341D0}"/>
                    </a:ext>
                  </a:extLst>
                </p:cNvPr>
                <p:cNvSpPr>
                  <a:spLocks/>
                </p:cNvSpPr>
                <p:nvPr/>
              </p:nvSpPr>
              <p:spPr bwMode="auto">
                <a:xfrm>
                  <a:off x="3747" y="1845"/>
                  <a:ext cx="7" cy="3"/>
                </a:xfrm>
                <a:custGeom>
                  <a:avLst/>
                  <a:gdLst>
                    <a:gd name="T0" fmla="*/ 0 w 7"/>
                    <a:gd name="T1" fmla="*/ 3 h 3"/>
                    <a:gd name="T2" fmla="*/ 7 w 7"/>
                    <a:gd name="T3" fmla="*/ 3 h 3"/>
                    <a:gd name="T4" fmla="*/ 1 w 7"/>
                    <a:gd name="T5" fmla="*/ 0 h 3"/>
                  </a:gdLst>
                  <a:ahLst/>
                  <a:cxnLst>
                    <a:cxn ang="0">
                      <a:pos x="T0" y="T1"/>
                    </a:cxn>
                    <a:cxn ang="0">
                      <a:pos x="T2" y="T3"/>
                    </a:cxn>
                    <a:cxn ang="0">
                      <a:pos x="T4" y="T5"/>
                    </a:cxn>
                  </a:cxnLst>
                  <a:rect l="0" t="0" r="r" b="b"/>
                  <a:pathLst>
                    <a:path w="7" h="3">
                      <a:moveTo>
                        <a:pt x="0" y="3"/>
                      </a:moveTo>
                      <a:lnTo>
                        <a:pt x="7"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0" name="Freeform 946">
                  <a:extLst>
                    <a:ext uri="{FF2B5EF4-FFF2-40B4-BE49-F238E27FC236}">
                      <a16:creationId xmlns:a16="http://schemas.microsoft.com/office/drawing/2014/main" id="{8589CF37-226B-474C-9BAA-992208C275C6}"/>
                    </a:ext>
                  </a:extLst>
                </p:cNvPr>
                <p:cNvSpPr>
                  <a:spLocks/>
                </p:cNvSpPr>
                <p:nvPr/>
              </p:nvSpPr>
              <p:spPr bwMode="auto">
                <a:xfrm>
                  <a:off x="3749" y="1877"/>
                  <a:ext cx="5" cy="3"/>
                </a:xfrm>
                <a:custGeom>
                  <a:avLst/>
                  <a:gdLst>
                    <a:gd name="T0" fmla="*/ 0 w 5"/>
                    <a:gd name="T1" fmla="*/ 3 h 3"/>
                    <a:gd name="T2" fmla="*/ 5 w 5"/>
                    <a:gd name="T3" fmla="*/ 0 h 3"/>
                    <a:gd name="T4" fmla="*/ 0 w 5"/>
                    <a:gd name="T5" fmla="*/ 1 h 3"/>
                  </a:gdLst>
                  <a:ahLst/>
                  <a:cxnLst>
                    <a:cxn ang="0">
                      <a:pos x="T0" y="T1"/>
                    </a:cxn>
                    <a:cxn ang="0">
                      <a:pos x="T2" y="T3"/>
                    </a:cxn>
                    <a:cxn ang="0">
                      <a:pos x="T4" y="T5"/>
                    </a:cxn>
                  </a:cxnLst>
                  <a:rect l="0" t="0" r="r" b="b"/>
                  <a:pathLst>
                    <a:path w="5" h="3">
                      <a:moveTo>
                        <a:pt x="0" y="3"/>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1" name="Freeform 947">
                  <a:extLst>
                    <a:ext uri="{FF2B5EF4-FFF2-40B4-BE49-F238E27FC236}">
                      <a16:creationId xmlns:a16="http://schemas.microsoft.com/office/drawing/2014/main" id="{42BC3DD7-110B-4B59-9780-CD8CC50ED1B3}"/>
                    </a:ext>
                  </a:extLst>
                </p:cNvPr>
                <p:cNvSpPr>
                  <a:spLocks/>
                </p:cNvSpPr>
                <p:nvPr/>
              </p:nvSpPr>
              <p:spPr bwMode="auto">
                <a:xfrm>
                  <a:off x="3751" y="1906"/>
                  <a:ext cx="3" cy="5"/>
                </a:xfrm>
                <a:custGeom>
                  <a:avLst/>
                  <a:gdLst>
                    <a:gd name="T0" fmla="*/ 2 w 3"/>
                    <a:gd name="T1" fmla="*/ 5 h 5"/>
                    <a:gd name="T2" fmla="*/ 3 w 3"/>
                    <a:gd name="T3" fmla="*/ 0 h 5"/>
                    <a:gd name="T4" fmla="*/ 0 w 3"/>
                    <a:gd name="T5" fmla="*/ 4 h 5"/>
                  </a:gdLst>
                  <a:ahLst/>
                  <a:cxnLst>
                    <a:cxn ang="0">
                      <a:pos x="T0" y="T1"/>
                    </a:cxn>
                    <a:cxn ang="0">
                      <a:pos x="T2" y="T3"/>
                    </a:cxn>
                    <a:cxn ang="0">
                      <a:pos x="T4" y="T5"/>
                    </a:cxn>
                  </a:cxnLst>
                  <a:rect l="0" t="0" r="r" b="b"/>
                  <a:pathLst>
                    <a:path w="3" h="5">
                      <a:moveTo>
                        <a:pt x="2" y="5"/>
                      </a:moveTo>
                      <a:lnTo>
                        <a:pt x="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2" name="Freeform 948">
                  <a:extLst>
                    <a:ext uri="{FF2B5EF4-FFF2-40B4-BE49-F238E27FC236}">
                      <a16:creationId xmlns:a16="http://schemas.microsoft.com/office/drawing/2014/main" id="{2AE277A3-4538-41D3-A8E6-9BEDCDCE596D}"/>
                    </a:ext>
                  </a:extLst>
                </p:cNvPr>
                <p:cNvSpPr>
                  <a:spLocks/>
                </p:cNvSpPr>
                <p:nvPr/>
              </p:nvSpPr>
              <p:spPr bwMode="auto">
                <a:xfrm>
                  <a:off x="3754" y="1935"/>
                  <a:ext cx="3" cy="5"/>
                </a:xfrm>
                <a:custGeom>
                  <a:avLst/>
                  <a:gdLst>
                    <a:gd name="T0" fmla="*/ 3 w 3"/>
                    <a:gd name="T1" fmla="*/ 5 h 5"/>
                    <a:gd name="T2" fmla="*/ 0 w 3"/>
                    <a:gd name="T3" fmla="*/ 0 h 5"/>
                    <a:gd name="T4" fmla="*/ 0 w 3"/>
                    <a:gd name="T5" fmla="*/ 5 h 5"/>
                  </a:gdLst>
                  <a:ahLst/>
                  <a:cxnLst>
                    <a:cxn ang="0">
                      <a:pos x="T0" y="T1"/>
                    </a:cxn>
                    <a:cxn ang="0">
                      <a:pos x="T2" y="T3"/>
                    </a:cxn>
                    <a:cxn ang="0">
                      <a:pos x="T4" y="T5"/>
                    </a:cxn>
                  </a:cxnLst>
                  <a:rect l="0" t="0" r="r" b="b"/>
                  <a:pathLst>
                    <a:path w="3" h="5">
                      <a:moveTo>
                        <a:pt x="3" y="5"/>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3" name="Freeform 949">
                  <a:extLst>
                    <a:ext uri="{FF2B5EF4-FFF2-40B4-BE49-F238E27FC236}">
                      <a16:creationId xmlns:a16="http://schemas.microsoft.com/office/drawing/2014/main" id="{EB0035C3-6196-4436-B56D-40E4A6F4A6F2}"/>
                    </a:ext>
                  </a:extLst>
                </p:cNvPr>
                <p:cNvSpPr>
                  <a:spLocks/>
                </p:cNvSpPr>
                <p:nvPr/>
              </p:nvSpPr>
              <p:spPr bwMode="auto">
                <a:xfrm>
                  <a:off x="3754" y="1963"/>
                  <a:ext cx="5" cy="5"/>
                </a:xfrm>
                <a:custGeom>
                  <a:avLst/>
                  <a:gdLst>
                    <a:gd name="T0" fmla="*/ 5 w 5"/>
                    <a:gd name="T1" fmla="*/ 3 h 5"/>
                    <a:gd name="T2" fmla="*/ 0 w 5"/>
                    <a:gd name="T3" fmla="*/ 0 h 5"/>
                    <a:gd name="T4" fmla="*/ 3 w 5"/>
                    <a:gd name="T5" fmla="*/ 5 h 5"/>
                  </a:gdLst>
                  <a:ahLst/>
                  <a:cxnLst>
                    <a:cxn ang="0">
                      <a:pos x="T0" y="T1"/>
                    </a:cxn>
                    <a:cxn ang="0">
                      <a:pos x="T2" y="T3"/>
                    </a:cxn>
                    <a:cxn ang="0">
                      <a:pos x="T4" y="T5"/>
                    </a:cxn>
                  </a:cxnLst>
                  <a:rect l="0" t="0" r="r" b="b"/>
                  <a:pathLst>
                    <a:path w="5" h="5">
                      <a:moveTo>
                        <a:pt x="5" y="3"/>
                      </a:moveTo>
                      <a:lnTo>
                        <a:pt x="0" y="0"/>
                      </a:lnTo>
                      <a:lnTo>
                        <a:pt x="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4" name="Freeform 950">
                  <a:extLst>
                    <a:ext uri="{FF2B5EF4-FFF2-40B4-BE49-F238E27FC236}">
                      <a16:creationId xmlns:a16="http://schemas.microsoft.com/office/drawing/2014/main" id="{CA59A5C8-94B4-455E-9EFE-1944300337AE}"/>
                    </a:ext>
                  </a:extLst>
                </p:cNvPr>
                <p:cNvSpPr>
                  <a:spLocks/>
                </p:cNvSpPr>
                <p:nvPr/>
              </p:nvSpPr>
              <p:spPr bwMode="auto">
                <a:xfrm>
                  <a:off x="3754" y="1992"/>
                  <a:ext cx="6" cy="2"/>
                </a:xfrm>
                <a:custGeom>
                  <a:avLst/>
                  <a:gdLst>
                    <a:gd name="T0" fmla="*/ 6 w 6"/>
                    <a:gd name="T1" fmla="*/ 0 h 2"/>
                    <a:gd name="T2" fmla="*/ 0 w 6"/>
                    <a:gd name="T3" fmla="*/ 0 h 2"/>
                    <a:gd name="T4" fmla="*/ 6 w 6"/>
                    <a:gd name="T5" fmla="*/ 2 h 2"/>
                  </a:gdLst>
                  <a:ahLst/>
                  <a:cxnLst>
                    <a:cxn ang="0">
                      <a:pos x="T0" y="T1"/>
                    </a:cxn>
                    <a:cxn ang="0">
                      <a:pos x="T2" y="T3"/>
                    </a:cxn>
                    <a:cxn ang="0">
                      <a:pos x="T4" y="T5"/>
                    </a:cxn>
                  </a:cxnLst>
                  <a:rect l="0" t="0" r="r" b="b"/>
                  <a:pathLst>
                    <a:path w="6" h="2">
                      <a:moveTo>
                        <a:pt x="6" y="0"/>
                      </a:moveTo>
                      <a:lnTo>
                        <a:pt x="0" y="0"/>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5" name="Freeform 951">
                  <a:extLst>
                    <a:ext uri="{FF2B5EF4-FFF2-40B4-BE49-F238E27FC236}">
                      <a16:creationId xmlns:a16="http://schemas.microsoft.com/office/drawing/2014/main" id="{D5F6C12F-9F7C-47B8-9D98-DF88FA7F1DD8}"/>
                    </a:ext>
                  </a:extLst>
                </p:cNvPr>
                <p:cNvSpPr>
                  <a:spLocks/>
                </p:cNvSpPr>
                <p:nvPr/>
              </p:nvSpPr>
              <p:spPr bwMode="auto">
                <a:xfrm>
                  <a:off x="3754" y="2017"/>
                  <a:ext cx="7" cy="4"/>
                </a:xfrm>
                <a:custGeom>
                  <a:avLst/>
                  <a:gdLst>
                    <a:gd name="T0" fmla="*/ 6 w 7"/>
                    <a:gd name="T1" fmla="*/ 0 h 4"/>
                    <a:gd name="T2" fmla="*/ 0 w 7"/>
                    <a:gd name="T3" fmla="*/ 4 h 4"/>
                    <a:gd name="T4" fmla="*/ 7 w 7"/>
                    <a:gd name="T5" fmla="*/ 3 h 4"/>
                  </a:gdLst>
                  <a:ahLst/>
                  <a:cxnLst>
                    <a:cxn ang="0">
                      <a:pos x="T0" y="T1"/>
                    </a:cxn>
                    <a:cxn ang="0">
                      <a:pos x="T2" y="T3"/>
                    </a:cxn>
                    <a:cxn ang="0">
                      <a:pos x="T4" y="T5"/>
                    </a:cxn>
                  </a:cxnLst>
                  <a:rect l="0" t="0" r="r" b="b"/>
                  <a:pathLst>
                    <a:path w="7" h="4">
                      <a:moveTo>
                        <a:pt x="6" y="0"/>
                      </a:moveTo>
                      <a:lnTo>
                        <a:pt x="0" y="4"/>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6" name="Freeform 952">
                  <a:extLst>
                    <a:ext uri="{FF2B5EF4-FFF2-40B4-BE49-F238E27FC236}">
                      <a16:creationId xmlns:a16="http://schemas.microsoft.com/office/drawing/2014/main" id="{0FB150B6-F8FA-4D26-B27E-D6B712087A5E}"/>
                    </a:ext>
                  </a:extLst>
                </p:cNvPr>
                <p:cNvSpPr>
                  <a:spLocks/>
                </p:cNvSpPr>
                <p:nvPr/>
              </p:nvSpPr>
              <p:spPr bwMode="auto">
                <a:xfrm>
                  <a:off x="3754" y="2044"/>
                  <a:ext cx="8" cy="6"/>
                </a:xfrm>
                <a:custGeom>
                  <a:avLst/>
                  <a:gdLst>
                    <a:gd name="T0" fmla="*/ 6 w 8"/>
                    <a:gd name="T1" fmla="*/ 0 h 6"/>
                    <a:gd name="T2" fmla="*/ 0 w 8"/>
                    <a:gd name="T3" fmla="*/ 6 h 6"/>
                    <a:gd name="T4" fmla="*/ 8 w 8"/>
                    <a:gd name="T5" fmla="*/ 3 h 6"/>
                  </a:gdLst>
                  <a:ahLst/>
                  <a:cxnLst>
                    <a:cxn ang="0">
                      <a:pos x="T0" y="T1"/>
                    </a:cxn>
                    <a:cxn ang="0">
                      <a:pos x="T2" y="T3"/>
                    </a:cxn>
                    <a:cxn ang="0">
                      <a:pos x="T4" y="T5"/>
                    </a:cxn>
                  </a:cxnLst>
                  <a:rect l="0" t="0" r="r" b="b"/>
                  <a:pathLst>
                    <a:path w="8" h="6">
                      <a:moveTo>
                        <a:pt x="6" y="0"/>
                      </a:moveTo>
                      <a:lnTo>
                        <a:pt x="0" y="6"/>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7" name="Freeform 953">
                  <a:extLst>
                    <a:ext uri="{FF2B5EF4-FFF2-40B4-BE49-F238E27FC236}">
                      <a16:creationId xmlns:a16="http://schemas.microsoft.com/office/drawing/2014/main" id="{56ED7515-C4CB-49C7-8606-35177734DAEF}"/>
                    </a:ext>
                  </a:extLst>
                </p:cNvPr>
                <p:cNvSpPr>
                  <a:spLocks/>
                </p:cNvSpPr>
                <p:nvPr/>
              </p:nvSpPr>
              <p:spPr bwMode="auto">
                <a:xfrm>
                  <a:off x="3754" y="2072"/>
                  <a:ext cx="8" cy="6"/>
                </a:xfrm>
                <a:custGeom>
                  <a:avLst/>
                  <a:gdLst>
                    <a:gd name="T0" fmla="*/ 6 w 8"/>
                    <a:gd name="T1" fmla="*/ 0 h 6"/>
                    <a:gd name="T2" fmla="*/ 0 w 8"/>
                    <a:gd name="T3" fmla="*/ 6 h 6"/>
                    <a:gd name="T4" fmla="*/ 8 w 8"/>
                    <a:gd name="T5" fmla="*/ 3 h 6"/>
                  </a:gdLst>
                  <a:ahLst/>
                  <a:cxnLst>
                    <a:cxn ang="0">
                      <a:pos x="T0" y="T1"/>
                    </a:cxn>
                    <a:cxn ang="0">
                      <a:pos x="T2" y="T3"/>
                    </a:cxn>
                    <a:cxn ang="0">
                      <a:pos x="T4" y="T5"/>
                    </a:cxn>
                  </a:cxnLst>
                  <a:rect l="0" t="0" r="r" b="b"/>
                  <a:pathLst>
                    <a:path w="8" h="6">
                      <a:moveTo>
                        <a:pt x="6" y="0"/>
                      </a:moveTo>
                      <a:lnTo>
                        <a:pt x="0" y="6"/>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8" name="Freeform 954">
                  <a:extLst>
                    <a:ext uri="{FF2B5EF4-FFF2-40B4-BE49-F238E27FC236}">
                      <a16:creationId xmlns:a16="http://schemas.microsoft.com/office/drawing/2014/main" id="{6962F809-1A99-4758-91AE-F8E3CD83B4BC}"/>
                    </a:ext>
                  </a:extLst>
                </p:cNvPr>
                <p:cNvSpPr>
                  <a:spLocks/>
                </p:cNvSpPr>
                <p:nvPr/>
              </p:nvSpPr>
              <p:spPr bwMode="auto">
                <a:xfrm>
                  <a:off x="3754" y="2101"/>
                  <a:ext cx="8" cy="6"/>
                </a:xfrm>
                <a:custGeom>
                  <a:avLst/>
                  <a:gdLst>
                    <a:gd name="T0" fmla="*/ 6 w 8"/>
                    <a:gd name="T1" fmla="*/ 0 h 6"/>
                    <a:gd name="T2" fmla="*/ 0 w 8"/>
                    <a:gd name="T3" fmla="*/ 6 h 6"/>
                    <a:gd name="T4" fmla="*/ 8 w 8"/>
                    <a:gd name="T5" fmla="*/ 3 h 6"/>
                  </a:gdLst>
                  <a:ahLst/>
                  <a:cxnLst>
                    <a:cxn ang="0">
                      <a:pos x="T0" y="T1"/>
                    </a:cxn>
                    <a:cxn ang="0">
                      <a:pos x="T2" y="T3"/>
                    </a:cxn>
                    <a:cxn ang="0">
                      <a:pos x="T4" y="T5"/>
                    </a:cxn>
                  </a:cxnLst>
                  <a:rect l="0" t="0" r="r" b="b"/>
                  <a:pathLst>
                    <a:path w="8" h="6">
                      <a:moveTo>
                        <a:pt x="6" y="0"/>
                      </a:moveTo>
                      <a:lnTo>
                        <a:pt x="0" y="6"/>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9" name="Freeform 955">
                  <a:extLst>
                    <a:ext uri="{FF2B5EF4-FFF2-40B4-BE49-F238E27FC236}">
                      <a16:creationId xmlns:a16="http://schemas.microsoft.com/office/drawing/2014/main" id="{34E4CEC3-CDC2-4A24-A733-B66B7049D6B0}"/>
                    </a:ext>
                  </a:extLst>
                </p:cNvPr>
                <p:cNvSpPr>
                  <a:spLocks/>
                </p:cNvSpPr>
                <p:nvPr/>
              </p:nvSpPr>
              <p:spPr bwMode="auto">
                <a:xfrm>
                  <a:off x="3754" y="2130"/>
                  <a:ext cx="7" cy="6"/>
                </a:xfrm>
                <a:custGeom>
                  <a:avLst/>
                  <a:gdLst>
                    <a:gd name="T0" fmla="*/ 5 w 7"/>
                    <a:gd name="T1" fmla="*/ 0 h 6"/>
                    <a:gd name="T2" fmla="*/ 0 w 7"/>
                    <a:gd name="T3" fmla="*/ 6 h 6"/>
                    <a:gd name="T4" fmla="*/ 7 w 7"/>
                    <a:gd name="T5" fmla="*/ 4 h 6"/>
                  </a:gdLst>
                  <a:ahLst/>
                  <a:cxnLst>
                    <a:cxn ang="0">
                      <a:pos x="T0" y="T1"/>
                    </a:cxn>
                    <a:cxn ang="0">
                      <a:pos x="T2" y="T3"/>
                    </a:cxn>
                    <a:cxn ang="0">
                      <a:pos x="T4" y="T5"/>
                    </a:cxn>
                  </a:cxnLst>
                  <a:rect l="0" t="0" r="r" b="b"/>
                  <a:pathLst>
                    <a:path w="7" h="6">
                      <a:moveTo>
                        <a:pt x="5" y="0"/>
                      </a:moveTo>
                      <a:lnTo>
                        <a:pt x="0" y="6"/>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0" name="Freeform 956">
                  <a:extLst>
                    <a:ext uri="{FF2B5EF4-FFF2-40B4-BE49-F238E27FC236}">
                      <a16:creationId xmlns:a16="http://schemas.microsoft.com/office/drawing/2014/main" id="{84E88F1C-3FDF-4265-B3DB-9D82912AC584}"/>
                    </a:ext>
                  </a:extLst>
                </p:cNvPr>
                <p:cNvSpPr>
                  <a:spLocks/>
                </p:cNvSpPr>
                <p:nvPr/>
              </p:nvSpPr>
              <p:spPr bwMode="auto">
                <a:xfrm>
                  <a:off x="3754" y="2159"/>
                  <a:ext cx="6" cy="5"/>
                </a:xfrm>
                <a:custGeom>
                  <a:avLst/>
                  <a:gdLst>
                    <a:gd name="T0" fmla="*/ 4 w 6"/>
                    <a:gd name="T1" fmla="*/ 0 h 5"/>
                    <a:gd name="T2" fmla="*/ 0 w 6"/>
                    <a:gd name="T3" fmla="*/ 5 h 5"/>
                    <a:gd name="T4" fmla="*/ 6 w 6"/>
                    <a:gd name="T5" fmla="*/ 2 h 5"/>
                  </a:gdLst>
                  <a:ahLst/>
                  <a:cxnLst>
                    <a:cxn ang="0">
                      <a:pos x="T0" y="T1"/>
                    </a:cxn>
                    <a:cxn ang="0">
                      <a:pos x="T2" y="T3"/>
                    </a:cxn>
                    <a:cxn ang="0">
                      <a:pos x="T4" y="T5"/>
                    </a:cxn>
                  </a:cxnLst>
                  <a:rect l="0" t="0" r="r" b="b"/>
                  <a:pathLst>
                    <a:path w="6" h="5">
                      <a:moveTo>
                        <a:pt x="4" y="0"/>
                      </a:moveTo>
                      <a:lnTo>
                        <a:pt x="0" y="5"/>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1" name="Freeform 957">
                  <a:extLst>
                    <a:ext uri="{FF2B5EF4-FFF2-40B4-BE49-F238E27FC236}">
                      <a16:creationId xmlns:a16="http://schemas.microsoft.com/office/drawing/2014/main" id="{CB28C398-51C7-4E9F-8AE2-C296511BA84C}"/>
                    </a:ext>
                  </a:extLst>
                </p:cNvPr>
                <p:cNvSpPr>
                  <a:spLocks/>
                </p:cNvSpPr>
                <p:nvPr/>
              </p:nvSpPr>
              <p:spPr bwMode="auto">
                <a:xfrm>
                  <a:off x="3754" y="2187"/>
                  <a:ext cx="3" cy="6"/>
                </a:xfrm>
                <a:custGeom>
                  <a:avLst/>
                  <a:gdLst>
                    <a:gd name="T0" fmla="*/ 0 w 3"/>
                    <a:gd name="T1" fmla="*/ 0 h 6"/>
                    <a:gd name="T2" fmla="*/ 0 w 3"/>
                    <a:gd name="T3" fmla="*/ 6 h 6"/>
                    <a:gd name="T4" fmla="*/ 3 w 3"/>
                    <a:gd name="T5" fmla="*/ 0 h 6"/>
                  </a:gdLst>
                  <a:ahLst/>
                  <a:cxnLst>
                    <a:cxn ang="0">
                      <a:pos x="T0" y="T1"/>
                    </a:cxn>
                    <a:cxn ang="0">
                      <a:pos x="T2" y="T3"/>
                    </a:cxn>
                    <a:cxn ang="0">
                      <a:pos x="T4" y="T5"/>
                    </a:cxn>
                  </a:cxnLst>
                  <a:rect l="0" t="0" r="r" b="b"/>
                  <a:pathLst>
                    <a:path w="3" h="6">
                      <a:moveTo>
                        <a:pt x="0" y="0"/>
                      </a:moveTo>
                      <a:lnTo>
                        <a:pt x="0"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2" name="Freeform 958">
                  <a:extLst>
                    <a:ext uri="{FF2B5EF4-FFF2-40B4-BE49-F238E27FC236}">
                      <a16:creationId xmlns:a16="http://schemas.microsoft.com/office/drawing/2014/main" id="{EA474B3A-E508-4B3A-98CA-D66D4C871C07}"/>
                    </a:ext>
                  </a:extLst>
                </p:cNvPr>
                <p:cNvSpPr>
                  <a:spLocks/>
                </p:cNvSpPr>
                <p:nvPr/>
              </p:nvSpPr>
              <p:spPr bwMode="auto">
                <a:xfrm>
                  <a:off x="3748" y="2212"/>
                  <a:ext cx="6" cy="10"/>
                </a:xfrm>
                <a:custGeom>
                  <a:avLst/>
                  <a:gdLst>
                    <a:gd name="T0" fmla="*/ 0 w 6"/>
                    <a:gd name="T1" fmla="*/ 1 h 10"/>
                    <a:gd name="T2" fmla="*/ 6 w 6"/>
                    <a:gd name="T3" fmla="*/ 10 h 10"/>
                    <a:gd name="T4" fmla="*/ 5 w 6"/>
                    <a:gd name="T5" fmla="*/ 0 h 10"/>
                  </a:gdLst>
                  <a:ahLst/>
                  <a:cxnLst>
                    <a:cxn ang="0">
                      <a:pos x="T0" y="T1"/>
                    </a:cxn>
                    <a:cxn ang="0">
                      <a:pos x="T2" y="T3"/>
                    </a:cxn>
                    <a:cxn ang="0">
                      <a:pos x="T4" y="T5"/>
                    </a:cxn>
                  </a:cxnLst>
                  <a:rect l="0" t="0" r="r" b="b"/>
                  <a:pathLst>
                    <a:path w="6" h="10">
                      <a:moveTo>
                        <a:pt x="0" y="1"/>
                      </a:moveTo>
                      <a:lnTo>
                        <a:pt x="6"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3" name="Freeform 959">
                  <a:extLst>
                    <a:ext uri="{FF2B5EF4-FFF2-40B4-BE49-F238E27FC236}">
                      <a16:creationId xmlns:a16="http://schemas.microsoft.com/office/drawing/2014/main" id="{ECF5E8D2-3086-431A-8573-B433FE1AC54C}"/>
                    </a:ext>
                  </a:extLst>
                </p:cNvPr>
                <p:cNvSpPr>
                  <a:spLocks/>
                </p:cNvSpPr>
                <p:nvPr/>
              </p:nvSpPr>
              <p:spPr bwMode="auto">
                <a:xfrm>
                  <a:off x="3743" y="2237"/>
                  <a:ext cx="11" cy="13"/>
                </a:xfrm>
                <a:custGeom>
                  <a:avLst/>
                  <a:gdLst>
                    <a:gd name="T0" fmla="*/ 0 w 11"/>
                    <a:gd name="T1" fmla="*/ 4 h 13"/>
                    <a:gd name="T2" fmla="*/ 11 w 11"/>
                    <a:gd name="T3" fmla="*/ 13 h 13"/>
                    <a:gd name="T4" fmla="*/ 6 w 11"/>
                    <a:gd name="T5" fmla="*/ 0 h 13"/>
                  </a:gdLst>
                  <a:ahLst/>
                  <a:cxnLst>
                    <a:cxn ang="0">
                      <a:pos x="T0" y="T1"/>
                    </a:cxn>
                    <a:cxn ang="0">
                      <a:pos x="T2" y="T3"/>
                    </a:cxn>
                    <a:cxn ang="0">
                      <a:pos x="T4" y="T5"/>
                    </a:cxn>
                  </a:cxnLst>
                  <a:rect l="0" t="0" r="r" b="b"/>
                  <a:pathLst>
                    <a:path w="11" h="13">
                      <a:moveTo>
                        <a:pt x="0" y="4"/>
                      </a:moveTo>
                      <a:lnTo>
                        <a:pt x="11"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4" name="Freeform 960">
                  <a:extLst>
                    <a:ext uri="{FF2B5EF4-FFF2-40B4-BE49-F238E27FC236}">
                      <a16:creationId xmlns:a16="http://schemas.microsoft.com/office/drawing/2014/main" id="{C694566B-A9BC-4E35-8FBF-0D490B2A8AF1}"/>
                    </a:ext>
                  </a:extLst>
                </p:cNvPr>
                <p:cNvSpPr>
                  <a:spLocks/>
                </p:cNvSpPr>
                <p:nvPr/>
              </p:nvSpPr>
              <p:spPr bwMode="auto">
                <a:xfrm>
                  <a:off x="3740" y="2263"/>
                  <a:ext cx="14" cy="16"/>
                </a:xfrm>
                <a:custGeom>
                  <a:avLst/>
                  <a:gdLst>
                    <a:gd name="T0" fmla="*/ 0 w 14"/>
                    <a:gd name="T1" fmla="*/ 6 h 16"/>
                    <a:gd name="T2" fmla="*/ 14 w 14"/>
                    <a:gd name="T3" fmla="*/ 16 h 16"/>
                    <a:gd name="T4" fmla="*/ 6 w 14"/>
                    <a:gd name="T5" fmla="*/ 0 h 16"/>
                  </a:gdLst>
                  <a:ahLst/>
                  <a:cxnLst>
                    <a:cxn ang="0">
                      <a:pos x="T0" y="T1"/>
                    </a:cxn>
                    <a:cxn ang="0">
                      <a:pos x="T2" y="T3"/>
                    </a:cxn>
                    <a:cxn ang="0">
                      <a:pos x="T4" y="T5"/>
                    </a:cxn>
                  </a:cxnLst>
                  <a:rect l="0" t="0" r="r" b="b"/>
                  <a:pathLst>
                    <a:path w="14" h="16">
                      <a:moveTo>
                        <a:pt x="0" y="6"/>
                      </a:moveTo>
                      <a:lnTo>
                        <a:pt x="14" y="16"/>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5" name="Freeform 961">
                  <a:extLst>
                    <a:ext uri="{FF2B5EF4-FFF2-40B4-BE49-F238E27FC236}">
                      <a16:creationId xmlns:a16="http://schemas.microsoft.com/office/drawing/2014/main" id="{5F742C0C-2D8F-42DA-BB51-1100DFC17E8F}"/>
                    </a:ext>
                  </a:extLst>
                </p:cNvPr>
                <p:cNvSpPr>
                  <a:spLocks/>
                </p:cNvSpPr>
                <p:nvPr/>
              </p:nvSpPr>
              <p:spPr bwMode="auto">
                <a:xfrm>
                  <a:off x="3740" y="2292"/>
                  <a:ext cx="14" cy="16"/>
                </a:xfrm>
                <a:custGeom>
                  <a:avLst/>
                  <a:gdLst>
                    <a:gd name="T0" fmla="*/ 0 w 14"/>
                    <a:gd name="T1" fmla="*/ 6 h 16"/>
                    <a:gd name="T2" fmla="*/ 14 w 14"/>
                    <a:gd name="T3" fmla="*/ 16 h 16"/>
                    <a:gd name="T4" fmla="*/ 6 w 14"/>
                    <a:gd name="T5" fmla="*/ 0 h 16"/>
                  </a:gdLst>
                  <a:ahLst/>
                  <a:cxnLst>
                    <a:cxn ang="0">
                      <a:pos x="T0" y="T1"/>
                    </a:cxn>
                    <a:cxn ang="0">
                      <a:pos x="T2" y="T3"/>
                    </a:cxn>
                    <a:cxn ang="0">
                      <a:pos x="T4" y="T5"/>
                    </a:cxn>
                  </a:cxnLst>
                  <a:rect l="0" t="0" r="r" b="b"/>
                  <a:pathLst>
                    <a:path w="14" h="16">
                      <a:moveTo>
                        <a:pt x="0" y="6"/>
                      </a:moveTo>
                      <a:lnTo>
                        <a:pt x="14" y="16"/>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6" name="Freeform 962">
                  <a:extLst>
                    <a:ext uri="{FF2B5EF4-FFF2-40B4-BE49-F238E27FC236}">
                      <a16:creationId xmlns:a16="http://schemas.microsoft.com/office/drawing/2014/main" id="{34A41FE6-E277-4125-B36A-F9C4284483AA}"/>
                    </a:ext>
                  </a:extLst>
                </p:cNvPr>
                <p:cNvSpPr>
                  <a:spLocks/>
                </p:cNvSpPr>
                <p:nvPr/>
              </p:nvSpPr>
              <p:spPr bwMode="auto">
                <a:xfrm>
                  <a:off x="3743" y="2323"/>
                  <a:ext cx="11" cy="14"/>
                </a:xfrm>
                <a:custGeom>
                  <a:avLst/>
                  <a:gdLst>
                    <a:gd name="T0" fmla="*/ 0 w 11"/>
                    <a:gd name="T1" fmla="*/ 5 h 14"/>
                    <a:gd name="T2" fmla="*/ 11 w 11"/>
                    <a:gd name="T3" fmla="*/ 14 h 14"/>
                    <a:gd name="T4" fmla="*/ 5 w 11"/>
                    <a:gd name="T5" fmla="*/ 0 h 14"/>
                  </a:gdLst>
                  <a:ahLst/>
                  <a:cxnLst>
                    <a:cxn ang="0">
                      <a:pos x="T0" y="T1"/>
                    </a:cxn>
                    <a:cxn ang="0">
                      <a:pos x="T2" y="T3"/>
                    </a:cxn>
                    <a:cxn ang="0">
                      <a:pos x="T4" y="T5"/>
                    </a:cxn>
                  </a:cxnLst>
                  <a:rect l="0" t="0" r="r" b="b"/>
                  <a:pathLst>
                    <a:path w="11" h="14">
                      <a:moveTo>
                        <a:pt x="0" y="5"/>
                      </a:moveTo>
                      <a:lnTo>
                        <a:pt x="11" y="14"/>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7" name="Freeform 963">
                  <a:extLst>
                    <a:ext uri="{FF2B5EF4-FFF2-40B4-BE49-F238E27FC236}">
                      <a16:creationId xmlns:a16="http://schemas.microsoft.com/office/drawing/2014/main" id="{C73FD505-8F2A-4FDE-9914-CAD03D76DDE8}"/>
                    </a:ext>
                  </a:extLst>
                </p:cNvPr>
                <p:cNvSpPr>
                  <a:spLocks/>
                </p:cNvSpPr>
                <p:nvPr/>
              </p:nvSpPr>
              <p:spPr bwMode="auto">
                <a:xfrm>
                  <a:off x="3748" y="2355"/>
                  <a:ext cx="6" cy="10"/>
                </a:xfrm>
                <a:custGeom>
                  <a:avLst/>
                  <a:gdLst>
                    <a:gd name="T0" fmla="*/ 0 w 6"/>
                    <a:gd name="T1" fmla="*/ 2 h 10"/>
                    <a:gd name="T2" fmla="*/ 6 w 6"/>
                    <a:gd name="T3" fmla="*/ 10 h 10"/>
                    <a:gd name="T4" fmla="*/ 4 w 6"/>
                    <a:gd name="T5" fmla="*/ 0 h 10"/>
                  </a:gdLst>
                  <a:ahLst/>
                  <a:cxnLst>
                    <a:cxn ang="0">
                      <a:pos x="T0" y="T1"/>
                    </a:cxn>
                    <a:cxn ang="0">
                      <a:pos x="T2" y="T3"/>
                    </a:cxn>
                    <a:cxn ang="0">
                      <a:pos x="T4" y="T5"/>
                    </a:cxn>
                  </a:cxnLst>
                  <a:rect l="0" t="0" r="r" b="b"/>
                  <a:pathLst>
                    <a:path w="6" h="10">
                      <a:moveTo>
                        <a:pt x="0" y="2"/>
                      </a:moveTo>
                      <a:lnTo>
                        <a:pt x="6"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8" name="Freeform 964">
                  <a:extLst>
                    <a:ext uri="{FF2B5EF4-FFF2-40B4-BE49-F238E27FC236}">
                      <a16:creationId xmlns:a16="http://schemas.microsoft.com/office/drawing/2014/main" id="{2642B434-0F6E-4C2D-B02F-63C566BB6609}"/>
                    </a:ext>
                  </a:extLst>
                </p:cNvPr>
                <p:cNvSpPr>
                  <a:spLocks/>
                </p:cNvSpPr>
                <p:nvPr/>
              </p:nvSpPr>
              <p:spPr bwMode="auto">
                <a:xfrm>
                  <a:off x="3752" y="2387"/>
                  <a:ext cx="3" cy="7"/>
                </a:xfrm>
                <a:custGeom>
                  <a:avLst/>
                  <a:gdLst>
                    <a:gd name="T0" fmla="*/ 0 w 3"/>
                    <a:gd name="T1" fmla="*/ 0 h 7"/>
                    <a:gd name="T2" fmla="*/ 2 w 3"/>
                    <a:gd name="T3" fmla="*/ 7 h 7"/>
                    <a:gd name="T4" fmla="*/ 3 w 3"/>
                    <a:gd name="T5" fmla="*/ 0 h 7"/>
                  </a:gdLst>
                  <a:ahLst/>
                  <a:cxnLst>
                    <a:cxn ang="0">
                      <a:pos x="T0" y="T1"/>
                    </a:cxn>
                    <a:cxn ang="0">
                      <a:pos x="T2" y="T3"/>
                    </a:cxn>
                    <a:cxn ang="0">
                      <a:pos x="T4" y="T5"/>
                    </a:cxn>
                  </a:cxnLst>
                  <a:rect l="0" t="0" r="r" b="b"/>
                  <a:pathLst>
                    <a:path w="3" h="7">
                      <a:moveTo>
                        <a:pt x="0" y="0"/>
                      </a:moveTo>
                      <a:lnTo>
                        <a:pt x="2"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9" name="Freeform 965">
                  <a:extLst>
                    <a:ext uri="{FF2B5EF4-FFF2-40B4-BE49-F238E27FC236}">
                      <a16:creationId xmlns:a16="http://schemas.microsoft.com/office/drawing/2014/main" id="{27185022-5FE7-46F0-A517-2566B722CE2C}"/>
                    </a:ext>
                  </a:extLst>
                </p:cNvPr>
                <p:cNvSpPr>
                  <a:spLocks/>
                </p:cNvSpPr>
                <p:nvPr/>
              </p:nvSpPr>
              <p:spPr bwMode="auto">
                <a:xfrm>
                  <a:off x="3753" y="2416"/>
                  <a:ext cx="4" cy="7"/>
                </a:xfrm>
                <a:custGeom>
                  <a:avLst/>
                  <a:gdLst>
                    <a:gd name="T0" fmla="*/ 0 w 4"/>
                    <a:gd name="T1" fmla="*/ 0 h 7"/>
                    <a:gd name="T2" fmla="*/ 1 w 4"/>
                    <a:gd name="T3" fmla="*/ 7 h 7"/>
                    <a:gd name="T4" fmla="*/ 4 w 4"/>
                    <a:gd name="T5" fmla="*/ 0 h 7"/>
                  </a:gdLst>
                  <a:ahLst/>
                  <a:cxnLst>
                    <a:cxn ang="0">
                      <a:pos x="T0" y="T1"/>
                    </a:cxn>
                    <a:cxn ang="0">
                      <a:pos x="T2" y="T3"/>
                    </a:cxn>
                    <a:cxn ang="0">
                      <a:pos x="T4" y="T5"/>
                    </a:cxn>
                  </a:cxnLst>
                  <a:rect l="0" t="0" r="r" b="b"/>
                  <a:pathLst>
                    <a:path w="4" h="7">
                      <a:moveTo>
                        <a:pt x="0" y="0"/>
                      </a:moveTo>
                      <a:lnTo>
                        <a:pt x="1"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0" name="Freeform 966">
                  <a:extLst>
                    <a:ext uri="{FF2B5EF4-FFF2-40B4-BE49-F238E27FC236}">
                      <a16:creationId xmlns:a16="http://schemas.microsoft.com/office/drawing/2014/main" id="{CB53D834-BB18-49F4-A09B-0A9AC89F4506}"/>
                    </a:ext>
                  </a:extLst>
                </p:cNvPr>
                <p:cNvSpPr>
                  <a:spLocks/>
                </p:cNvSpPr>
                <p:nvPr/>
              </p:nvSpPr>
              <p:spPr bwMode="auto">
                <a:xfrm>
                  <a:off x="3752" y="2445"/>
                  <a:ext cx="3" cy="7"/>
                </a:xfrm>
                <a:custGeom>
                  <a:avLst/>
                  <a:gdLst>
                    <a:gd name="T0" fmla="*/ 0 w 3"/>
                    <a:gd name="T1" fmla="*/ 0 h 7"/>
                    <a:gd name="T2" fmla="*/ 2 w 3"/>
                    <a:gd name="T3" fmla="*/ 7 h 7"/>
                    <a:gd name="T4" fmla="*/ 3 w 3"/>
                    <a:gd name="T5" fmla="*/ 0 h 7"/>
                  </a:gdLst>
                  <a:ahLst/>
                  <a:cxnLst>
                    <a:cxn ang="0">
                      <a:pos x="T0" y="T1"/>
                    </a:cxn>
                    <a:cxn ang="0">
                      <a:pos x="T2" y="T3"/>
                    </a:cxn>
                    <a:cxn ang="0">
                      <a:pos x="T4" y="T5"/>
                    </a:cxn>
                  </a:cxnLst>
                  <a:rect l="0" t="0" r="r" b="b"/>
                  <a:pathLst>
                    <a:path w="3" h="7">
                      <a:moveTo>
                        <a:pt x="0" y="0"/>
                      </a:moveTo>
                      <a:lnTo>
                        <a:pt x="2"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1" name="Freeform 967">
                  <a:extLst>
                    <a:ext uri="{FF2B5EF4-FFF2-40B4-BE49-F238E27FC236}">
                      <a16:creationId xmlns:a16="http://schemas.microsoft.com/office/drawing/2014/main" id="{D04250DE-6537-4042-8CF5-C8FF449832E6}"/>
                    </a:ext>
                  </a:extLst>
                </p:cNvPr>
                <p:cNvSpPr>
                  <a:spLocks/>
                </p:cNvSpPr>
                <p:nvPr/>
              </p:nvSpPr>
              <p:spPr bwMode="auto">
                <a:xfrm>
                  <a:off x="3750" y="2474"/>
                  <a:ext cx="4" cy="6"/>
                </a:xfrm>
                <a:custGeom>
                  <a:avLst/>
                  <a:gdLst>
                    <a:gd name="T0" fmla="*/ 0 w 4"/>
                    <a:gd name="T1" fmla="*/ 2 h 6"/>
                    <a:gd name="T2" fmla="*/ 4 w 4"/>
                    <a:gd name="T3" fmla="*/ 6 h 6"/>
                    <a:gd name="T4" fmla="*/ 2 w 4"/>
                    <a:gd name="T5" fmla="*/ 0 h 6"/>
                  </a:gdLst>
                  <a:ahLst/>
                  <a:cxnLst>
                    <a:cxn ang="0">
                      <a:pos x="T0" y="T1"/>
                    </a:cxn>
                    <a:cxn ang="0">
                      <a:pos x="T2" y="T3"/>
                    </a:cxn>
                    <a:cxn ang="0">
                      <a:pos x="T4" y="T5"/>
                    </a:cxn>
                  </a:cxnLst>
                  <a:rect l="0" t="0" r="r" b="b"/>
                  <a:pathLst>
                    <a:path w="4" h="6">
                      <a:moveTo>
                        <a:pt x="0" y="2"/>
                      </a:moveTo>
                      <a:lnTo>
                        <a:pt x="4"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2" name="Freeform 968">
                  <a:extLst>
                    <a:ext uri="{FF2B5EF4-FFF2-40B4-BE49-F238E27FC236}">
                      <a16:creationId xmlns:a16="http://schemas.microsoft.com/office/drawing/2014/main" id="{2E1DD9A7-E66B-4974-A7B3-AF50411E7004}"/>
                    </a:ext>
                  </a:extLst>
                </p:cNvPr>
                <p:cNvSpPr>
                  <a:spLocks/>
                </p:cNvSpPr>
                <p:nvPr/>
              </p:nvSpPr>
              <p:spPr bwMode="auto">
                <a:xfrm>
                  <a:off x="3748" y="2505"/>
                  <a:ext cx="6" cy="4"/>
                </a:xfrm>
                <a:custGeom>
                  <a:avLst/>
                  <a:gdLst>
                    <a:gd name="T0" fmla="*/ 0 w 6"/>
                    <a:gd name="T1" fmla="*/ 3 h 4"/>
                    <a:gd name="T2" fmla="*/ 6 w 6"/>
                    <a:gd name="T3" fmla="*/ 4 h 4"/>
                    <a:gd name="T4" fmla="*/ 1 w 6"/>
                    <a:gd name="T5" fmla="*/ 0 h 4"/>
                  </a:gdLst>
                  <a:ahLst/>
                  <a:cxnLst>
                    <a:cxn ang="0">
                      <a:pos x="T0" y="T1"/>
                    </a:cxn>
                    <a:cxn ang="0">
                      <a:pos x="T2" y="T3"/>
                    </a:cxn>
                    <a:cxn ang="0">
                      <a:pos x="T4" y="T5"/>
                    </a:cxn>
                  </a:cxnLst>
                  <a:rect l="0" t="0" r="r" b="b"/>
                  <a:pathLst>
                    <a:path w="6" h="4">
                      <a:moveTo>
                        <a:pt x="0" y="3"/>
                      </a:moveTo>
                      <a:lnTo>
                        <a:pt x="6"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3" name="Freeform 969">
                  <a:extLst>
                    <a:ext uri="{FF2B5EF4-FFF2-40B4-BE49-F238E27FC236}">
                      <a16:creationId xmlns:a16="http://schemas.microsoft.com/office/drawing/2014/main" id="{A84DE1B2-AE7C-43C2-801B-96A0187047C5}"/>
                    </a:ext>
                  </a:extLst>
                </p:cNvPr>
                <p:cNvSpPr>
                  <a:spLocks/>
                </p:cNvSpPr>
                <p:nvPr/>
              </p:nvSpPr>
              <p:spPr bwMode="auto">
                <a:xfrm>
                  <a:off x="3748" y="2537"/>
                  <a:ext cx="6" cy="3"/>
                </a:xfrm>
                <a:custGeom>
                  <a:avLst/>
                  <a:gdLst>
                    <a:gd name="T0" fmla="*/ 0 w 6"/>
                    <a:gd name="T1" fmla="*/ 3 h 3"/>
                    <a:gd name="T2" fmla="*/ 6 w 6"/>
                    <a:gd name="T3" fmla="*/ 1 h 3"/>
                    <a:gd name="T4" fmla="*/ 0 w 6"/>
                    <a:gd name="T5" fmla="*/ 0 h 3"/>
                  </a:gdLst>
                  <a:ahLst/>
                  <a:cxnLst>
                    <a:cxn ang="0">
                      <a:pos x="T0" y="T1"/>
                    </a:cxn>
                    <a:cxn ang="0">
                      <a:pos x="T2" y="T3"/>
                    </a:cxn>
                    <a:cxn ang="0">
                      <a:pos x="T4" y="T5"/>
                    </a:cxn>
                  </a:cxnLst>
                  <a:rect l="0" t="0" r="r" b="b"/>
                  <a:pathLst>
                    <a:path w="6" h="3">
                      <a:moveTo>
                        <a:pt x="0" y="3"/>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4" name="Freeform 970">
                  <a:extLst>
                    <a:ext uri="{FF2B5EF4-FFF2-40B4-BE49-F238E27FC236}">
                      <a16:creationId xmlns:a16="http://schemas.microsoft.com/office/drawing/2014/main" id="{34CD25B9-4E56-479C-BC2E-9438727DDC18}"/>
                    </a:ext>
                  </a:extLst>
                </p:cNvPr>
                <p:cNvSpPr>
                  <a:spLocks/>
                </p:cNvSpPr>
                <p:nvPr/>
              </p:nvSpPr>
              <p:spPr bwMode="auto">
                <a:xfrm>
                  <a:off x="3748" y="2567"/>
                  <a:ext cx="6" cy="5"/>
                </a:xfrm>
                <a:custGeom>
                  <a:avLst/>
                  <a:gdLst>
                    <a:gd name="T0" fmla="*/ 2 w 6"/>
                    <a:gd name="T1" fmla="*/ 5 h 5"/>
                    <a:gd name="T2" fmla="*/ 6 w 6"/>
                    <a:gd name="T3" fmla="*/ 0 h 5"/>
                    <a:gd name="T4" fmla="*/ 0 w 6"/>
                    <a:gd name="T5" fmla="*/ 3 h 5"/>
                  </a:gdLst>
                  <a:ahLst/>
                  <a:cxnLst>
                    <a:cxn ang="0">
                      <a:pos x="T0" y="T1"/>
                    </a:cxn>
                    <a:cxn ang="0">
                      <a:pos x="T2" y="T3"/>
                    </a:cxn>
                    <a:cxn ang="0">
                      <a:pos x="T4" y="T5"/>
                    </a:cxn>
                  </a:cxnLst>
                  <a:rect l="0" t="0" r="r" b="b"/>
                  <a:pathLst>
                    <a:path w="6" h="5">
                      <a:moveTo>
                        <a:pt x="2" y="5"/>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5" name="Freeform 971">
                  <a:extLst>
                    <a:ext uri="{FF2B5EF4-FFF2-40B4-BE49-F238E27FC236}">
                      <a16:creationId xmlns:a16="http://schemas.microsoft.com/office/drawing/2014/main" id="{EF38BA12-2B4D-4261-85D2-61537C96FBD7}"/>
                    </a:ext>
                  </a:extLst>
                </p:cNvPr>
                <p:cNvSpPr>
                  <a:spLocks/>
                </p:cNvSpPr>
                <p:nvPr/>
              </p:nvSpPr>
              <p:spPr bwMode="auto">
                <a:xfrm>
                  <a:off x="3749" y="2595"/>
                  <a:ext cx="5" cy="8"/>
                </a:xfrm>
                <a:custGeom>
                  <a:avLst/>
                  <a:gdLst>
                    <a:gd name="T0" fmla="*/ 4 w 5"/>
                    <a:gd name="T1" fmla="*/ 8 h 8"/>
                    <a:gd name="T2" fmla="*/ 5 w 5"/>
                    <a:gd name="T3" fmla="*/ 0 h 8"/>
                    <a:gd name="T4" fmla="*/ 0 w 5"/>
                    <a:gd name="T5" fmla="*/ 6 h 8"/>
                  </a:gdLst>
                  <a:ahLst/>
                  <a:cxnLst>
                    <a:cxn ang="0">
                      <a:pos x="T0" y="T1"/>
                    </a:cxn>
                    <a:cxn ang="0">
                      <a:pos x="T2" y="T3"/>
                    </a:cxn>
                    <a:cxn ang="0">
                      <a:pos x="T4" y="T5"/>
                    </a:cxn>
                  </a:cxnLst>
                  <a:rect l="0" t="0" r="r" b="b"/>
                  <a:pathLst>
                    <a:path w="5" h="8">
                      <a:moveTo>
                        <a:pt x="4" y="8"/>
                      </a:moveTo>
                      <a:lnTo>
                        <a:pt x="5"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6" name="Freeform 972">
                  <a:extLst>
                    <a:ext uri="{FF2B5EF4-FFF2-40B4-BE49-F238E27FC236}">
                      <a16:creationId xmlns:a16="http://schemas.microsoft.com/office/drawing/2014/main" id="{039376C6-3594-4E68-9F35-B3C849507414}"/>
                    </a:ext>
                  </a:extLst>
                </p:cNvPr>
                <p:cNvSpPr>
                  <a:spLocks/>
                </p:cNvSpPr>
                <p:nvPr/>
              </p:nvSpPr>
              <p:spPr bwMode="auto">
                <a:xfrm>
                  <a:off x="3782" y="1705"/>
                  <a:ext cx="2" cy="3"/>
                </a:xfrm>
                <a:custGeom>
                  <a:avLst/>
                  <a:gdLst>
                    <a:gd name="T0" fmla="*/ 2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2"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7" name="Freeform 973">
                  <a:extLst>
                    <a:ext uri="{FF2B5EF4-FFF2-40B4-BE49-F238E27FC236}">
                      <a16:creationId xmlns:a16="http://schemas.microsoft.com/office/drawing/2014/main" id="{6A36DB54-4444-45E2-BD35-E0A01C25CD15}"/>
                    </a:ext>
                  </a:extLst>
                </p:cNvPr>
                <p:cNvSpPr>
                  <a:spLocks/>
                </p:cNvSpPr>
                <p:nvPr/>
              </p:nvSpPr>
              <p:spPr bwMode="auto">
                <a:xfrm>
                  <a:off x="3782" y="1733"/>
                  <a:ext cx="1" cy="1"/>
                </a:xfrm>
                <a:custGeom>
                  <a:avLst/>
                  <a:gdLst>
                    <a:gd name="T0" fmla="*/ 1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1"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8" name="Freeform 974">
                  <a:extLst>
                    <a:ext uri="{FF2B5EF4-FFF2-40B4-BE49-F238E27FC236}">
                      <a16:creationId xmlns:a16="http://schemas.microsoft.com/office/drawing/2014/main" id="{45C873F1-9082-4697-83ED-9DC0BC6DD813}"/>
                    </a:ext>
                  </a:extLst>
                </p:cNvPr>
                <p:cNvSpPr>
                  <a:spLocks/>
                </p:cNvSpPr>
                <p:nvPr/>
              </p:nvSpPr>
              <p:spPr bwMode="auto">
                <a:xfrm>
                  <a:off x="3780" y="1760"/>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9" name="Freeform 975">
                  <a:extLst>
                    <a:ext uri="{FF2B5EF4-FFF2-40B4-BE49-F238E27FC236}">
                      <a16:creationId xmlns:a16="http://schemas.microsoft.com/office/drawing/2014/main" id="{6135938E-7593-44A4-AE08-88A290873C0D}"/>
                    </a:ext>
                  </a:extLst>
                </p:cNvPr>
                <p:cNvSpPr>
                  <a:spLocks/>
                </p:cNvSpPr>
                <p:nvPr/>
              </p:nvSpPr>
              <p:spPr bwMode="auto">
                <a:xfrm>
                  <a:off x="3777" y="1786"/>
                  <a:ext cx="6" cy="5"/>
                </a:xfrm>
                <a:custGeom>
                  <a:avLst/>
                  <a:gdLst>
                    <a:gd name="T0" fmla="*/ 0 w 6"/>
                    <a:gd name="T1" fmla="*/ 3 h 5"/>
                    <a:gd name="T2" fmla="*/ 6 w 6"/>
                    <a:gd name="T3" fmla="*/ 5 h 5"/>
                    <a:gd name="T4" fmla="*/ 1 w 6"/>
                    <a:gd name="T5" fmla="*/ 0 h 5"/>
                  </a:gdLst>
                  <a:ahLst/>
                  <a:cxnLst>
                    <a:cxn ang="0">
                      <a:pos x="T0" y="T1"/>
                    </a:cxn>
                    <a:cxn ang="0">
                      <a:pos x="T2" y="T3"/>
                    </a:cxn>
                    <a:cxn ang="0">
                      <a:pos x="T4" y="T5"/>
                    </a:cxn>
                  </a:cxnLst>
                  <a:rect l="0" t="0" r="r" b="b"/>
                  <a:pathLst>
                    <a:path w="6" h="5">
                      <a:moveTo>
                        <a:pt x="0" y="3"/>
                      </a:moveTo>
                      <a:lnTo>
                        <a:pt x="6"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0" name="Freeform 976">
                  <a:extLst>
                    <a:ext uri="{FF2B5EF4-FFF2-40B4-BE49-F238E27FC236}">
                      <a16:creationId xmlns:a16="http://schemas.microsoft.com/office/drawing/2014/main" id="{58481320-D1F0-4BE7-AFC6-2028683405E4}"/>
                    </a:ext>
                  </a:extLst>
                </p:cNvPr>
                <p:cNvSpPr>
                  <a:spLocks/>
                </p:cNvSpPr>
                <p:nvPr/>
              </p:nvSpPr>
              <p:spPr bwMode="auto">
                <a:xfrm>
                  <a:off x="3775" y="1815"/>
                  <a:ext cx="8" cy="5"/>
                </a:xfrm>
                <a:custGeom>
                  <a:avLst/>
                  <a:gdLst>
                    <a:gd name="T0" fmla="*/ 0 w 8"/>
                    <a:gd name="T1" fmla="*/ 4 h 5"/>
                    <a:gd name="T2" fmla="*/ 8 w 8"/>
                    <a:gd name="T3" fmla="*/ 5 h 5"/>
                    <a:gd name="T4" fmla="*/ 1 w 8"/>
                    <a:gd name="T5" fmla="*/ 0 h 5"/>
                  </a:gdLst>
                  <a:ahLst/>
                  <a:cxnLst>
                    <a:cxn ang="0">
                      <a:pos x="T0" y="T1"/>
                    </a:cxn>
                    <a:cxn ang="0">
                      <a:pos x="T2" y="T3"/>
                    </a:cxn>
                    <a:cxn ang="0">
                      <a:pos x="T4" y="T5"/>
                    </a:cxn>
                  </a:cxnLst>
                  <a:rect l="0" t="0" r="r" b="b"/>
                  <a:pathLst>
                    <a:path w="8" h="5">
                      <a:moveTo>
                        <a:pt x="0" y="4"/>
                      </a:moveTo>
                      <a:lnTo>
                        <a:pt x="8"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1" name="Freeform 977">
                  <a:extLst>
                    <a:ext uri="{FF2B5EF4-FFF2-40B4-BE49-F238E27FC236}">
                      <a16:creationId xmlns:a16="http://schemas.microsoft.com/office/drawing/2014/main" id="{2D8D5DCD-EC48-41B7-A686-3F29A2192EB0}"/>
                    </a:ext>
                  </a:extLst>
                </p:cNvPr>
                <p:cNvSpPr>
                  <a:spLocks/>
                </p:cNvSpPr>
                <p:nvPr/>
              </p:nvSpPr>
              <p:spPr bwMode="auto">
                <a:xfrm>
                  <a:off x="3775" y="1847"/>
                  <a:ext cx="8" cy="4"/>
                </a:xfrm>
                <a:custGeom>
                  <a:avLst/>
                  <a:gdLst>
                    <a:gd name="T0" fmla="*/ 0 w 8"/>
                    <a:gd name="T1" fmla="*/ 4 h 4"/>
                    <a:gd name="T2" fmla="*/ 8 w 8"/>
                    <a:gd name="T3" fmla="*/ 1 h 4"/>
                    <a:gd name="T4" fmla="*/ 0 w 8"/>
                    <a:gd name="T5" fmla="*/ 0 h 4"/>
                  </a:gdLst>
                  <a:ahLst/>
                  <a:cxnLst>
                    <a:cxn ang="0">
                      <a:pos x="T0" y="T1"/>
                    </a:cxn>
                    <a:cxn ang="0">
                      <a:pos x="T2" y="T3"/>
                    </a:cxn>
                    <a:cxn ang="0">
                      <a:pos x="T4" y="T5"/>
                    </a:cxn>
                  </a:cxnLst>
                  <a:rect l="0" t="0" r="r" b="b"/>
                  <a:pathLst>
                    <a:path w="8" h="4">
                      <a:moveTo>
                        <a:pt x="0" y="4"/>
                      </a:moveTo>
                      <a:lnTo>
                        <a:pt x="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2" name="Freeform 978">
                  <a:extLst>
                    <a:ext uri="{FF2B5EF4-FFF2-40B4-BE49-F238E27FC236}">
                      <a16:creationId xmlns:a16="http://schemas.microsoft.com/office/drawing/2014/main" id="{49A499E4-55FA-4116-BC7B-6937B6833075}"/>
                    </a:ext>
                  </a:extLst>
                </p:cNvPr>
                <p:cNvSpPr>
                  <a:spLocks/>
                </p:cNvSpPr>
                <p:nvPr/>
              </p:nvSpPr>
              <p:spPr bwMode="auto">
                <a:xfrm>
                  <a:off x="3775" y="1877"/>
                  <a:ext cx="8" cy="5"/>
                </a:xfrm>
                <a:custGeom>
                  <a:avLst/>
                  <a:gdLst>
                    <a:gd name="T0" fmla="*/ 2 w 8"/>
                    <a:gd name="T1" fmla="*/ 5 h 5"/>
                    <a:gd name="T2" fmla="*/ 8 w 8"/>
                    <a:gd name="T3" fmla="*/ 0 h 5"/>
                    <a:gd name="T4" fmla="*/ 0 w 8"/>
                    <a:gd name="T5" fmla="*/ 2 h 5"/>
                  </a:gdLst>
                  <a:ahLst/>
                  <a:cxnLst>
                    <a:cxn ang="0">
                      <a:pos x="T0" y="T1"/>
                    </a:cxn>
                    <a:cxn ang="0">
                      <a:pos x="T2" y="T3"/>
                    </a:cxn>
                    <a:cxn ang="0">
                      <a:pos x="T4" y="T5"/>
                    </a:cxn>
                  </a:cxnLst>
                  <a:rect l="0" t="0" r="r" b="b"/>
                  <a:pathLst>
                    <a:path w="8" h="5">
                      <a:moveTo>
                        <a:pt x="2" y="5"/>
                      </a:moveTo>
                      <a:lnTo>
                        <a:pt x="8"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3" name="Freeform 979">
                  <a:extLst>
                    <a:ext uri="{FF2B5EF4-FFF2-40B4-BE49-F238E27FC236}">
                      <a16:creationId xmlns:a16="http://schemas.microsoft.com/office/drawing/2014/main" id="{0C6B5463-034A-491F-A70B-6411CCAEA29F}"/>
                    </a:ext>
                  </a:extLst>
                </p:cNvPr>
                <p:cNvSpPr>
                  <a:spLocks/>
                </p:cNvSpPr>
                <p:nvPr/>
              </p:nvSpPr>
              <p:spPr bwMode="auto">
                <a:xfrm>
                  <a:off x="3777" y="1906"/>
                  <a:ext cx="6" cy="7"/>
                </a:xfrm>
                <a:custGeom>
                  <a:avLst/>
                  <a:gdLst>
                    <a:gd name="T0" fmla="*/ 3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3"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4" name="Freeform 980">
                  <a:extLst>
                    <a:ext uri="{FF2B5EF4-FFF2-40B4-BE49-F238E27FC236}">
                      <a16:creationId xmlns:a16="http://schemas.microsoft.com/office/drawing/2014/main" id="{4832BD79-E07D-420C-A502-36C03C7B0554}"/>
                    </a:ext>
                  </a:extLst>
                </p:cNvPr>
                <p:cNvSpPr>
                  <a:spLocks/>
                </p:cNvSpPr>
                <p:nvPr/>
              </p:nvSpPr>
              <p:spPr bwMode="auto">
                <a:xfrm>
                  <a:off x="3780" y="1935"/>
                  <a:ext cx="3" cy="5"/>
                </a:xfrm>
                <a:custGeom>
                  <a:avLst/>
                  <a:gdLst>
                    <a:gd name="T0" fmla="*/ 3 w 3"/>
                    <a:gd name="T1" fmla="*/ 5 h 5"/>
                    <a:gd name="T2" fmla="*/ 3 w 3"/>
                    <a:gd name="T3" fmla="*/ 0 h 5"/>
                    <a:gd name="T4" fmla="*/ 0 w 3"/>
                    <a:gd name="T5" fmla="*/ 5 h 5"/>
                  </a:gdLst>
                  <a:ahLst/>
                  <a:cxnLst>
                    <a:cxn ang="0">
                      <a:pos x="T0" y="T1"/>
                    </a:cxn>
                    <a:cxn ang="0">
                      <a:pos x="T2" y="T3"/>
                    </a:cxn>
                    <a:cxn ang="0">
                      <a:pos x="T4" y="T5"/>
                    </a:cxn>
                  </a:cxnLst>
                  <a:rect l="0" t="0" r="r" b="b"/>
                  <a:pathLst>
                    <a:path w="3" h="5">
                      <a:moveTo>
                        <a:pt x="3" y="5"/>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5" name="Freeform 981">
                  <a:extLst>
                    <a:ext uri="{FF2B5EF4-FFF2-40B4-BE49-F238E27FC236}">
                      <a16:creationId xmlns:a16="http://schemas.microsoft.com/office/drawing/2014/main" id="{5AFA2F4D-6D6B-49E6-BDD6-9E6864559EDD}"/>
                    </a:ext>
                  </a:extLst>
                </p:cNvPr>
                <p:cNvSpPr>
                  <a:spLocks/>
                </p:cNvSpPr>
                <p:nvPr/>
              </p:nvSpPr>
              <p:spPr bwMode="auto">
                <a:xfrm>
                  <a:off x="3783" y="1963"/>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6" name="Freeform 982">
                  <a:extLst>
                    <a:ext uri="{FF2B5EF4-FFF2-40B4-BE49-F238E27FC236}">
                      <a16:creationId xmlns:a16="http://schemas.microsoft.com/office/drawing/2014/main" id="{DE91BA1B-400F-43F4-BD66-EE9E459B673D}"/>
                    </a:ext>
                  </a:extLst>
                </p:cNvPr>
                <p:cNvSpPr>
                  <a:spLocks/>
                </p:cNvSpPr>
                <p:nvPr/>
              </p:nvSpPr>
              <p:spPr bwMode="auto">
                <a:xfrm>
                  <a:off x="3783" y="1991"/>
                  <a:ext cx="3" cy="2"/>
                </a:xfrm>
                <a:custGeom>
                  <a:avLst/>
                  <a:gdLst>
                    <a:gd name="T0" fmla="*/ 3 w 3"/>
                    <a:gd name="T1" fmla="*/ 0 h 2"/>
                    <a:gd name="T2" fmla="*/ 0 w 3"/>
                    <a:gd name="T3" fmla="*/ 1 h 2"/>
                    <a:gd name="T4" fmla="*/ 3 w 3"/>
                    <a:gd name="T5" fmla="*/ 2 h 2"/>
                  </a:gdLst>
                  <a:ahLst/>
                  <a:cxnLst>
                    <a:cxn ang="0">
                      <a:pos x="T0" y="T1"/>
                    </a:cxn>
                    <a:cxn ang="0">
                      <a:pos x="T2" y="T3"/>
                    </a:cxn>
                    <a:cxn ang="0">
                      <a:pos x="T4" y="T5"/>
                    </a:cxn>
                  </a:cxnLst>
                  <a:rect l="0" t="0" r="r" b="b"/>
                  <a:pathLst>
                    <a:path w="3" h="2">
                      <a:moveTo>
                        <a:pt x="3"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7" name="Freeform 983">
                  <a:extLst>
                    <a:ext uri="{FF2B5EF4-FFF2-40B4-BE49-F238E27FC236}">
                      <a16:creationId xmlns:a16="http://schemas.microsoft.com/office/drawing/2014/main" id="{58F69098-436D-4773-8F27-DFC2955E3208}"/>
                    </a:ext>
                  </a:extLst>
                </p:cNvPr>
                <p:cNvSpPr>
                  <a:spLocks/>
                </p:cNvSpPr>
                <p:nvPr/>
              </p:nvSpPr>
              <p:spPr bwMode="auto">
                <a:xfrm>
                  <a:off x="3783" y="2017"/>
                  <a:ext cx="5" cy="4"/>
                </a:xfrm>
                <a:custGeom>
                  <a:avLst/>
                  <a:gdLst>
                    <a:gd name="T0" fmla="*/ 3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3"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8" name="Freeform 984">
                  <a:extLst>
                    <a:ext uri="{FF2B5EF4-FFF2-40B4-BE49-F238E27FC236}">
                      <a16:creationId xmlns:a16="http://schemas.microsoft.com/office/drawing/2014/main" id="{746A665A-935B-43B2-8725-02FA24D210AF}"/>
                    </a:ext>
                  </a:extLst>
                </p:cNvPr>
                <p:cNvSpPr>
                  <a:spLocks/>
                </p:cNvSpPr>
                <p:nvPr/>
              </p:nvSpPr>
              <p:spPr bwMode="auto">
                <a:xfrm>
                  <a:off x="3783" y="2043"/>
                  <a:ext cx="6" cy="7"/>
                </a:xfrm>
                <a:custGeom>
                  <a:avLst/>
                  <a:gdLst>
                    <a:gd name="T0" fmla="*/ 4 w 6"/>
                    <a:gd name="T1" fmla="*/ 0 h 7"/>
                    <a:gd name="T2" fmla="*/ 0 w 6"/>
                    <a:gd name="T3" fmla="*/ 7 h 7"/>
                    <a:gd name="T4" fmla="*/ 6 w 6"/>
                    <a:gd name="T5" fmla="*/ 3 h 7"/>
                  </a:gdLst>
                  <a:ahLst/>
                  <a:cxnLst>
                    <a:cxn ang="0">
                      <a:pos x="T0" y="T1"/>
                    </a:cxn>
                    <a:cxn ang="0">
                      <a:pos x="T2" y="T3"/>
                    </a:cxn>
                    <a:cxn ang="0">
                      <a:pos x="T4" y="T5"/>
                    </a:cxn>
                  </a:cxnLst>
                  <a:rect l="0" t="0" r="r" b="b"/>
                  <a:pathLst>
                    <a:path w="6" h="7">
                      <a:moveTo>
                        <a:pt x="4" y="0"/>
                      </a:moveTo>
                      <a:lnTo>
                        <a:pt x="0" y="7"/>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9" name="Freeform 985">
                  <a:extLst>
                    <a:ext uri="{FF2B5EF4-FFF2-40B4-BE49-F238E27FC236}">
                      <a16:creationId xmlns:a16="http://schemas.microsoft.com/office/drawing/2014/main" id="{7F16485C-9892-4C29-AFDA-B4617B667B9E}"/>
                    </a:ext>
                  </a:extLst>
                </p:cNvPr>
                <p:cNvSpPr>
                  <a:spLocks/>
                </p:cNvSpPr>
                <p:nvPr/>
              </p:nvSpPr>
              <p:spPr bwMode="auto">
                <a:xfrm>
                  <a:off x="3783" y="2072"/>
                  <a:ext cx="8" cy="6"/>
                </a:xfrm>
                <a:custGeom>
                  <a:avLst/>
                  <a:gdLst>
                    <a:gd name="T0" fmla="*/ 5 w 8"/>
                    <a:gd name="T1" fmla="*/ 0 h 6"/>
                    <a:gd name="T2" fmla="*/ 0 w 8"/>
                    <a:gd name="T3" fmla="*/ 6 h 6"/>
                    <a:gd name="T4" fmla="*/ 8 w 8"/>
                    <a:gd name="T5" fmla="*/ 3 h 6"/>
                  </a:gdLst>
                  <a:ahLst/>
                  <a:cxnLst>
                    <a:cxn ang="0">
                      <a:pos x="T0" y="T1"/>
                    </a:cxn>
                    <a:cxn ang="0">
                      <a:pos x="T2" y="T3"/>
                    </a:cxn>
                    <a:cxn ang="0">
                      <a:pos x="T4" y="T5"/>
                    </a:cxn>
                  </a:cxnLst>
                  <a:rect l="0" t="0" r="r" b="b"/>
                  <a:pathLst>
                    <a:path w="8" h="6">
                      <a:moveTo>
                        <a:pt x="5" y="0"/>
                      </a:moveTo>
                      <a:lnTo>
                        <a:pt x="0" y="6"/>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0" name="Freeform 986">
                  <a:extLst>
                    <a:ext uri="{FF2B5EF4-FFF2-40B4-BE49-F238E27FC236}">
                      <a16:creationId xmlns:a16="http://schemas.microsoft.com/office/drawing/2014/main" id="{E3D18F3D-62CA-42C6-A0AF-EC518297FFFC}"/>
                    </a:ext>
                  </a:extLst>
                </p:cNvPr>
                <p:cNvSpPr>
                  <a:spLocks/>
                </p:cNvSpPr>
                <p:nvPr/>
              </p:nvSpPr>
              <p:spPr bwMode="auto">
                <a:xfrm>
                  <a:off x="3783" y="2101"/>
                  <a:ext cx="8" cy="6"/>
                </a:xfrm>
                <a:custGeom>
                  <a:avLst/>
                  <a:gdLst>
                    <a:gd name="T0" fmla="*/ 6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6"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1" name="Freeform 987">
                  <a:extLst>
                    <a:ext uri="{FF2B5EF4-FFF2-40B4-BE49-F238E27FC236}">
                      <a16:creationId xmlns:a16="http://schemas.microsoft.com/office/drawing/2014/main" id="{20C6341D-EBCD-44DC-AFBB-1A6E008783D9}"/>
                    </a:ext>
                  </a:extLst>
                </p:cNvPr>
                <p:cNvSpPr>
                  <a:spLocks/>
                </p:cNvSpPr>
                <p:nvPr/>
              </p:nvSpPr>
              <p:spPr bwMode="auto">
                <a:xfrm>
                  <a:off x="3783" y="2131"/>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2" name="Freeform 988">
                  <a:extLst>
                    <a:ext uri="{FF2B5EF4-FFF2-40B4-BE49-F238E27FC236}">
                      <a16:creationId xmlns:a16="http://schemas.microsoft.com/office/drawing/2014/main" id="{F720757F-27EA-4CA0-B1E8-372B3C5F3943}"/>
                    </a:ext>
                  </a:extLst>
                </p:cNvPr>
                <p:cNvSpPr>
                  <a:spLocks/>
                </p:cNvSpPr>
                <p:nvPr/>
              </p:nvSpPr>
              <p:spPr bwMode="auto">
                <a:xfrm>
                  <a:off x="3783" y="2159"/>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3" name="Freeform 989">
                  <a:extLst>
                    <a:ext uri="{FF2B5EF4-FFF2-40B4-BE49-F238E27FC236}">
                      <a16:creationId xmlns:a16="http://schemas.microsoft.com/office/drawing/2014/main" id="{5B9DA487-4CA5-4500-93E6-EEA46A9BB8A0}"/>
                    </a:ext>
                  </a:extLst>
                </p:cNvPr>
                <p:cNvSpPr>
                  <a:spLocks/>
                </p:cNvSpPr>
                <p:nvPr/>
              </p:nvSpPr>
              <p:spPr bwMode="auto">
                <a:xfrm>
                  <a:off x="3781" y="2186"/>
                  <a:ext cx="4" cy="7"/>
                </a:xfrm>
                <a:custGeom>
                  <a:avLst/>
                  <a:gdLst>
                    <a:gd name="T0" fmla="*/ 0 w 4"/>
                    <a:gd name="T1" fmla="*/ 0 h 7"/>
                    <a:gd name="T2" fmla="*/ 2 w 4"/>
                    <a:gd name="T3" fmla="*/ 7 h 7"/>
                    <a:gd name="T4" fmla="*/ 4 w 4"/>
                    <a:gd name="T5" fmla="*/ 0 h 7"/>
                  </a:gdLst>
                  <a:ahLst/>
                  <a:cxnLst>
                    <a:cxn ang="0">
                      <a:pos x="T0" y="T1"/>
                    </a:cxn>
                    <a:cxn ang="0">
                      <a:pos x="T2" y="T3"/>
                    </a:cxn>
                    <a:cxn ang="0">
                      <a:pos x="T4" y="T5"/>
                    </a:cxn>
                  </a:cxnLst>
                  <a:rect l="0" t="0" r="r" b="b"/>
                  <a:pathLst>
                    <a:path w="4" h="7">
                      <a:moveTo>
                        <a:pt x="0" y="0"/>
                      </a:moveTo>
                      <a:lnTo>
                        <a:pt x="2"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4" name="Freeform 990">
                  <a:extLst>
                    <a:ext uri="{FF2B5EF4-FFF2-40B4-BE49-F238E27FC236}">
                      <a16:creationId xmlns:a16="http://schemas.microsoft.com/office/drawing/2014/main" id="{B95ED3D2-6D13-4F00-BEC4-7407CBE23C79}"/>
                    </a:ext>
                  </a:extLst>
                </p:cNvPr>
                <p:cNvSpPr>
                  <a:spLocks/>
                </p:cNvSpPr>
                <p:nvPr/>
              </p:nvSpPr>
              <p:spPr bwMode="auto">
                <a:xfrm>
                  <a:off x="3775" y="2210"/>
                  <a:ext cx="8" cy="12"/>
                </a:xfrm>
                <a:custGeom>
                  <a:avLst/>
                  <a:gdLst>
                    <a:gd name="T0" fmla="*/ 0 w 8"/>
                    <a:gd name="T1" fmla="*/ 3 h 12"/>
                    <a:gd name="T2" fmla="*/ 8 w 8"/>
                    <a:gd name="T3" fmla="*/ 12 h 12"/>
                    <a:gd name="T4" fmla="*/ 5 w 8"/>
                    <a:gd name="T5" fmla="*/ 0 h 12"/>
                  </a:gdLst>
                  <a:ahLst/>
                  <a:cxnLst>
                    <a:cxn ang="0">
                      <a:pos x="T0" y="T1"/>
                    </a:cxn>
                    <a:cxn ang="0">
                      <a:pos x="T2" y="T3"/>
                    </a:cxn>
                    <a:cxn ang="0">
                      <a:pos x="T4" y="T5"/>
                    </a:cxn>
                  </a:cxnLst>
                  <a:rect l="0" t="0" r="r" b="b"/>
                  <a:pathLst>
                    <a:path w="8" h="12">
                      <a:moveTo>
                        <a:pt x="0" y="3"/>
                      </a:moveTo>
                      <a:lnTo>
                        <a:pt x="8"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5" name="Freeform 991">
                  <a:extLst>
                    <a:ext uri="{FF2B5EF4-FFF2-40B4-BE49-F238E27FC236}">
                      <a16:creationId xmlns:a16="http://schemas.microsoft.com/office/drawing/2014/main" id="{7C9C69F1-0F5D-4FE6-9BFF-740B541552E6}"/>
                    </a:ext>
                  </a:extLst>
                </p:cNvPr>
                <p:cNvSpPr>
                  <a:spLocks/>
                </p:cNvSpPr>
                <p:nvPr/>
              </p:nvSpPr>
              <p:spPr bwMode="auto">
                <a:xfrm>
                  <a:off x="3770" y="2235"/>
                  <a:ext cx="13" cy="15"/>
                </a:xfrm>
                <a:custGeom>
                  <a:avLst/>
                  <a:gdLst>
                    <a:gd name="T0" fmla="*/ 0 w 13"/>
                    <a:gd name="T1" fmla="*/ 4 h 15"/>
                    <a:gd name="T2" fmla="*/ 13 w 13"/>
                    <a:gd name="T3" fmla="*/ 15 h 15"/>
                    <a:gd name="T4" fmla="*/ 7 w 13"/>
                    <a:gd name="T5" fmla="*/ 0 h 15"/>
                  </a:gdLst>
                  <a:ahLst/>
                  <a:cxnLst>
                    <a:cxn ang="0">
                      <a:pos x="T0" y="T1"/>
                    </a:cxn>
                    <a:cxn ang="0">
                      <a:pos x="T2" y="T3"/>
                    </a:cxn>
                    <a:cxn ang="0">
                      <a:pos x="T4" y="T5"/>
                    </a:cxn>
                  </a:cxnLst>
                  <a:rect l="0" t="0" r="r" b="b"/>
                  <a:pathLst>
                    <a:path w="13" h="15">
                      <a:moveTo>
                        <a:pt x="0" y="4"/>
                      </a:moveTo>
                      <a:lnTo>
                        <a:pt x="13" y="15"/>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6" name="Freeform 992">
                  <a:extLst>
                    <a:ext uri="{FF2B5EF4-FFF2-40B4-BE49-F238E27FC236}">
                      <a16:creationId xmlns:a16="http://schemas.microsoft.com/office/drawing/2014/main" id="{09E80762-7F0A-4890-A233-288BE42807C7}"/>
                    </a:ext>
                  </a:extLst>
                </p:cNvPr>
                <p:cNvSpPr>
                  <a:spLocks/>
                </p:cNvSpPr>
                <p:nvPr/>
              </p:nvSpPr>
              <p:spPr bwMode="auto">
                <a:xfrm>
                  <a:off x="3767" y="2261"/>
                  <a:ext cx="16" cy="18"/>
                </a:xfrm>
                <a:custGeom>
                  <a:avLst/>
                  <a:gdLst>
                    <a:gd name="T0" fmla="*/ 0 w 16"/>
                    <a:gd name="T1" fmla="*/ 6 h 18"/>
                    <a:gd name="T2" fmla="*/ 16 w 16"/>
                    <a:gd name="T3" fmla="*/ 18 h 18"/>
                    <a:gd name="T4" fmla="*/ 8 w 16"/>
                    <a:gd name="T5" fmla="*/ 0 h 18"/>
                  </a:gdLst>
                  <a:ahLst/>
                  <a:cxnLst>
                    <a:cxn ang="0">
                      <a:pos x="T0" y="T1"/>
                    </a:cxn>
                    <a:cxn ang="0">
                      <a:pos x="T2" y="T3"/>
                    </a:cxn>
                    <a:cxn ang="0">
                      <a:pos x="T4" y="T5"/>
                    </a:cxn>
                  </a:cxnLst>
                  <a:rect l="0" t="0" r="r" b="b"/>
                  <a:pathLst>
                    <a:path w="16" h="18">
                      <a:moveTo>
                        <a:pt x="0" y="6"/>
                      </a:moveTo>
                      <a:lnTo>
                        <a:pt x="16" y="18"/>
                      </a:lnTo>
                      <a:lnTo>
                        <a:pt x="8"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7" name="Freeform 993">
                  <a:extLst>
                    <a:ext uri="{FF2B5EF4-FFF2-40B4-BE49-F238E27FC236}">
                      <a16:creationId xmlns:a16="http://schemas.microsoft.com/office/drawing/2014/main" id="{82CFD3CA-8ACE-46EB-BA6E-131CAD0D1DCC}"/>
                    </a:ext>
                  </a:extLst>
                </p:cNvPr>
                <p:cNvSpPr>
                  <a:spLocks/>
                </p:cNvSpPr>
                <p:nvPr/>
              </p:nvSpPr>
              <p:spPr bwMode="auto">
                <a:xfrm>
                  <a:off x="3768" y="2291"/>
                  <a:ext cx="15" cy="17"/>
                </a:xfrm>
                <a:custGeom>
                  <a:avLst/>
                  <a:gdLst>
                    <a:gd name="T0" fmla="*/ 0 w 15"/>
                    <a:gd name="T1" fmla="*/ 5 h 17"/>
                    <a:gd name="T2" fmla="*/ 15 w 15"/>
                    <a:gd name="T3" fmla="*/ 17 h 17"/>
                    <a:gd name="T4" fmla="*/ 7 w 15"/>
                    <a:gd name="T5" fmla="*/ 0 h 17"/>
                  </a:gdLst>
                  <a:ahLst/>
                  <a:cxnLst>
                    <a:cxn ang="0">
                      <a:pos x="T0" y="T1"/>
                    </a:cxn>
                    <a:cxn ang="0">
                      <a:pos x="T2" y="T3"/>
                    </a:cxn>
                    <a:cxn ang="0">
                      <a:pos x="T4" y="T5"/>
                    </a:cxn>
                  </a:cxnLst>
                  <a:rect l="0" t="0" r="r" b="b"/>
                  <a:pathLst>
                    <a:path w="15" h="17">
                      <a:moveTo>
                        <a:pt x="0" y="5"/>
                      </a:moveTo>
                      <a:lnTo>
                        <a:pt x="15" y="17"/>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8" name="Freeform 994">
                  <a:extLst>
                    <a:ext uri="{FF2B5EF4-FFF2-40B4-BE49-F238E27FC236}">
                      <a16:creationId xmlns:a16="http://schemas.microsoft.com/office/drawing/2014/main" id="{69D1021A-B13C-4274-9C49-ED9EC11761DC}"/>
                    </a:ext>
                  </a:extLst>
                </p:cNvPr>
                <p:cNvSpPr>
                  <a:spLocks/>
                </p:cNvSpPr>
                <p:nvPr/>
              </p:nvSpPr>
              <p:spPr bwMode="auto">
                <a:xfrm>
                  <a:off x="3772" y="2323"/>
                  <a:ext cx="11" cy="14"/>
                </a:xfrm>
                <a:custGeom>
                  <a:avLst/>
                  <a:gdLst>
                    <a:gd name="T0" fmla="*/ 0 w 11"/>
                    <a:gd name="T1" fmla="*/ 4 h 14"/>
                    <a:gd name="T2" fmla="*/ 11 w 11"/>
                    <a:gd name="T3" fmla="*/ 14 h 14"/>
                    <a:gd name="T4" fmla="*/ 6 w 11"/>
                    <a:gd name="T5" fmla="*/ 0 h 14"/>
                  </a:gdLst>
                  <a:ahLst/>
                  <a:cxnLst>
                    <a:cxn ang="0">
                      <a:pos x="T0" y="T1"/>
                    </a:cxn>
                    <a:cxn ang="0">
                      <a:pos x="T2" y="T3"/>
                    </a:cxn>
                    <a:cxn ang="0">
                      <a:pos x="T4" y="T5"/>
                    </a:cxn>
                  </a:cxnLst>
                  <a:rect l="0" t="0" r="r" b="b"/>
                  <a:pathLst>
                    <a:path w="11" h="14">
                      <a:moveTo>
                        <a:pt x="0" y="4"/>
                      </a:moveTo>
                      <a:lnTo>
                        <a:pt x="11" y="14"/>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9" name="Freeform 995">
                  <a:extLst>
                    <a:ext uri="{FF2B5EF4-FFF2-40B4-BE49-F238E27FC236}">
                      <a16:creationId xmlns:a16="http://schemas.microsoft.com/office/drawing/2014/main" id="{43C04299-14DC-48FE-A28A-F437480E23AA}"/>
                    </a:ext>
                  </a:extLst>
                </p:cNvPr>
                <p:cNvSpPr>
                  <a:spLocks/>
                </p:cNvSpPr>
                <p:nvPr/>
              </p:nvSpPr>
              <p:spPr bwMode="auto">
                <a:xfrm>
                  <a:off x="3777" y="2356"/>
                  <a:ext cx="6" cy="9"/>
                </a:xfrm>
                <a:custGeom>
                  <a:avLst/>
                  <a:gdLst>
                    <a:gd name="T0" fmla="*/ 0 w 6"/>
                    <a:gd name="T1" fmla="*/ 1 h 9"/>
                    <a:gd name="T2" fmla="*/ 6 w 6"/>
                    <a:gd name="T3" fmla="*/ 9 h 9"/>
                    <a:gd name="T4" fmla="*/ 5 w 6"/>
                    <a:gd name="T5" fmla="*/ 0 h 9"/>
                  </a:gdLst>
                  <a:ahLst/>
                  <a:cxnLst>
                    <a:cxn ang="0">
                      <a:pos x="T0" y="T1"/>
                    </a:cxn>
                    <a:cxn ang="0">
                      <a:pos x="T2" y="T3"/>
                    </a:cxn>
                    <a:cxn ang="0">
                      <a:pos x="T4" y="T5"/>
                    </a:cxn>
                  </a:cxnLst>
                  <a:rect l="0" t="0" r="r" b="b"/>
                  <a:pathLst>
                    <a:path w="6" h="9">
                      <a:moveTo>
                        <a:pt x="0" y="1"/>
                      </a:moveTo>
                      <a:lnTo>
                        <a:pt x="6" y="9"/>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0" name="Freeform 996">
                  <a:extLst>
                    <a:ext uri="{FF2B5EF4-FFF2-40B4-BE49-F238E27FC236}">
                      <a16:creationId xmlns:a16="http://schemas.microsoft.com/office/drawing/2014/main" id="{F2329FFE-C717-417D-88A0-5148B962BC63}"/>
                    </a:ext>
                  </a:extLst>
                </p:cNvPr>
                <p:cNvSpPr>
                  <a:spLocks/>
                </p:cNvSpPr>
                <p:nvPr/>
              </p:nvSpPr>
              <p:spPr bwMode="auto">
                <a:xfrm>
                  <a:off x="3782" y="2388"/>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1" name="Freeform 997">
                  <a:extLst>
                    <a:ext uri="{FF2B5EF4-FFF2-40B4-BE49-F238E27FC236}">
                      <a16:creationId xmlns:a16="http://schemas.microsoft.com/office/drawing/2014/main" id="{3243A86C-4447-4EFF-B1DB-966B4D2BCE38}"/>
                    </a:ext>
                  </a:extLst>
                </p:cNvPr>
                <p:cNvSpPr>
                  <a:spLocks/>
                </p:cNvSpPr>
                <p:nvPr/>
              </p:nvSpPr>
              <p:spPr bwMode="auto">
                <a:xfrm>
                  <a:off x="3783" y="2418"/>
                  <a:ext cx="3" cy="5"/>
                </a:xfrm>
                <a:custGeom>
                  <a:avLst/>
                  <a:gdLst>
                    <a:gd name="T0" fmla="*/ 0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0"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2" name="Freeform 998">
                  <a:extLst>
                    <a:ext uri="{FF2B5EF4-FFF2-40B4-BE49-F238E27FC236}">
                      <a16:creationId xmlns:a16="http://schemas.microsoft.com/office/drawing/2014/main" id="{FC0E9FB2-0CA0-497B-8476-3FBEEB0A4038}"/>
                    </a:ext>
                  </a:extLst>
                </p:cNvPr>
                <p:cNvSpPr>
                  <a:spLocks/>
                </p:cNvSpPr>
                <p:nvPr/>
              </p:nvSpPr>
              <p:spPr bwMode="auto">
                <a:xfrm>
                  <a:off x="3782" y="2447"/>
                  <a:ext cx="2" cy="5"/>
                </a:xfrm>
                <a:custGeom>
                  <a:avLst/>
                  <a:gdLst>
                    <a:gd name="T0" fmla="*/ 0 w 2"/>
                    <a:gd name="T1" fmla="*/ 0 h 5"/>
                    <a:gd name="T2" fmla="*/ 1 w 2"/>
                    <a:gd name="T3" fmla="*/ 5 h 5"/>
                    <a:gd name="T4" fmla="*/ 2 w 2"/>
                    <a:gd name="T5" fmla="*/ 1 h 5"/>
                  </a:gdLst>
                  <a:ahLst/>
                  <a:cxnLst>
                    <a:cxn ang="0">
                      <a:pos x="T0" y="T1"/>
                    </a:cxn>
                    <a:cxn ang="0">
                      <a:pos x="T2" y="T3"/>
                    </a:cxn>
                    <a:cxn ang="0">
                      <a:pos x="T4" y="T5"/>
                    </a:cxn>
                  </a:cxnLst>
                  <a:rect l="0" t="0" r="r" b="b"/>
                  <a:pathLst>
                    <a:path w="2" h="5">
                      <a:moveTo>
                        <a:pt x="0" y="0"/>
                      </a:moveTo>
                      <a:lnTo>
                        <a:pt x="1"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3" name="Freeform 999">
                  <a:extLst>
                    <a:ext uri="{FF2B5EF4-FFF2-40B4-BE49-F238E27FC236}">
                      <a16:creationId xmlns:a16="http://schemas.microsoft.com/office/drawing/2014/main" id="{E2276B28-A053-4B8D-8045-363DA94F6D28}"/>
                    </a:ext>
                  </a:extLst>
                </p:cNvPr>
                <p:cNvSpPr>
                  <a:spLocks/>
                </p:cNvSpPr>
                <p:nvPr/>
              </p:nvSpPr>
              <p:spPr bwMode="auto">
                <a:xfrm>
                  <a:off x="3779" y="2476"/>
                  <a:ext cx="4" cy="4"/>
                </a:xfrm>
                <a:custGeom>
                  <a:avLst/>
                  <a:gdLst>
                    <a:gd name="T0" fmla="*/ 0 w 4"/>
                    <a:gd name="T1" fmla="*/ 2 h 4"/>
                    <a:gd name="T2" fmla="*/ 4 w 4"/>
                    <a:gd name="T3" fmla="*/ 4 h 4"/>
                    <a:gd name="T4" fmla="*/ 2 w 4"/>
                    <a:gd name="T5" fmla="*/ 0 h 4"/>
                  </a:gdLst>
                  <a:ahLst/>
                  <a:cxnLst>
                    <a:cxn ang="0">
                      <a:pos x="T0" y="T1"/>
                    </a:cxn>
                    <a:cxn ang="0">
                      <a:pos x="T2" y="T3"/>
                    </a:cxn>
                    <a:cxn ang="0">
                      <a:pos x="T4" y="T5"/>
                    </a:cxn>
                  </a:cxnLst>
                  <a:rect l="0" t="0" r="r" b="b"/>
                  <a:pathLst>
                    <a:path w="4" h="4">
                      <a:moveTo>
                        <a:pt x="0" y="2"/>
                      </a:moveTo>
                      <a:lnTo>
                        <a:pt x="4"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4" name="Freeform 1000">
                  <a:extLst>
                    <a:ext uri="{FF2B5EF4-FFF2-40B4-BE49-F238E27FC236}">
                      <a16:creationId xmlns:a16="http://schemas.microsoft.com/office/drawing/2014/main" id="{CBD2CC57-8946-42B2-8172-87AC63BA6491}"/>
                    </a:ext>
                  </a:extLst>
                </p:cNvPr>
                <p:cNvSpPr>
                  <a:spLocks/>
                </p:cNvSpPr>
                <p:nvPr/>
              </p:nvSpPr>
              <p:spPr bwMode="auto">
                <a:xfrm>
                  <a:off x="3777" y="2506"/>
                  <a:ext cx="6" cy="3"/>
                </a:xfrm>
                <a:custGeom>
                  <a:avLst/>
                  <a:gdLst>
                    <a:gd name="T0" fmla="*/ 0 w 6"/>
                    <a:gd name="T1" fmla="*/ 3 h 3"/>
                    <a:gd name="T2" fmla="*/ 6 w 6"/>
                    <a:gd name="T3" fmla="*/ 3 h 3"/>
                    <a:gd name="T4" fmla="*/ 1 w 6"/>
                    <a:gd name="T5" fmla="*/ 0 h 3"/>
                  </a:gdLst>
                  <a:ahLst/>
                  <a:cxnLst>
                    <a:cxn ang="0">
                      <a:pos x="T0" y="T1"/>
                    </a:cxn>
                    <a:cxn ang="0">
                      <a:pos x="T2" y="T3"/>
                    </a:cxn>
                    <a:cxn ang="0">
                      <a:pos x="T4" y="T5"/>
                    </a:cxn>
                  </a:cxnLst>
                  <a:rect l="0" t="0" r="r" b="b"/>
                  <a:pathLst>
                    <a:path w="6" h="3">
                      <a:moveTo>
                        <a:pt x="0" y="3"/>
                      </a:moveTo>
                      <a:lnTo>
                        <a:pt x="6"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5" name="Freeform 1001">
                  <a:extLst>
                    <a:ext uri="{FF2B5EF4-FFF2-40B4-BE49-F238E27FC236}">
                      <a16:creationId xmlns:a16="http://schemas.microsoft.com/office/drawing/2014/main" id="{B0C26EB9-AB1D-4798-A3F3-163211FB9C3A}"/>
                    </a:ext>
                  </a:extLst>
                </p:cNvPr>
                <p:cNvSpPr>
                  <a:spLocks/>
                </p:cNvSpPr>
                <p:nvPr/>
              </p:nvSpPr>
              <p:spPr bwMode="auto">
                <a:xfrm>
                  <a:off x="3777" y="2537"/>
                  <a:ext cx="6" cy="3"/>
                </a:xfrm>
                <a:custGeom>
                  <a:avLst/>
                  <a:gdLst>
                    <a:gd name="T0" fmla="*/ 0 w 6"/>
                    <a:gd name="T1" fmla="*/ 3 h 3"/>
                    <a:gd name="T2" fmla="*/ 6 w 6"/>
                    <a:gd name="T3" fmla="*/ 1 h 3"/>
                    <a:gd name="T4" fmla="*/ 0 w 6"/>
                    <a:gd name="T5" fmla="*/ 0 h 3"/>
                  </a:gdLst>
                  <a:ahLst/>
                  <a:cxnLst>
                    <a:cxn ang="0">
                      <a:pos x="T0" y="T1"/>
                    </a:cxn>
                    <a:cxn ang="0">
                      <a:pos x="T2" y="T3"/>
                    </a:cxn>
                    <a:cxn ang="0">
                      <a:pos x="T4" y="T5"/>
                    </a:cxn>
                  </a:cxnLst>
                  <a:rect l="0" t="0" r="r" b="b"/>
                  <a:pathLst>
                    <a:path w="6" h="3">
                      <a:moveTo>
                        <a:pt x="0" y="3"/>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6" name="Freeform 1002">
                  <a:extLst>
                    <a:ext uri="{FF2B5EF4-FFF2-40B4-BE49-F238E27FC236}">
                      <a16:creationId xmlns:a16="http://schemas.microsoft.com/office/drawing/2014/main" id="{4BC73FD1-663F-484C-8619-F093D77BDD07}"/>
                    </a:ext>
                  </a:extLst>
                </p:cNvPr>
                <p:cNvSpPr>
                  <a:spLocks/>
                </p:cNvSpPr>
                <p:nvPr/>
              </p:nvSpPr>
              <p:spPr bwMode="auto">
                <a:xfrm>
                  <a:off x="3778" y="2567"/>
                  <a:ext cx="5" cy="4"/>
                </a:xfrm>
                <a:custGeom>
                  <a:avLst/>
                  <a:gdLst>
                    <a:gd name="T0" fmla="*/ 1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1"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7" name="Freeform 1003">
                  <a:extLst>
                    <a:ext uri="{FF2B5EF4-FFF2-40B4-BE49-F238E27FC236}">
                      <a16:creationId xmlns:a16="http://schemas.microsoft.com/office/drawing/2014/main" id="{BFD8CCBA-A422-40DC-BF90-575EF14E2022}"/>
                    </a:ext>
                  </a:extLst>
                </p:cNvPr>
                <p:cNvSpPr>
                  <a:spLocks/>
                </p:cNvSpPr>
                <p:nvPr/>
              </p:nvSpPr>
              <p:spPr bwMode="auto">
                <a:xfrm>
                  <a:off x="3780" y="2595"/>
                  <a:ext cx="3" cy="5"/>
                </a:xfrm>
                <a:custGeom>
                  <a:avLst/>
                  <a:gdLst>
                    <a:gd name="T0" fmla="*/ 2 w 3"/>
                    <a:gd name="T1" fmla="*/ 5 h 5"/>
                    <a:gd name="T2" fmla="*/ 3 w 3"/>
                    <a:gd name="T3" fmla="*/ 0 h 5"/>
                    <a:gd name="T4" fmla="*/ 0 w 3"/>
                    <a:gd name="T5" fmla="*/ 4 h 5"/>
                  </a:gdLst>
                  <a:ahLst/>
                  <a:cxnLst>
                    <a:cxn ang="0">
                      <a:pos x="T0" y="T1"/>
                    </a:cxn>
                    <a:cxn ang="0">
                      <a:pos x="T2" y="T3"/>
                    </a:cxn>
                    <a:cxn ang="0">
                      <a:pos x="T4" y="T5"/>
                    </a:cxn>
                  </a:cxnLst>
                  <a:rect l="0" t="0" r="r" b="b"/>
                  <a:pathLst>
                    <a:path w="3" h="5">
                      <a:moveTo>
                        <a:pt x="2" y="5"/>
                      </a:moveTo>
                      <a:lnTo>
                        <a:pt x="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8" name="Freeform 1004">
                  <a:extLst>
                    <a:ext uri="{FF2B5EF4-FFF2-40B4-BE49-F238E27FC236}">
                      <a16:creationId xmlns:a16="http://schemas.microsoft.com/office/drawing/2014/main" id="{728D813C-BF1B-4373-9833-58A9850BB7D9}"/>
                    </a:ext>
                  </a:extLst>
                </p:cNvPr>
                <p:cNvSpPr>
                  <a:spLocks/>
                </p:cNvSpPr>
                <p:nvPr/>
              </p:nvSpPr>
              <p:spPr bwMode="auto">
                <a:xfrm>
                  <a:off x="3812" y="1705"/>
                  <a:ext cx="1" cy="2"/>
                </a:xfrm>
                <a:custGeom>
                  <a:avLst/>
                  <a:gdLst>
                    <a:gd name="T0" fmla="*/ 1 w 1"/>
                    <a:gd name="T1" fmla="*/ 1 h 2"/>
                    <a:gd name="T2" fmla="*/ 0 w 1"/>
                    <a:gd name="T3" fmla="*/ 0 h 2"/>
                    <a:gd name="T4" fmla="*/ 0 w 1"/>
                    <a:gd name="T5" fmla="*/ 2 h 2"/>
                  </a:gdLst>
                  <a:ahLst/>
                  <a:cxnLst>
                    <a:cxn ang="0">
                      <a:pos x="T0" y="T1"/>
                    </a:cxn>
                    <a:cxn ang="0">
                      <a:pos x="T2" y="T3"/>
                    </a:cxn>
                    <a:cxn ang="0">
                      <a:pos x="T4" y="T5"/>
                    </a:cxn>
                  </a:cxnLst>
                  <a:rect l="0" t="0" r="r" b="b"/>
                  <a:pathLst>
                    <a:path w="1" h="2">
                      <a:moveTo>
                        <a:pt x="1" y="1"/>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9" name="Freeform 1005">
                  <a:extLst>
                    <a:ext uri="{FF2B5EF4-FFF2-40B4-BE49-F238E27FC236}">
                      <a16:creationId xmlns:a16="http://schemas.microsoft.com/office/drawing/2014/main" id="{FCA546F8-24C2-4136-8B80-DB01F68D2CF3}"/>
                    </a:ext>
                  </a:extLst>
                </p:cNvPr>
                <p:cNvSpPr>
                  <a:spLocks/>
                </p:cNvSpPr>
                <p:nvPr/>
              </p:nvSpPr>
              <p:spPr bwMode="auto">
                <a:xfrm>
                  <a:off x="3812" y="173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0" name="Freeform 1006">
                  <a:extLst>
                    <a:ext uri="{FF2B5EF4-FFF2-40B4-BE49-F238E27FC236}">
                      <a16:creationId xmlns:a16="http://schemas.microsoft.com/office/drawing/2014/main" id="{F99CB8AA-F40B-477D-92F0-E213D10EE337}"/>
                    </a:ext>
                  </a:extLst>
                </p:cNvPr>
                <p:cNvSpPr>
                  <a:spLocks/>
                </p:cNvSpPr>
                <p:nvPr/>
              </p:nvSpPr>
              <p:spPr bwMode="auto">
                <a:xfrm>
                  <a:off x="3809" y="1761"/>
                  <a:ext cx="3" cy="1"/>
                </a:xfrm>
                <a:custGeom>
                  <a:avLst/>
                  <a:gdLst>
                    <a:gd name="T0" fmla="*/ 0 w 3"/>
                    <a:gd name="T1" fmla="*/ 1 h 1"/>
                    <a:gd name="T2" fmla="*/ 3 w 3"/>
                    <a:gd name="T3" fmla="*/ 1 h 1"/>
                    <a:gd name="T4" fmla="*/ 0 w 3"/>
                    <a:gd name="T5" fmla="*/ 0 h 1"/>
                  </a:gdLst>
                  <a:ahLst/>
                  <a:cxnLst>
                    <a:cxn ang="0">
                      <a:pos x="T0" y="T1"/>
                    </a:cxn>
                    <a:cxn ang="0">
                      <a:pos x="T2" y="T3"/>
                    </a:cxn>
                    <a:cxn ang="0">
                      <a:pos x="T4" y="T5"/>
                    </a:cxn>
                  </a:cxnLst>
                  <a:rect l="0" t="0" r="r" b="b"/>
                  <a:pathLst>
                    <a:path w="3" h="1">
                      <a:moveTo>
                        <a:pt x="0" y="1"/>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1" name="Freeform 1007">
                  <a:extLst>
                    <a:ext uri="{FF2B5EF4-FFF2-40B4-BE49-F238E27FC236}">
                      <a16:creationId xmlns:a16="http://schemas.microsoft.com/office/drawing/2014/main" id="{0C591F63-8A57-4D6A-9A35-77A5B64BE5BD}"/>
                    </a:ext>
                  </a:extLst>
                </p:cNvPr>
                <p:cNvSpPr>
                  <a:spLocks/>
                </p:cNvSpPr>
                <p:nvPr/>
              </p:nvSpPr>
              <p:spPr bwMode="auto">
                <a:xfrm>
                  <a:off x="3806" y="1789"/>
                  <a:ext cx="6" cy="3"/>
                </a:xfrm>
                <a:custGeom>
                  <a:avLst/>
                  <a:gdLst>
                    <a:gd name="T0" fmla="*/ 0 w 6"/>
                    <a:gd name="T1" fmla="*/ 3 h 3"/>
                    <a:gd name="T2" fmla="*/ 6 w 6"/>
                    <a:gd name="T3" fmla="*/ 2 h 3"/>
                    <a:gd name="T4" fmla="*/ 0 w 6"/>
                    <a:gd name="T5" fmla="*/ 0 h 3"/>
                  </a:gdLst>
                  <a:ahLst/>
                  <a:cxnLst>
                    <a:cxn ang="0">
                      <a:pos x="T0" y="T1"/>
                    </a:cxn>
                    <a:cxn ang="0">
                      <a:pos x="T2" y="T3"/>
                    </a:cxn>
                    <a:cxn ang="0">
                      <a:pos x="T4" y="T5"/>
                    </a:cxn>
                  </a:cxnLst>
                  <a:rect l="0" t="0" r="r" b="b"/>
                  <a:pathLst>
                    <a:path w="6" h="3">
                      <a:moveTo>
                        <a:pt x="0" y="3"/>
                      </a:moveTo>
                      <a:lnTo>
                        <a:pt x="6"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2" name="Freeform 1008">
                  <a:extLst>
                    <a:ext uri="{FF2B5EF4-FFF2-40B4-BE49-F238E27FC236}">
                      <a16:creationId xmlns:a16="http://schemas.microsoft.com/office/drawing/2014/main" id="{A9B4F379-FF80-467A-8938-7CD0B5114C7A}"/>
                    </a:ext>
                  </a:extLst>
                </p:cNvPr>
                <p:cNvSpPr>
                  <a:spLocks/>
                </p:cNvSpPr>
                <p:nvPr/>
              </p:nvSpPr>
              <p:spPr bwMode="auto">
                <a:xfrm>
                  <a:off x="3804" y="1818"/>
                  <a:ext cx="8" cy="4"/>
                </a:xfrm>
                <a:custGeom>
                  <a:avLst/>
                  <a:gdLst>
                    <a:gd name="T0" fmla="*/ 0 w 8"/>
                    <a:gd name="T1" fmla="*/ 4 h 4"/>
                    <a:gd name="T2" fmla="*/ 8 w 8"/>
                    <a:gd name="T3" fmla="*/ 2 h 4"/>
                    <a:gd name="T4" fmla="*/ 0 w 8"/>
                    <a:gd name="T5" fmla="*/ 0 h 4"/>
                  </a:gdLst>
                  <a:ahLst/>
                  <a:cxnLst>
                    <a:cxn ang="0">
                      <a:pos x="T0" y="T1"/>
                    </a:cxn>
                    <a:cxn ang="0">
                      <a:pos x="T2" y="T3"/>
                    </a:cxn>
                    <a:cxn ang="0">
                      <a:pos x="T4" y="T5"/>
                    </a:cxn>
                  </a:cxnLst>
                  <a:rect l="0" t="0" r="r" b="b"/>
                  <a:pathLst>
                    <a:path w="8" h="4">
                      <a:moveTo>
                        <a:pt x="0" y="4"/>
                      </a:moveTo>
                      <a:lnTo>
                        <a:pt x="8"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3" name="Freeform 1009">
                  <a:extLst>
                    <a:ext uri="{FF2B5EF4-FFF2-40B4-BE49-F238E27FC236}">
                      <a16:creationId xmlns:a16="http://schemas.microsoft.com/office/drawing/2014/main" id="{5B2658E1-ED60-4C42-A110-AF324F03BD49}"/>
                    </a:ext>
                  </a:extLst>
                </p:cNvPr>
                <p:cNvSpPr>
                  <a:spLocks/>
                </p:cNvSpPr>
                <p:nvPr/>
              </p:nvSpPr>
              <p:spPr bwMode="auto">
                <a:xfrm>
                  <a:off x="3803" y="1848"/>
                  <a:ext cx="9" cy="5"/>
                </a:xfrm>
                <a:custGeom>
                  <a:avLst/>
                  <a:gdLst>
                    <a:gd name="T0" fmla="*/ 1 w 9"/>
                    <a:gd name="T1" fmla="*/ 5 h 5"/>
                    <a:gd name="T2" fmla="*/ 9 w 9"/>
                    <a:gd name="T3" fmla="*/ 0 h 5"/>
                    <a:gd name="T4" fmla="*/ 0 w 9"/>
                    <a:gd name="T5" fmla="*/ 1 h 5"/>
                  </a:gdLst>
                  <a:ahLst/>
                  <a:cxnLst>
                    <a:cxn ang="0">
                      <a:pos x="T0" y="T1"/>
                    </a:cxn>
                    <a:cxn ang="0">
                      <a:pos x="T2" y="T3"/>
                    </a:cxn>
                    <a:cxn ang="0">
                      <a:pos x="T4" y="T5"/>
                    </a:cxn>
                  </a:cxnLst>
                  <a:rect l="0" t="0" r="r" b="b"/>
                  <a:pathLst>
                    <a:path w="9" h="5">
                      <a:moveTo>
                        <a:pt x="1" y="5"/>
                      </a:moveTo>
                      <a:lnTo>
                        <a:pt x="9"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211">
                <a:extLst>
                  <a:ext uri="{FF2B5EF4-FFF2-40B4-BE49-F238E27FC236}">
                    <a16:creationId xmlns:a16="http://schemas.microsoft.com/office/drawing/2014/main" id="{125640AC-67C0-4577-B98C-3BDC7C068CBB}"/>
                  </a:ext>
                </a:extLst>
              </p:cNvPr>
              <p:cNvGrpSpPr>
                <a:grpSpLocks/>
              </p:cNvGrpSpPr>
              <p:nvPr/>
            </p:nvGrpSpPr>
            <p:grpSpPr bwMode="auto">
              <a:xfrm>
                <a:off x="2879" y="1688"/>
                <a:ext cx="941" cy="909"/>
                <a:chOff x="2879" y="1688"/>
                <a:chExt cx="941" cy="909"/>
              </a:xfrm>
            </p:grpSpPr>
            <p:sp>
              <p:nvSpPr>
                <p:cNvPr id="4984" name="Freeform 1011">
                  <a:extLst>
                    <a:ext uri="{FF2B5EF4-FFF2-40B4-BE49-F238E27FC236}">
                      <a16:creationId xmlns:a16="http://schemas.microsoft.com/office/drawing/2014/main" id="{149D368C-8488-4EA9-BBD2-3550CC94EC72}"/>
                    </a:ext>
                  </a:extLst>
                </p:cNvPr>
                <p:cNvSpPr>
                  <a:spLocks/>
                </p:cNvSpPr>
                <p:nvPr/>
              </p:nvSpPr>
              <p:spPr bwMode="auto">
                <a:xfrm>
                  <a:off x="3804" y="1877"/>
                  <a:ext cx="8" cy="7"/>
                </a:xfrm>
                <a:custGeom>
                  <a:avLst/>
                  <a:gdLst>
                    <a:gd name="T0" fmla="*/ 2 w 8"/>
                    <a:gd name="T1" fmla="*/ 7 h 7"/>
                    <a:gd name="T2" fmla="*/ 8 w 8"/>
                    <a:gd name="T3" fmla="*/ 0 h 7"/>
                    <a:gd name="T4" fmla="*/ 0 w 8"/>
                    <a:gd name="T5" fmla="*/ 4 h 7"/>
                  </a:gdLst>
                  <a:ahLst/>
                  <a:cxnLst>
                    <a:cxn ang="0">
                      <a:pos x="T0" y="T1"/>
                    </a:cxn>
                    <a:cxn ang="0">
                      <a:pos x="T2" y="T3"/>
                    </a:cxn>
                    <a:cxn ang="0">
                      <a:pos x="T4" y="T5"/>
                    </a:cxn>
                  </a:cxnLst>
                  <a:rect l="0" t="0" r="r" b="b"/>
                  <a:pathLst>
                    <a:path w="8" h="7">
                      <a:moveTo>
                        <a:pt x="2" y="7"/>
                      </a:moveTo>
                      <a:lnTo>
                        <a:pt x="8"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5" name="Freeform 1012">
                  <a:extLst>
                    <a:ext uri="{FF2B5EF4-FFF2-40B4-BE49-F238E27FC236}">
                      <a16:creationId xmlns:a16="http://schemas.microsoft.com/office/drawing/2014/main" id="{CBABE43E-735B-4D6B-9B17-F989D612EB4F}"/>
                    </a:ext>
                  </a:extLst>
                </p:cNvPr>
                <p:cNvSpPr>
                  <a:spLocks/>
                </p:cNvSpPr>
                <p:nvPr/>
              </p:nvSpPr>
              <p:spPr bwMode="auto">
                <a:xfrm>
                  <a:off x="3805" y="1906"/>
                  <a:ext cx="7" cy="7"/>
                </a:xfrm>
                <a:custGeom>
                  <a:avLst/>
                  <a:gdLst>
                    <a:gd name="T0" fmla="*/ 3 w 7"/>
                    <a:gd name="T1" fmla="*/ 7 h 7"/>
                    <a:gd name="T2" fmla="*/ 7 w 7"/>
                    <a:gd name="T3" fmla="*/ 0 h 7"/>
                    <a:gd name="T4" fmla="*/ 0 w 7"/>
                    <a:gd name="T5" fmla="*/ 5 h 7"/>
                  </a:gdLst>
                  <a:ahLst/>
                  <a:cxnLst>
                    <a:cxn ang="0">
                      <a:pos x="T0" y="T1"/>
                    </a:cxn>
                    <a:cxn ang="0">
                      <a:pos x="T2" y="T3"/>
                    </a:cxn>
                    <a:cxn ang="0">
                      <a:pos x="T4" y="T5"/>
                    </a:cxn>
                  </a:cxnLst>
                  <a:rect l="0" t="0" r="r" b="b"/>
                  <a:pathLst>
                    <a:path w="7" h="7">
                      <a:moveTo>
                        <a:pt x="3" y="7"/>
                      </a:moveTo>
                      <a:lnTo>
                        <a:pt x="7"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6" name="Freeform 1013">
                  <a:extLst>
                    <a:ext uri="{FF2B5EF4-FFF2-40B4-BE49-F238E27FC236}">
                      <a16:creationId xmlns:a16="http://schemas.microsoft.com/office/drawing/2014/main" id="{BC80DE19-5893-4491-B9AA-49EBEEB15CF9}"/>
                    </a:ext>
                  </a:extLst>
                </p:cNvPr>
                <p:cNvSpPr>
                  <a:spLocks/>
                </p:cNvSpPr>
                <p:nvPr/>
              </p:nvSpPr>
              <p:spPr bwMode="auto">
                <a:xfrm>
                  <a:off x="3808" y="1935"/>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7" name="Freeform 1014">
                  <a:extLst>
                    <a:ext uri="{FF2B5EF4-FFF2-40B4-BE49-F238E27FC236}">
                      <a16:creationId xmlns:a16="http://schemas.microsoft.com/office/drawing/2014/main" id="{27BF034B-CE40-4751-A56E-9526904D0788}"/>
                    </a:ext>
                  </a:extLst>
                </p:cNvPr>
                <p:cNvSpPr>
                  <a:spLocks/>
                </p:cNvSpPr>
                <p:nvPr/>
              </p:nvSpPr>
              <p:spPr bwMode="auto">
                <a:xfrm>
                  <a:off x="3810" y="1963"/>
                  <a:ext cx="2" cy="3"/>
                </a:xfrm>
                <a:custGeom>
                  <a:avLst/>
                  <a:gdLst>
                    <a:gd name="T0" fmla="*/ 2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2"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8" name="Freeform 1015">
                  <a:extLst>
                    <a:ext uri="{FF2B5EF4-FFF2-40B4-BE49-F238E27FC236}">
                      <a16:creationId xmlns:a16="http://schemas.microsoft.com/office/drawing/2014/main" id="{1AE31951-36E8-4C2F-A802-F05B540BA0E5}"/>
                    </a:ext>
                  </a:extLst>
                </p:cNvPr>
                <p:cNvSpPr>
                  <a:spLocks/>
                </p:cNvSpPr>
                <p:nvPr/>
              </p:nvSpPr>
              <p:spPr bwMode="auto">
                <a:xfrm>
                  <a:off x="3812" y="1991"/>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9" name="Freeform 1016">
                  <a:extLst>
                    <a:ext uri="{FF2B5EF4-FFF2-40B4-BE49-F238E27FC236}">
                      <a16:creationId xmlns:a16="http://schemas.microsoft.com/office/drawing/2014/main" id="{6A2D58CD-F94B-4344-9921-1DF340DF9539}"/>
                    </a:ext>
                  </a:extLst>
                </p:cNvPr>
                <p:cNvSpPr>
                  <a:spLocks/>
                </p:cNvSpPr>
                <p:nvPr/>
              </p:nvSpPr>
              <p:spPr bwMode="auto">
                <a:xfrm>
                  <a:off x="3812" y="2016"/>
                  <a:ext cx="4" cy="5"/>
                </a:xfrm>
                <a:custGeom>
                  <a:avLst/>
                  <a:gdLst>
                    <a:gd name="T0" fmla="*/ 2 w 4"/>
                    <a:gd name="T1" fmla="*/ 0 h 5"/>
                    <a:gd name="T2" fmla="*/ 0 w 4"/>
                    <a:gd name="T3" fmla="*/ 5 h 5"/>
                    <a:gd name="T4" fmla="*/ 4 w 4"/>
                    <a:gd name="T5" fmla="*/ 2 h 5"/>
                  </a:gdLst>
                  <a:ahLst/>
                  <a:cxnLst>
                    <a:cxn ang="0">
                      <a:pos x="T0" y="T1"/>
                    </a:cxn>
                    <a:cxn ang="0">
                      <a:pos x="T2" y="T3"/>
                    </a:cxn>
                    <a:cxn ang="0">
                      <a:pos x="T4" y="T5"/>
                    </a:cxn>
                  </a:cxnLst>
                  <a:rect l="0" t="0" r="r" b="b"/>
                  <a:pathLst>
                    <a:path w="4" h="5">
                      <a:moveTo>
                        <a:pt x="2" y="0"/>
                      </a:moveTo>
                      <a:lnTo>
                        <a:pt x="0" y="5"/>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0" name="Freeform 1017">
                  <a:extLst>
                    <a:ext uri="{FF2B5EF4-FFF2-40B4-BE49-F238E27FC236}">
                      <a16:creationId xmlns:a16="http://schemas.microsoft.com/office/drawing/2014/main" id="{2BA98605-6DEF-430C-AF47-6721E5C895E9}"/>
                    </a:ext>
                  </a:extLst>
                </p:cNvPr>
                <p:cNvSpPr>
                  <a:spLocks/>
                </p:cNvSpPr>
                <p:nvPr/>
              </p:nvSpPr>
              <p:spPr bwMode="auto">
                <a:xfrm>
                  <a:off x="3812" y="2043"/>
                  <a:ext cx="6" cy="7"/>
                </a:xfrm>
                <a:custGeom>
                  <a:avLst/>
                  <a:gdLst>
                    <a:gd name="T0" fmla="*/ 4 w 6"/>
                    <a:gd name="T1" fmla="*/ 0 h 7"/>
                    <a:gd name="T2" fmla="*/ 0 w 6"/>
                    <a:gd name="T3" fmla="*/ 7 h 7"/>
                    <a:gd name="T4" fmla="*/ 6 w 6"/>
                    <a:gd name="T5" fmla="*/ 3 h 7"/>
                  </a:gdLst>
                  <a:ahLst/>
                  <a:cxnLst>
                    <a:cxn ang="0">
                      <a:pos x="T0" y="T1"/>
                    </a:cxn>
                    <a:cxn ang="0">
                      <a:pos x="T2" y="T3"/>
                    </a:cxn>
                    <a:cxn ang="0">
                      <a:pos x="T4" y="T5"/>
                    </a:cxn>
                  </a:cxnLst>
                  <a:rect l="0" t="0" r="r" b="b"/>
                  <a:pathLst>
                    <a:path w="6" h="7">
                      <a:moveTo>
                        <a:pt x="4" y="0"/>
                      </a:moveTo>
                      <a:lnTo>
                        <a:pt x="0" y="7"/>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1" name="Freeform 1018">
                  <a:extLst>
                    <a:ext uri="{FF2B5EF4-FFF2-40B4-BE49-F238E27FC236}">
                      <a16:creationId xmlns:a16="http://schemas.microsoft.com/office/drawing/2014/main" id="{36B95CAA-8526-4624-9D87-FA95C7C364F6}"/>
                    </a:ext>
                  </a:extLst>
                </p:cNvPr>
                <p:cNvSpPr>
                  <a:spLocks/>
                </p:cNvSpPr>
                <p:nvPr/>
              </p:nvSpPr>
              <p:spPr bwMode="auto">
                <a:xfrm>
                  <a:off x="3812" y="2071"/>
                  <a:ext cx="8" cy="7"/>
                </a:xfrm>
                <a:custGeom>
                  <a:avLst/>
                  <a:gdLst>
                    <a:gd name="T0" fmla="*/ 5 w 8"/>
                    <a:gd name="T1" fmla="*/ 0 h 7"/>
                    <a:gd name="T2" fmla="*/ 0 w 8"/>
                    <a:gd name="T3" fmla="*/ 7 h 7"/>
                    <a:gd name="T4" fmla="*/ 8 w 8"/>
                    <a:gd name="T5" fmla="*/ 4 h 7"/>
                  </a:gdLst>
                  <a:ahLst/>
                  <a:cxnLst>
                    <a:cxn ang="0">
                      <a:pos x="T0" y="T1"/>
                    </a:cxn>
                    <a:cxn ang="0">
                      <a:pos x="T2" y="T3"/>
                    </a:cxn>
                    <a:cxn ang="0">
                      <a:pos x="T4" y="T5"/>
                    </a:cxn>
                  </a:cxnLst>
                  <a:rect l="0" t="0" r="r" b="b"/>
                  <a:pathLst>
                    <a:path w="8" h="7">
                      <a:moveTo>
                        <a:pt x="5" y="0"/>
                      </a:moveTo>
                      <a:lnTo>
                        <a:pt x="0" y="7"/>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2" name="Freeform 1019">
                  <a:extLst>
                    <a:ext uri="{FF2B5EF4-FFF2-40B4-BE49-F238E27FC236}">
                      <a16:creationId xmlns:a16="http://schemas.microsoft.com/office/drawing/2014/main" id="{0914E6C5-07E7-46D6-9BC1-E1B36480D8F4}"/>
                    </a:ext>
                  </a:extLst>
                </p:cNvPr>
                <p:cNvSpPr>
                  <a:spLocks/>
                </p:cNvSpPr>
                <p:nvPr/>
              </p:nvSpPr>
              <p:spPr bwMode="auto">
                <a:xfrm>
                  <a:off x="3812" y="2101"/>
                  <a:ext cx="8" cy="6"/>
                </a:xfrm>
                <a:custGeom>
                  <a:avLst/>
                  <a:gdLst>
                    <a:gd name="T0" fmla="*/ 6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6"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3" name="Freeform 1020">
                  <a:extLst>
                    <a:ext uri="{FF2B5EF4-FFF2-40B4-BE49-F238E27FC236}">
                      <a16:creationId xmlns:a16="http://schemas.microsoft.com/office/drawing/2014/main" id="{C294911D-2CF6-4694-84AF-750961EE7F4A}"/>
                    </a:ext>
                  </a:extLst>
                </p:cNvPr>
                <p:cNvSpPr>
                  <a:spLocks/>
                </p:cNvSpPr>
                <p:nvPr/>
              </p:nvSpPr>
              <p:spPr bwMode="auto">
                <a:xfrm>
                  <a:off x="3812" y="2131"/>
                  <a:ext cx="6" cy="5"/>
                </a:xfrm>
                <a:custGeom>
                  <a:avLst/>
                  <a:gdLst>
                    <a:gd name="T0" fmla="*/ 5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5"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4" name="Freeform 1021">
                  <a:extLst>
                    <a:ext uri="{FF2B5EF4-FFF2-40B4-BE49-F238E27FC236}">
                      <a16:creationId xmlns:a16="http://schemas.microsoft.com/office/drawing/2014/main" id="{CEAB275B-4554-4920-9A8A-C705CFC4C625}"/>
                    </a:ext>
                  </a:extLst>
                </p:cNvPr>
                <p:cNvSpPr>
                  <a:spLocks/>
                </p:cNvSpPr>
                <p:nvPr/>
              </p:nvSpPr>
              <p:spPr bwMode="auto">
                <a:xfrm>
                  <a:off x="3812" y="2160"/>
                  <a:ext cx="3" cy="4"/>
                </a:xfrm>
                <a:custGeom>
                  <a:avLst/>
                  <a:gdLst>
                    <a:gd name="T0" fmla="*/ 2 w 3"/>
                    <a:gd name="T1" fmla="*/ 0 h 4"/>
                    <a:gd name="T2" fmla="*/ 0 w 3"/>
                    <a:gd name="T3" fmla="*/ 4 h 4"/>
                    <a:gd name="T4" fmla="*/ 3 w 3"/>
                    <a:gd name="T5" fmla="*/ 2 h 4"/>
                  </a:gdLst>
                  <a:ahLst/>
                  <a:cxnLst>
                    <a:cxn ang="0">
                      <a:pos x="T0" y="T1"/>
                    </a:cxn>
                    <a:cxn ang="0">
                      <a:pos x="T2" y="T3"/>
                    </a:cxn>
                    <a:cxn ang="0">
                      <a:pos x="T4" y="T5"/>
                    </a:cxn>
                  </a:cxnLst>
                  <a:rect l="0" t="0" r="r" b="b"/>
                  <a:pathLst>
                    <a:path w="3" h="4">
                      <a:moveTo>
                        <a:pt x="2" y="0"/>
                      </a:moveTo>
                      <a:lnTo>
                        <a:pt x="0" y="4"/>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5" name="Freeform 1022">
                  <a:extLst>
                    <a:ext uri="{FF2B5EF4-FFF2-40B4-BE49-F238E27FC236}">
                      <a16:creationId xmlns:a16="http://schemas.microsoft.com/office/drawing/2014/main" id="{571B56AA-807C-4331-81AE-FDCA5500BE90}"/>
                    </a:ext>
                  </a:extLst>
                </p:cNvPr>
                <p:cNvSpPr>
                  <a:spLocks/>
                </p:cNvSpPr>
                <p:nvPr/>
              </p:nvSpPr>
              <p:spPr bwMode="auto">
                <a:xfrm>
                  <a:off x="3808" y="2187"/>
                  <a:ext cx="4" cy="6"/>
                </a:xfrm>
                <a:custGeom>
                  <a:avLst/>
                  <a:gdLst>
                    <a:gd name="T0" fmla="*/ 0 w 4"/>
                    <a:gd name="T1" fmla="*/ 1 h 6"/>
                    <a:gd name="T2" fmla="*/ 4 w 4"/>
                    <a:gd name="T3" fmla="*/ 6 h 6"/>
                    <a:gd name="T4" fmla="*/ 3 w 4"/>
                    <a:gd name="T5" fmla="*/ 0 h 6"/>
                  </a:gdLst>
                  <a:ahLst/>
                  <a:cxnLst>
                    <a:cxn ang="0">
                      <a:pos x="T0" y="T1"/>
                    </a:cxn>
                    <a:cxn ang="0">
                      <a:pos x="T2" y="T3"/>
                    </a:cxn>
                    <a:cxn ang="0">
                      <a:pos x="T4" y="T5"/>
                    </a:cxn>
                  </a:cxnLst>
                  <a:rect l="0" t="0" r="r" b="b"/>
                  <a:pathLst>
                    <a:path w="4" h="6">
                      <a:moveTo>
                        <a:pt x="0" y="1"/>
                      </a:moveTo>
                      <a:lnTo>
                        <a:pt x="4"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6" name="Freeform 1023">
                  <a:extLst>
                    <a:ext uri="{FF2B5EF4-FFF2-40B4-BE49-F238E27FC236}">
                      <a16:creationId xmlns:a16="http://schemas.microsoft.com/office/drawing/2014/main" id="{06F16D38-87E9-4348-A05B-F240DD5AA981}"/>
                    </a:ext>
                  </a:extLst>
                </p:cNvPr>
                <p:cNvSpPr>
                  <a:spLocks/>
                </p:cNvSpPr>
                <p:nvPr/>
              </p:nvSpPr>
              <p:spPr bwMode="auto">
                <a:xfrm>
                  <a:off x="3802" y="2211"/>
                  <a:ext cx="10" cy="11"/>
                </a:xfrm>
                <a:custGeom>
                  <a:avLst/>
                  <a:gdLst>
                    <a:gd name="T0" fmla="*/ 0 w 10"/>
                    <a:gd name="T1" fmla="*/ 4 h 11"/>
                    <a:gd name="T2" fmla="*/ 10 w 10"/>
                    <a:gd name="T3" fmla="*/ 11 h 11"/>
                    <a:gd name="T4" fmla="*/ 5 w 10"/>
                    <a:gd name="T5" fmla="*/ 0 h 11"/>
                  </a:gdLst>
                  <a:ahLst/>
                  <a:cxnLst>
                    <a:cxn ang="0">
                      <a:pos x="T0" y="T1"/>
                    </a:cxn>
                    <a:cxn ang="0">
                      <a:pos x="T2" y="T3"/>
                    </a:cxn>
                    <a:cxn ang="0">
                      <a:pos x="T4" y="T5"/>
                    </a:cxn>
                  </a:cxnLst>
                  <a:rect l="0" t="0" r="r" b="b"/>
                  <a:pathLst>
                    <a:path w="10" h="11">
                      <a:moveTo>
                        <a:pt x="0" y="4"/>
                      </a:moveTo>
                      <a:lnTo>
                        <a:pt x="10"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7" name="Freeform 1024">
                  <a:extLst>
                    <a:ext uri="{FF2B5EF4-FFF2-40B4-BE49-F238E27FC236}">
                      <a16:creationId xmlns:a16="http://schemas.microsoft.com/office/drawing/2014/main" id="{9B74462A-CBB0-4CF6-B0BB-1817E443A2B8}"/>
                    </a:ext>
                  </a:extLst>
                </p:cNvPr>
                <p:cNvSpPr>
                  <a:spLocks/>
                </p:cNvSpPr>
                <p:nvPr/>
              </p:nvSpPr>
              <p:spPr bwMode="auto">
                <a:xfrm>
                  <a:off x="3797" y="2236"/>
                  <a:ext cx="15" cy="14"/>
                </a:xfrm>
                <a:custGeom>
                  <a:avLst/>
                  <a:gdLst>
                    <a:gd name="T0" fmla="*/ 0 w 15"/>
                    <a:gd name="T1" fmla="*/ 5 h 14"/>
                    <a:gd name="T2" fmla="*/ 15 w 15"/>
                    <a:gd name="T3" fmla="*/ 14 h 14"/>
                    <a:gd name="T4" fmla="*/ 6 w 15"/>
                    <a:gd name="T5" fmla="*/ 0 h 14"/>
                  </a:gdLst>
                  <a:ahLst/>
                  <a:cxnLst>
                    <a:cxn ang="0">
                      <a:pos x="T0" y="T1"/>
                    </a:cxn>
                    <a:cxn ang="0">
                      <a:pos x="T2" y="T3"/>
                    </a:cxn>
                    <a:cxn ang="0">
                      <a:pos x="T4" y="T5"/>
                    </a:cxn>
                  </a:cxnLst>
                  <a:rect l="0" t="0" r="r" b="b"/>
                  <a:pathLst>
                    <a:path w="15" h="14">
                      <a:moveTo>
                        <a:pt x="0" y="5"/>
                      </a:moveTo>
                      <a:lnTo>
                        <a:pt x="15" y="14"/>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8" name="Freeform 1025">
                  <a:extLst>
                    <a:ext uri="{FF2B5EF4-FFF2-40B4-BE49-F238E27FC236}">
                      <a16:creationId xmlns:a16="http://schemas.microsoft.com/office/drawing/2014/main" id="{F535CD5F-7FD2-4790-9488-16C46AF24AD6}"/>
                    </a:ext>
                  </a:extLst>
                </p:cNvPr>
                <p:cNvSpPr>
                  <a:spLocks/>
                </p:cNvSpPr>
                <p:nvPr/>
              </p:nvSpPr>
              <p:spPr bwMode="auto">
                <a:xfrm>
                  <a:off x="3795" y="2262"/>
                  <a:ext cx="17" cy="17"/>
                </a:xfrm>
                <a:custGeom>
                  <a:avLst/>
                  <a:gdLst>
                    <a:gd name="T0" fmla="*/ 0 w 17"/>
                    <a:gd name="T1" fmla="*/ 7 h 17"/>
                    <a:gd name="T2" fmla="*/ 17 w 17"/>
                    <a:gd name="T3" fmla="*/ 17 h 17"/>
                    <a:gd name="T4" fmla="*/ 7 w 17"/>
                    <a:gd name="T5" fmla="*/ 0 h 17"/>
                  </a:gdLst>
                  <a:ahLst/>
                  <a:cxnLst>
                    <a:cxn ang="0">
                      <a:pos x="T0" y="T1"/>
                    </a:cxn>
                    <a:cxn ang="0">
                      <a:pos x="T2" y="T3"/>
                    </a:cxn>
                    <a:cxn ang="0">
                      <a:pos x="T4" y="T5"/>
                    </a:cxn>
                  </a:cxnLst>
                  <a:rect l="0" t="0" r="r" b="b"/>
                  <a:pathLst>
                    <a:path w="17" h="17">
                      <a:moveTo>
                        <a:pt x="0" y="7"/>
                      </a:moveTo>
                      <a:lnTo>
                        <a:pt x="17" y="17"/>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9" name="Freeform 1026">
                  <a:extLst>
                    <a:ext uri="{FF2B5EF4-FFF2-40B4-BE49-F238E27FC236}">
                      <a16:creationId xmlns:a16="http://schemas.microsoft.com/office/drawing/2014/main" id="{11328060-3465-45EA-839D-2FF9517FCD54}"/>
                    </a:ext>
                  </a:extLst>
                </p:cNvPr>
                <p:cNvSpPr>
                  <a:spLocks/>
                </p:cNvSpPr>
                <p:nvPr/>
              </p:nvSpPr>
              <p:spPr bwMode="auto">
                <a:xfrm>
                  <a:off x="3796" y="2292"/>
                  <a:ext cx="16" cy="16"/>
                </a:xfrm>
                <a:custGeom>
                  <a:avLst/>
                  <a:gdLst>
                    <a:gd name="T0" fmla="*/ 0 w 16"/>
                    <a:gd name="T1" fmla="*/ 6 h 16"/>
                    <a:gd name="T2" fmla="*/ 16 w 16"/>
                    <a:gd name="T3" fmla="*/ 16 h 16"/>
                    <a:gd name="T4" fmla="*/ 6 w 16"/>
                    <a:gd name="T5" fmla="*/ 0 h 16"/>
                  </a:gdLst>
                  <a:ahLst/>
                  <a:cxnLst>
                    <a:cxn ang="0">
                      <a:pos x="T0" y="T1"/>
                    </a:cxn>
                    <a:cxn ang="0">
                      <a:pos x="T2" y="T3"/>
                    </a:cxn>
                    <a:cxn ang="0">
                      <a:pos x="T4" y="T5"/>
                    </a:cxn>
                  </a:cxnLst>
                  <a:rect l="0" t="0" r="r" b="b"/>
                  <a:pathLst>
                    <a:path w="16" h="16">
                      <a:moveTo>
                        <a:pt x="0" y="6"/>
                      </a:moveTo>
                      <a:lnTo>
                        <a:pt x="16" y="16"/>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0" name="Freeform 1027">
                  <a:extLst>
                    <a:ext uri="{FF2B5EF4-FFF2-40B4-BE49-F238E27FC236}">
                      <a16:creationId xmlns:a16="http://schemas.microsoft.com/office/drawing/2014/main" id="{B38AF035-1DE9-4D3F-8743-6DA2ABD22B94}"/>
                    </a:ext>
                  </a:extLst>
                </p:cNvPr>
                <p:cNvSpPr>
                  <a:spLocks/>
                </p:cNvSpPr>
                <p:nvPr/>
              </p:nvSpPr>
              <p:spPr bwMode="auto">
                <a:xfrm>
                  <a:off x="3801" y="2324"/>
                  <a:ext cx="11" cy="13"/>
                </a:xfrm>
                <a:custGeom>
                  <a:avLst/>
                  <a:gdLst>
                    <a:gd name="T0" fmla="*/ 0 w 11"/>
                    <a:gd name="T1" fmla="*/ 4 h 13"/>
                    <a:gd name="T2" fmla="*/ 11 w 11"/>
                    <a:gd name="T3" fmla="*/ 13 h 13"/>
                    <a:gd name="T4" fmla="*/ 5 w 11"/>
                    <a:gd name="T5" fmla="*/ 0 h 13"/>
                  </a:gdLst>
                  <a:ahLst/>
                  <a:cxnLst>
                    <a:cxn ang="0">
                      <a:pos x="T0" y="T1"/>
                    </a:cxn>
                    <a:cxn ang="0">
                      <a:pos x="T2" y="T3"/>
                    </a:cxn>
                    <a:cxn ang="0">
                      <a:pos x="T4" y="T5"/>
                    </a:cxn>
                  </a:cxnLst>
                  <a:rect l="0" t="0" r="r" b="b"/>
                  <a:pathLst>
                    <a:path w="11" h="13">
                      <a:moveTo>
                        <a:pt x="0" y="4"/>
                      </a:moveTo>
                      <a:lnTo>
                        <a:pt x="11"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1" name="Freeform 1028">
                  <a:extLst>
                    <a:ext uri="{FF2B5EF4-FFF2-40B4-BE49-F238E27FC236}">
                      <a16:creationId xmlns:a16="http://schemas.microsoft.com/office/drawing/2014/main" id="{942C879B-F775-440F-B277-F5806CD109B3}"/>
                    </a:ext>
                  </a:extLst>
                </p:cNvPr>
                <p:cNvSpPr>
                  <a:spLocks/>
                </p:cNvSpPr>
                <p:nvPr/>
              </p:nvSpPr>
              <p:spPr bwMode="auto">
                <a:xfrm>
                  <a:off x="3806" y="2357"/>
                  <a:ext cx="6" cy="8"/>
                </a:xfrm>
                <a:custGeom>
                  <a:avLst/>
                  <a:gdLst>
                    <a:gd name="T0" fmla="*/ 0 w 6"/>
                    <a:gd name="T1" fmla="*/ 2 h 8"/>
                    <a:gd name="T2" fmla="*/ 6 w 6"/>
                    <a:gd name="T3" fmla="*/ 8 h 8"/>
                    <a:gd name="T4" fmla="*/ 4 w 6"/>
                    <a:gd name="T5" fmla="*/ 0 h 8"/>
                  </a:gdLst>
                  <a:ahLst/>
                  <a:cxnLst>
                    <a:cxn ang="0">
                      <a:pos x="T0" y="T1"/>
                    </a:cxn>
                    <a:cxn ang="0">
                      <a:pos x="T2" y="T3"/>
                    </a:cxn>
                    <a:cxn ang="0">
                      <a:pos x="T4" y="T5"/>
                    </a:cxn>
                  </a:cxnLst>
                  <a:rect l="0" t="0" r="r" b="b"/>
                  <a:pathLst>
                    <a:path w="6" h="8">
                      <a:moveTo>
                        <a:pt x="0" y="2"/>
                      </a:moveTo>
                      <a:lnTo>
                        <a:pt x="6"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2" name="Freeform 1029">
                  <a:extLst>
                    <a:ext uri="{FF2B5EF4-FFF2-40B4-BE49-F238E27FC236}">
                      <a16:creationId xmlns:a16="http://schemas.microsoft.com/office/drawing/2014/main" id="{18F97BA4-D512-4129-8435-45821920EC35}"/>
                    </a:ext>
                  </a:extLst>
                </p:cNvPr>
                <p:cNvSpPr>
                  <a:spLocks/>
                </p:cNvSpPr>
                <p:nvPr/>
              </p:nvSpPr>
              <p:spPr bwMode="auto">
                <a:xfrm>
                  <a:off x="3811" y="2390"/>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3" name="Freeform 1030">
                  <a:extLst>
                    <a:ext uri="{FF2B5EF4-FFF2-40B4-BE49-F238E27FC236}">
                      <a16:creationId xmlns:a16="http://schemas.microsoft.com/office/drawing/2014/main" id="{AA5E203C-A67D-4D40-849D-1B55C3077C54}"/>
                    </a:ext>
                  </a:extLst>
                </p:cNvPr>
                <p:cNvSpPr>
                  <a:spLocks/>
                </p:cNvSpPr>
                <p:nvPr/>
              </p:nvSpPr>
              <p:spPr bwMode="auto">
                <a:xfrm>
                  <a:off x="3812" y="2420"/>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4" name="Freeform 1031">
                  <a:extLst>
                    <a:ext uri="{FF2B5EF4-FFF2-40B4-BE49-F238E27FC236}">
                      <a16:creationId xmlns:a16="http://schemas.microsoft.com/office/drawing/2014/main" id="{1312BE4D-284D-4C92-BB42-21FE0243F54C}"/>
                    </a:ext>
                  </a:extLst>
                </p:cNvPr>
                <p:cNvSpPr>
                  <a:spLocks/>
                </p:cNvSpPr>
                <p:nvPr/>
              </p:nvSpPr>
              <p:spPr bwMode="auto">
                <a:xfrm>
                  <a:off x="3811" y="2450"/>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5" name="Freeform 1032">
                  <a:extLst>
                    <a:ext uri="{FF2B5EF4-FFF2-40B4-BE49-F238E27FC236}">
                      <a16:creationId xmlns:a16="http://schemas.microsoft.com/office/drawing/2014/main" id="{22513885-04A4-40D2-8349-BE78F18E377C}"/>
                    </a:ext>
                  </a:extLst>
                </p:cNvPr>
                <p:cNvSpPr>
                  <a:spLocks/>
                </p:cNvSpPr>
                <p:nvPr/>
              </p:nvSpPr>
              <p:spPr bwMode="auto">
                <a:xfrm>
                  <a:off x="3808" y="2478"/>
                  <a:ext cx="4" cy="2"/>
                </a:xfrm>
                <a:custGeom>
                  <a:avLst/>
                  <a:gdLst>
                    <a:gd name="T0" fmla="*/ 0 w 4"/>
                    <a:gd name="T1" fmla="*/ 1 h 2"/>
                    <a:gd name="T2" fmla="*/ 4 w 4"/>
                    <a:gd name="T3" fmla="*/ 2 h 2"/>
                    <a:gd name="T4" fmla="*/ 1 w 4"/>
                    <a:gd name="T5" fmla="*/ 0 h 2"/>
                  </a:gdLst>
                  <a:ahLst/>
                  <a:cxnLst>
                    <a:cxn ang="0">
                      <a:pos x="T0" y="T1"/>
                    </a:cxn>
                    <a:cxn ang="0">
                      <a:pos x="T2" y="T3"/>
                    </a:cxn>
                    <a:cxn ang="0">
                      <a:pos x="T4" y="T5"/>
                    </a:cxn>
                  </a:cxnLst>
                  <a:rect l="0" t="0" r="r" b="b"/>
                  <a:pathLst>
                    <a:path w="4" h="2">
                      <a:moveTo>
                        <a:pt x="0" y="1"/>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6" name="Freeform 1033">
                  <a:extLst>
                    <a:ext uri="{FF2B5EF4-FFF2-40B4-BE49-F238E27FC236}">
                      <a16:creationId xmlns:a16="http://schemas.microsoft.com/office/drawing/2014/main" id="{86EE277D-5BFB-4983-AD7A-1986893D76D2}"/>
                    </a:ext>
                  </a:extLst>
                </p:cNvPr>
                <p:cNvSpPr>
                  <a:spLocks/>
                </p:cNvSpPr>
                <p:nvPr/>
              </p:nvSpPr>
              <p:spPr bwMode="auto">
                <a:xfrm>
                  <a:off x="3806" y="2507"/>
                  <a:ext cx="6" cy="3"/>
                </a:xfrm>
                <a:custGeom>
                  <a:avLst/>
                  <a:gdLst>
                    <a:gd name="T0" fmla="*/ 0 w 6"/>
                    <a:gd name="T1" fmla="*/ 3 h 3"/>
                    <a:gd name="T2" fmla="*/ 6 w 6"/>
                    <a:gd name="T3" fmla="*/ 2 h 3"/>
                    <a:gd name="T4" fmla="*/ 1 w 6"/>
                    <a:gd name="T5" fmla="*/ 0 h 3"/>
                  </a:gdLst>
                  <a:ahLst/>
                  <a:cxnLst>
                    <a:cxn ang="0">
                      <a:pos x="T0" y="T1"/>
                    </a:cxn>
                    <a:cxn ang="0">
                      <a:pos x="T2" y="T3"/>
                    </a:cxn>
                    <a:cxn ang="0">
                      <a:pos x="T4" y="T5"/>
                    </a:cxn>
                  </a:cxnLst>
                  <a:rect l="0" t="0" r="r" b="b"/>
                  <a:pathLst>
                    <a:path w="6" h="3">
                      <a:moveTo>
                        <a:pt x="0" y="3"/>
                      </a:moveTo>
                      <a:lnTo>
                        <a:pt x="6"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7" name="Freeform 1034">
                  <a:extLst>
                    <a:ext uri="{FF2B5EF4-FFF2-40B4-BE49-F238E27FC236}">
                      <a16:creationId xmlns:a16="http://schemas.microsoft.com/office/drawing/2014/main" id="{BED2DED3-772B-49E2-8ACC-FAE745DFBD39}"/>
                    </a:ext>
                  </a:extLst>
                </p:cNvPr>
                <p:cNvSpPr>
                  <a:spLocks/>
                </p:cNvSpPr>
                <p:nvPr/>
              </p:nvSpPr>
              <p:spPr bwMode="auto">
                <a:xfrm>
                  <a:off x="3806" y="2537"/>
                  <a:ext cx="6" cy="2"/>
                </a:xfrm>
                <a:custGeom>
                  <a:avLst/>
                  <a:gdLst>
                    <a:gd name="T0" fmla="*/ 1 w 6"/>
                    <a:gd name="T1" fmla="*/ 2 h 2"/>
                    <a:gd name="T2" fmla="*/ 6 w 6"/>
                    <a:gd name="T3" fmla="*/ 1 h 2"/>
                    <a:gd name="T4" fmla="*/ 0 w 6"/>
                    <a:gd name="T5" fmla="*/ 0 h 2"/>
                  </a:gdLst>
                  <a:ahLst/>
                  <a:cxnLst>
                    <a:cxn ang="0">
                      <a:pos x="T0" y="T1"/>
                    </a:cxn>
                    <a:cxn ang="0">
                      <a:pos x="T2" y="T3"/>
                    </a:cxn>
                    <a:cxn ang="0">
                      <a:pos x="T4" y="T5"/>
                    </a:cxn>
                  </a:cxnLst>
                  <a:rect l="0" t="0" r="r" b="b"/>
                  <a:pathLst>
                    <a:path w="6" h="2">
                      <a:moveTo>
                        <a:pt x="1" y="2"/>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8" name="Freeform 1035">
                  <a:extLst>
                    <a:ext uri="{FF2B5EF4-FFF2-40B4-BE49-F238E27FC236}">
                      <a16:creationId xmlns:a16="http://schemas.microsoft.com/office/drawing/2014/main" id="{6635AD96-0DD6-4A84-AF70-41BC77BD613E}"/>
                    </a:ext>
                  </a:extLst>
                </p:cNvPr>
                <p:cNvSpPr>
                  <a:spLocks/>
                </p:cNvSpPr>
                <p:nvPr/>
              </p:nvSpPr>
              <p:spPr bwMode="auto">
                <a:xfrm>
                  <a:off x="3808" y="2567"/>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9" name="Freeform 1036">
                  <a:extLst>
                    <a:ext uri="{FF2B5EF4-FFF2-40B4-BE49-F238E27FC236}">
                      <a16:creationId xmlns:a16="http://schemas.microsoft.com/office/drawing/2014/main" id="{311DF42D-A6AF-46E9-81ED-AE1DFC6408DF}"/>
                    </a:ext>
                  </a:extLst>
                </p:cNvPr>
                <p:cNvSpPr>
                  <a:spLocks/>
                </p:cNvSpPr>
                <p:nvPr/>
              </p:nvSpPr>
              <p:spPr bwMode="auto">
                <a:xfrm>
                  <a:off x="3811" y="2595"/>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0" name="Line 1037">
                  <a:extLst>
                    <a:ext uri="{FF2B5EF4-FFF2-40B4-BE49-F238E27FC236}">
                      <a16:creationId xmlns:a16="http://schemas.microsoft.com/office/drawing/2014/main" id="{5D947B2B-A717-426A-82AF-96BA1E04A5DC}"/>
                    </a:ext>
                  </a:extLst>
                </p:cNvPr>
                <p:cNvSpPr>
                  <a:spLocks noChangeShapeType="1"/>
                </p:cNvSpPr>
                <p:nvPr/>
              </p:nvSpPr>
              <p:spPr bwMode="auto">
                <a:xfrm flipH="1" flipV="1">
                  <a:off x="2923" y="1705"/>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1" name="Line 1038">
                  <a:extLst>
                    <a:ext uri="{FF2B5EF4-FFF2-40B4-BE49-F238E27FC236}">
                      <a16:creationId xmlns:a16="http://schemas.microsoft.com/office/drawing/2014/main" id="{C864CE72-1F80-4FC7-A8B6-11B2DCC81631}"/>
                    </a:ext>
                  </a:extLst>
                </p:cNvPr>
                <p:cNvSpPr>
                  <a:spLocks noChangeShapeType="1"/>
                </p:cNvSpPr>
                <p:nvPr/>
              </p:nvSpPr>
              <p:spPr bwMode="auto">
                <a:xfrm flipV="1">
                  <a:off x="2922" y="1733"/>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2" name="Line 1039">
                  <a:extLst>
                    <a:ext uri="{FF2B5EF4-FFF2-40B4-BE49-F238E27FC236}">
                      <a16:creationId xmlns:a16="http://schemas.microsoft.com/office/drawing/2014/main" id="{0BC3B0D6-A552-4560-8355-BEFE1A362E5F}"/>
                    </a:ext>
                  </a:extLst>
                </p:cNvPr>
                <p:cNvSpPr>
                  <a:spLocks noChangeShapeType="1"/>
                </p:cNvSpPr>
                <p:nvPr/>
              </p:nvSpPr>
              <p:spPr bwMode="auto">
                <a:xfrm flipV="1">
                  <a:off x="2914" y="1762"/>
                  <a:ext cx="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3" name="Line 1040">
                  <a:extLst>
                    <a:ext uri="{FF2B5EF4-FFF2-40B4-BE49-F238E27FC236}">
                      <a16:creationId xmlns:a16="http://schemas.microsoft.com/office/drawing/2014/main" id="{BD60E303-CF4B-414F-86EB-80908C00409A}"/>
                    </a:ext>
                  </a:extLst>
                </p:cNvPr>
                <p:cNvSpPr>
                  <a:spLocks noChangeShapeType="1"/>
                </p:cNvSpPr>
                <p:nvPr/>
              </p:nvSpPr>
              <p:spPr bwMode="auto">
                <a:xfrm flipV="1">
                  <a:off x="2905" y="1791"/>
                  <a:ext cx="1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4" name="Line 1041">
                  <a:extLst>
                    <a:ext uri="{FF2B5EF4-FFF2-40B4-BE49-F238E27FC236}">
                      <a16:creationId xmlns:a16="http://schemas.microsoft.com/office/drawing/2014/main" id="{4CDC5F47-B02C-4617-A124-A9CE4914D6CD}"/>
                    </a:ext>
                  </a:extLst>
                </p:cNvPr>
                <p:cNvSpPr>
                  <a:spLocks noChangeShapeType="1"/>
                </p:cNvSpPr>
                <p:nvPr/>
              </p:nvSpPr>
              <p:spPr bwMode="auto">
                <a:xfrm flipV="1">
                  <a:off x="2901" y="1820"/>
                  <a:ext cx="2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5" name="Line 1042">
                  <a:extLst>
                    <a:ext uri="{FF2B5EF4-FFF2-40B4-BE49-F238E27FC236}">
                      <a16:creationId xmlns:a16="http://schemas.microsoft.com/office/drawing/2014/main" id="{68521947-340A-4558-B143-BC08304FD6EF}"/>
                    </a:ext>
                  </a:extLst>
                </p:cNvPr>
                <p:cNvSpPr>
                  <a:spLocks noChangeShapeType="1"/>
                </p:cNvSpPr>
                <p:nvPr/>
              </p:nvSpPr>
              <p:spPr bwMode="auto">
                <a:xfrm flipV="1">
                  <a:off x="2901" y="1848"/>
                  <a:ext cx="2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6" name="Line 1043">
                  <a:extLst>
                    <a:ext uri="{FF2B5EF4-FFF2-40B4-BE49-F238E27FC236}">
                      <a16:creationId xmlns:a16="http://schemas.microsoft.com/office/drawing/2014/main" id="{13154A48-00A7-48F0-9E58-147E4E06684B}"/>
                    </a:ext>
                  </a:extLst>
                </p:cNvPr>
                <p:cNvSpPr>
                  <a:spLocks noChangeShapeType="1"/>
                </p:cNvSpPr>
                <p:nvPr/>
              </p:nvSpPr>
              <p:spPr bwMode="auto">
                <a:xfrm flipV="1">
                  <a:off x="2906" y="1877"/>
                  <a:ext cx="17"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7" name="Line 1044">
                  <a:extLst>
                    <a:ext uri="{FF2B5EF4-FFF2-40B4-BE49-F238E27FC236}">
                      <a16:creationId xmlns:a16="http://schemas.microsoft.com/office/drawing/2014/main" id="{EDF0EF1C-7B35-4A8F-BA5D-A5B54CB6C5AF}"/>
                    </a:ext>
                  </a:extLst>
                </p:cNvPr>
                <p:cNvSpPr>
                  <a:spLocks noChangeShapeType="1"/>
                </p:cNvSpPr>
                <p:nvPr/>
              </p:nvSpPr>
              <p:spPr bwMode="auto">
                <a:xfrm flipV="1">
                  <a:off x="2912" y="1906"/>
                  <a:ext cx="1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8" name="Line 1045">
                  <a:extLst>
                    <a:ext uri="{FF2B5EF4-FFF2-40B4-BE49-F238E27FC236}">
                      <a16:creationId xmlns:a16="http://schemas.microsoft.com/office/drawing/2014/main" id="{DE548100-F51C-4E37-A984-D51679896FD7}"/>
                    </a:ext>
                  </a:extLst>
                </p:cNvPr>
                <p:cNvSpPr>
                  <a:spLocks noChangeShapeType="1"/>
                </p:cNvSpPr>
                <p:nvPr/>
              </p:nvSpPr>
              <p:spPr bwMode="auto">
                <a:xfrm flipV="1">
                  <a:off x="2917" y="1935"/>
                  <a:ext cx="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9" name="Line 1046">
                  <a:extLst>
                    <a:ext uri="{FF2B5EF4-FFF2-40B4-BE49-F238E27FC236}">
                      <a16:creationId xmlns:a16="http://schemas.microsoft.com/office/drawing/2014/main" id="{F0F7F350-1DDF-4564-9957-B4226A687AA8}"/>
                    </a:ext>
                  </a:extLst>
                </p:cNvPr>
                <p:cNvSpPr>
                  <a:spLocks noChangeShapeType="1"/>
                </p:cNvSpPr>
                <p:nvPr/>
              </p:nvSpPr>
              <p:spPr bwMode="auto">
                <a:xfrm flipV="1">
                  <a:off x="2922" y="1963"/>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0" name="Line 1047">
                  <a:extLst>
                    <a:ext uri="{FF2B5EF4-FFF2-40B4-BE49-F238E27FC236}">
                      <a16:creationId xmlns:a16="http://schemas.microsoft.com/office/drawing/2014/main" id="{D0EC6324-A06E-45B7-87A1-D2289FA214AB}"/>
                    </a:ext>
                  </a:extLst>
                </p:cNvPr>
                <p:cNvSpPr>
                  <a:spLocks noChangeShapeType="1"/>
                </p:cNvSpPr>
                <p:nvPr/>
              </p:nvSpPr>
              <p:spPr bwMode="auto">
                <a:xfrm flipH="1">
                  <a:off x="2923" y="1986"/>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1" name="Line 1048">
                  <a:extLst>
                    <a:ext uri="{FF2B5EF4-FFF2-40B4-BE49-F238E27FC236}">
                      <a16:creationId xmlns:a16="http://schemas.microsoft.com/office/drawing/2014/main" id="{C14F63F9-FF37-4D02-8BC3-5FB7D49079F6}"/>
                    </a:ext>
                  </a:extLst>
                </p:cNvPr>
                <p:cNvSpPr>
                  <a:spLocks noChangeShapeType="1"/>
                </p:cNvSpPr>
                <p:nvPr/>
              </p:nvSpPr>
              <p:spPr bwMode="auto">
                <a:xfrm flipH="1">
                  <a:off x="2923" y="2007"/>
                  <a:ext cx="1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2" name="Line 1049">
                  <a:extLst>
                    <a:ext uri="{FF2B5EF4-FFF2-40B4-BE49-F238E27FC236}">
                      <a16:creationId xmlns:a16="http://schemas.microsoft.com/office/drawing/2014/main" id="{7C8C2308-0C44-4A0A-B590-DD66C965B0DF}"/>
                    </a:ext>
                  </a:extLst>
                </p:cNvPr>
                <p:cNvSpPr>
                  <a:spLocks noChangeShapeType="1"/>
                </p:cNvSpPr>
                <p:nvPr/>
              </p:nvSpPr>
              <p:spPr bwMode="auto">
                <a:xfrm flipH="1">
                  <a:off x="2923" y="2033"/>
                  <a:ext cx="1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3" name="Line 1050">
                  <a:extLst>
                    <a:ext uri="{FF2B5EF4-FFF2-40B4-BE49-F238E27FC236}">
                      <a16:creationId xmlns:a16="http://schemas.microsoft.com/office/drawing/2014/main" id="{CCA7DD3B-78D8-48EE-80BA-F0E250338E15}"/>
                    </a:ext>
                  </a:extLst>
                </p:cNvPr>
                <p:cNvSpPr>
                  <a:spLocks noChangeShapeType="1"/>
                </p:cNvSpPr>
                <p:nvPr/>
              </p:nvSpPr>
              <p:spPr bwMode="auto">
                <a:xfrm flipH="1">
                  <a:off x="2923" y="2064"/>
                  <a:ext cx="2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4" name="Line 1051">
                  <a:extLst>
                    <a:ext uri="{FF2B5EF4-FFF2-40B4-BE49-F238E27FC236}">
                      <a16:creationId xmlns:a16="http://schemas.microsoft.com/office/drawing/2014/main" id="{14F6A063-5175-4450-BE03-6335B5473995}"/>
                    </a:ext>
                  </a:extLst>
                </p:cNvPr>
                <p:cNvSpPr>
                  <a:spLocks noChangeShapeType="1"/>
                </p:cNvSpPr>
                <p:nvPr/>
              </p:nvSpPr>
              <p:spPr bwMode="auto">
                <a:xfrm flipH="1">
                  <a:off x="2923" y="2097"/>
                  <a:ext cx="2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5" name="Line 1052">
                  <a:extLst>
                    <a:ext uri="{FF2B5EF4-FFF2-40B4-BE49-F238E27FC236}">
                      <a16:creationId xmlns:a16="http://schemas.microsoft.com/office/drawing/2014/main" id="{8E93638C-AB5D-4457-B463-BF58150862E1}"/>
                    </a:ext>
                  </a:extLst>
                </p:cNvPr>
                <p:cNvSpPr>
                  <a:spLocks noChangeShapeType="1"/>
                </p:cNvSpPr>
                <p:nvPr/>
              </p:nvSpPr>
              <p:spPr bwMode="auto">
                <a:xfrm flipH="1">
                  <a:off x="2923" y="2129"/>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6" name="Line 1053">
                  <a:extLst>
                    <a:ext uri="{FF2B5EF4-FFF2-40B4-BE49-F238E27FC236}">
                      <a16:creationId xmlns:a16="http://schemas.microsoft.com/office/drawing/2014/main" id="{0D4341DE-411F-444A-AE65-0BA6E681C5DE}"/>
                    </a:ext>
                  </a:extLst>
                </p:cNvPr>
                <p:cNvSpPr>
                  <a:spLocks noChangeShapeType="1"/>
                </p:cNvSpPr>
                <p:nvPr/>
              </p:nvSpPr>
              <p:spPr bwMode="auto">
                <a:xfrm flipH="1">
                  <a:off x="2923" y="2159"/>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7" name="Line 1054">
                  <a:extLst>
                    <a:ext uri="{FF2B5EF4-FFF2-40B4-BE49-F238E27FC236}">
                      <a16:creationId xmlns:a16="http://schemas.microsoft.com/office/drawing/2014/main" id="{722C362C-1E48-4430-A1A0-875F6B178F0C}"/>
                    </a:ext>
                  </a:extLst>
                </p:cNvPr>
                <p:cNvSpPr>
                  <a:spLocks noChangeShapeType="1"/>
                </p:cNvSpPr>
                <p:nvPr/>
              </p:nvSpPr>
              <p:spPr bwMode="auto">
                <a:xfrm>
                  <a:off x="2911" y="2185"/>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8" name="Line 1055">
                  <a:extLst>
                    <a:ext uri="{FF2B5EF4-FFF2-40B4-BE49-F238E27FC236}">
                      <a16:creationId xmlns:a16="http://schemas.microsoft.com/office/drawing/2014/main" id="{F21DC314-DAF4-4568-9B86-160593913235}"/>
                    </a:ext>
                  </a:extLst>
                </p:cNvPr>
                <p:cNvSpPr>
                  <a:spLocks noChangeShapeType="1"/>
                </p:cNvSpPr>
                <p:nvPr/>
              </p:nvSpPr>
              <p:spPr bwMode="auto">
                <a:xfrm>
                  <a:off x="2895" y="2207"/>
                  <a:ext cx="2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9" name="Line 1056">
                  <a:extLst>
                    <a:ext uri="{FF2B5EF4-FFF2-40B4-BE49-F238E27FC236}">
                      <a16:creationId xmlns:a16="http://schemas.microsoft.com/office/drawing/2014/main" id="{8D7B05CE-7187-4F6F-979A-C1A6A49A84AD}"/>
                    </a:ext>
                  </a:extLst>
                </p:cNvPr>
                <p:cNvSpPr>
                  <a:spLocks noChangeShapeType="1"/>
                </p:cNvSpPr>
                <p:nvPr/>
              </p:nvSpPr>
              <p:spPr bwMode="auto">
                <a:xfrm>
                  <a:off x="2883" y="2229"/>
                  <a:ext cx="40"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0" name="Line 1057">
                  <a:extLst>
                    <a:ext uri="{FF2B5EF4-FFF2-40B4-BE49-F238E27FC236}">
                      <a16:creationId xmlns:a16="http://schemas.microsoft.com/office/drawing/2014/main" id="{92F27EDA-D4BD-4A22-AB0C-5C4E3B0ED8E3}"/>
                    </a:ext>
                  </a:extLst>
                </p:cNvPr>
                <p:cNvSpPr>
                  <a:spLocks noChangeShapeType="1"/>
                </p:cNvSpPr>
                <p:nvPr/>
              </p:nvSpPr>
              <p:spPr bwMode="auto">
                <a:xfrm>
                  <a:off x="2879" y="2254"/>
                  <a:ext cx="4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1" name="Line 1058">
                  <a:extLst>
                    <a:ext uri="{FF2B5EF4-FFF2-40B4-BE49-F238E27FC236}">
                      <a16:creationId xmlns:a16="http://schemas.microsoft.com/office/drawing/2014/main" id="{9F0A8D5D-6CC4-4777-828F-EAD6A8BFE9CD}"/>
                    </a:ext>
                  </a:extLst>
                </p:cNvPr>
                <p:cNvSpPr>
                  <a:spLocks noChangeShapeType="1"/>
                </p:cNvSpPr>
                <p:nvPr/>
              </p:nvSpPr>
              <p:spPr bwMode="auto">
                <a:xfrm>
                  <a:off x="2883" y="2283"/>
                  <a:ext cx="4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2" name="Line 1059">
                  <a:extLst>
                    <a:ext uri="{FF2B5EF4-FFF2-40B4-BE49-F238E27FC236}">
                      <a16:creationId xmlns:a16="http://schemas.microsoft.com/office/drawing/2014/main" id="{8D7A99BB-8F57-49D2-B6F8-407A7893C25A}"/>
                    </a:ext>
                  </a:extLst>
                </p:cNvPr>
                <p:cNvSpPr>
                  <a:spLocks noChangeShapeType="1"/>
                </p:cNvSpPr>
                <p:nvPr/>
              </p:nvSpPr>
              <p:spPr bwMode="auto">
                <a:xfrm>
                  <a:off x="2895" y="2316"/>
                  <a:ext cx="2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3" name="Line 1060">
                  <a:extLst>
                    <a:ext uri="{FF2B5EF4-FFF2-40B4-BE49-F238E27FC236}">
                      <a16:creationId xmlns:a16="http://schemas.microsoft.com/office/drawing/2014/main" id="{A65A0EB0-8A1D-4F58-87A8-30F7852D4B16}"/>
                    </a:ext>
                  </a:extLst>
                </p:cNvPr>
                <p:cNvSpPr>
                  <a:spLocks noChangeShapeType="1"/>
                </p:cNvSpPr>
                <p:nvPr/>
              </p:nvSpPr>
              <p:spPr bwMode="auto">
                <a:xfrm>
                  <a:off x="2910" y="2353"/>
                  <a:ext cx="1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4" name="Line 1061">
                  <a:extLst>
                    <a:ext uri="{FF2B5EF4-FFF2-40B4-BE49-F238E27FC236}">
                      <a16:creationId xmlns:a16="http://schemas.microsoft.com/office/drawing/2014/main" id="{C2076A10-577E-430F-9892-39A9711AAF24}"/>
                    </a:ext>
                  </a:extLst>
                </p:cNvPr>
                <p:cNvSpPr>
                  <a:spLocks noChangeShapeType="1"/>
                </p:cNvSpPr>
                <p:nvPr/>
              </p:nvSpPr>
              <p:spPr bwMode="auto">
                <a:xfrm>
                  <a:off x="2921" y="2389"/>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5" name="Line 1062">
                  <a:extLst>
                    <a:ext uri="{FF2B5EF4-FFF2-40B4-BE49-F238E27FC236}">
                      <a16:creationId xmlns:a16="http://schemas.microsoft.com/office/drawing/2014/main" id="{9BF775FA-16C6-4DA3-AA95-0F054841C6E1}"/>
                    </a:ext>
                  </a:extLst>
                </p:cNvPr>
                <p:cNvSpPr>
                  <a:spLocks noChangeShapeType="1"/>
                </p:cNvSpPr>
                <p:nvPr/>
              </p:nvSpPr>
              <p:spPr bwMode="auto">
                <a:xfrm flipH="1">
                  <a:off x="2923" y="2422"/>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6" name="Line 1063">
                  <a:extLst>
                    <a:ext uri="{FF2B5EF4-FFF2-40B4-BE49-F238E27FC236}">
                      <a16:creationId xmlns:a16="http://schemas.microsoft.com/office/drawing/2014/main" id="{93AAFC65-7A44-40E0-AACF-63D0522977D6}"/>
                    </a:ext>
                  </a:extLst>
                </p:cNvPr>
                <p:cNvSpPr>
                  <a:spLocks noChangeShapeType="1"/>
                </p:cNvSpPr>
                <p:nvPr/>
              </p:nvSpPr>
              <p:spPr bwMode="auto">
                <a:xfrm>
                  <a:off x="2922" y="2452"/>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7" name="Line 1064">
                  <a:extLst>
                    <a:ext uri="{FF2B5EF4-FFF2-40B4-BE49-F238E27FC236}">
                      <a16:creationId xmlns:a16="http://schemas.microsoft.com/office/drawing/2014/main" id="{77C9A443-08F6-4C4D-A717-EABDBC1EED69}"/>
                    </a:ext>
                  </a:extLst>
                </p:cNvPr>
                <p:cNvSpPr>
                  <a:spLocks noChangeShapeType="1"/>
                </p:cNvSpPr>
                <p:nvPr/>
              </p:nvSpPr>
              <p:spPr bwMode="auto">
                <a:xfrm>
                  <a:off x="2915" y="2480"/>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8" name="Line 1065">
                  <a:extLst>
                    <a:ext uri="{FF2B5EF4-FFF2-40B4-BE49-F238E27FC236}">
                      <a16:creationId xmlns:a16="http://schemas.microsoft.com/office/drawing/2014/main" id="{14C22CF1-7A93-4172-B506-5CB0A77712BF}"/>
                    </a:ext>
                  </a:extLst>
                </p:cNvPr>
                <p:cNvSpPr>
                  <a:spLocks noChangeShapeType="1"/>
                </p:cNvSpPr>
                <p:nvPr/>
              </p:nvSpPr>
              <p:spPr bwMode="auto">
                <a:xfrm>
                  <a:off x="2911" y="2508"/>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9" name="Line 1066">
                  <a:extLst>
                    <a:ext uri="{FF2B5EF4-FFF2-40B4-BE49-F238E27FC236}">
                      <a16:creationId xmlns:a16="http://schemas.microsoft.com/office/drawing/2014/main" id="{2F70914A-3BF3-46FF-AC3D-3B58BE7E47F6}"/>
                    </a:ext>
                  </a:extLst>
                </p:cNvPr>
                <p:cNvSpPr>
                  <a:spLocks noChangeShapeType="1"/>
                </p:cNvSpPr>
                <p:nvPr/>
              </p:nvSpPr>
              <p:spPr bwMode="auto">
                <a:xfrm>
                  <a:off x="2911" y="2537"/>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0" name="Line 1067">
                  <a:extLst>
                    <a:ext uri="{FF2B5EF4-FFF2-40B4-BE49-F238E27FC236}">
                      <a16:creationId xmlns:a16="http://schemas.microsoft.com/office/drawing/2014/main" id="{82991E02-EB99-487E-A26F-2939658CA84E}"/>
                    </a:ext>
                  </a:extLst>
                </p:cNvPr>
                <p:cNvSpPr>
                  <a:spLocks noChangeShapeType="1"/>
                </p:cNvSpPr>
                <p:nvPr/>
              </p:nvSpPr>
              <p:spPr bwMode="auto">
                <a:xfrm>
                  <a:off x="2917" y="2566"/>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1" name="Line 1068">
                  <a:extLst>
                    <a:ext uri="{FF2B5EF4-FFF2-40B4-BE49-F238E27FC236}">
                      <a16:creationId xmlns:a16="http://schemas.microsoft.com/office/drawing/2014/main" id="{EA38D459-B582-438A-8778-8180568AB5B2}"/>
                    </a:ext>
                  </a:extLst>
                </p:cNvPr>
                <p:cNvSpPr>
                  <a:spLocks noChangeShapeType="1"/>
                </p:cNvSpPr>
                <p:nvPr/>
              </p:nvSpPr>
              <p:spPr bwMode="auto">
                <a:xfrm flipH="1" flipV="1">
                  <a:off x="2923" y="2595"/>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2" name="Line 1069">
                  <a:extLst>
                    <a:ext uri="{FF2B5EF4-FFF2-40B4-BE49-F238E27FC236}">
                      <a16:creationId xmlns:a16="http://schemas.microsoft.com/office/drawing/2014/main" id="{CEA90183-B117-46A9-945F-C64D4AE79CCA}"/>
                    </a:ext>
                  </a:extLst>
                </p:cNvPr>
                <p:cNvSpPr>
                  <a:spLocks noChangeShapeType="1"/>
                </p:cNvSpPr>
                <p:nvPr/>
              </p:nvSpPr>
              <p:spPr bwMode="auto">
                <a:xfrm flipH="1">
                  <a:off x="2952" y="1704"/>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3" name="Line 1070">
                  <a:extLst>
                    <a:ext uri="{FF2B5EF4-FFF2-40B4-BE49-F238E27FC236}">
                      <a16:creationId xmlns:a16="http://schemas.microsoft.com/office/drawing/2014/main" id="{DF82ED77-D57E-4676-B1B2-98612514E5F3}"/>
                    </a:ext>
                  </a:extLst>
                </p:cNvPr>
                <p:cNvSpPr>
                  <a:spLocks noChangeShapeType="1"/>
                </p:cNvSpPr>
                <p:nvPr/>
              </p:nvSpPr>
              <p:spPr bwMode="auto">
                <a:xfrm flipV="1">
                  <a:off x="2947" y="1733"/>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4" name="Line 1071">
                  <a:extLst>
                    <a:ext uri="{FF2B5EF4-FFF2-40B4-BE49-F238E27FC236}">
                      <a16:creationId xmlns:a16="http://schemas.microsoft.com/office/drawing/2014/main" id="{D65B1717-5A99-4528-B594-D4F36D54BA9C}"/>
                    </a:ext>
                  </a:extLst>
                </p:cNvPr>
                <p:cNvSpPr>
                  <a:spLocks noChangeShapeType="1"/>
                </p:cNvSpPr>
                <p:nvPr/>
              </p:nvSpPr>
              <p:spPr bwMode="auto">
                <a:xfrm flipV="1">
                  <a:off x="2939" y="1762"/>
                  <a:ext cx="1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5" name="Line 1072">
                  <a:extLst>
                    <a:ext uri="{FF2B5EF4-FFF2-40B4-BE49-F238E27FC236}">
                      <a16:creationId xmlns:a16="http://schemas.microsoft.com/office/drawing/2014/main" id="{6D21507B-F134-4340-B865-8F7AF2451EFF}"/>
                    </a:ext>
                  </a:extLst>
                </p:cNvPr>
                <p:cNvSpPr>
                  <a:spLocks noChangeShapeType="1"/>
                </p:cNvSpPr>
                <p:nvPr/>
              </p:nvSpPr>
              <p:spPr bwMode="auto">
                <a:xfrm flipV="1">
                  <a:off x="2933" y="1791"/>
                  <a:ext cx="1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6" name="Line 1073">
                  <a:extLst>
                    <a:ext uri="{FF2B5EF4-FFF2-40B4-BE49-F238E27FC236}">
                      <a16:creationId xmlns:a16="http://schemas.microsoft.com/office/drawing/2014/main" id="{41A9A89D-84F7-431B-A9E1-B92F8CB40818}"/>
                    </a:ext>
                  </a:extLst>
                </p:cNvPr>
                <p:cNvSpPr>
                  <a:spLocks noChangeShapeType="1"/>
                </p:cNvSpPr>
                <p:nvPr/>
              </p:nvSpPr>
              <p:spPr bwMode="auto">
                <a:xfrm flipV="1">
                  <a:off x="2931" y="1820"/>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7" name="Line 1074">
                  <a:extLst>
                    <a:ext uri="{FF2B5EF4-FFF2-40B4-BE49-F238E27FC236}">
                      <a16:creationId xmlns:a16="http://schemas.microsoft.com/office/drawing/2014/main" id="{82F55D2E-1E9F-4CE5-9564-7680DA3641EB}"/>
                    </a:ext>
                  </a:extLst>
                </p:cNvPr>
                <p:cNvSpPr>
                  <a:spLocks noChangeShapeType="1"/>
                </p:cNvSpPr>
                <p:nvPr/>
              </p:nvSpPr>
              <p:spPr bwMode="auto">
                <a:xfrm flipV="1">
                  <a:off x="2934" y="1848"/>
                  <a:ext cx="1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8" name="Line 1075">
                  <a:extLst>
                    <a:ext uri="{FF2B5EF4-FFF2-40B4-BE49-F238E27FC236}">
                      <a16:creationId xmlns:a16="http://schemas.microsoft.com/office/drawing/2014/main" id="{12CE671F-5E4C-472B-9CDA-D152E38C2402}"/>
                    </a:ext>
                  </a:extLst>
                </p:cNvPr>
                <p:cNvSpPr>
                  <a:spLocks noChangeShapeType="1"/>
                </p:cNvSpPr>
                <p:nvPr/>
              </p:nvSpPr>
              <p:spPr bwMode="auto">
                <a:xfrm flipV="1">
                  <a:off x="2939" y="1877"/>
                  <a:ext cx="1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9" name="Line 1076">
                  <a:extLst>
                    <a:ext uri="{FF2B5EF4-FFF2-40B4-BE49-F238E27FC236}">
                      <a16:creationId xmlns:a16="http://schemas.microsoft.com/office/drawing/2014/main" id="{E92C2F6E-9DC7-4E14-AD48-D836369665B3}"/>
                    </a:ext>
                  </a:extLst>
                </p:cNvPr>
                <p:cNvSpPr>
                  <a:spLocks noChangeShapeType="1"/>
                </p:cNvSpPr>
                <p:nvPr/>
              </p:nvSpPr>
              <p:spPr bwMode="auto">
                <a:xfrm flipV="1">
                  <a:off x="2944" y="1906"/>
                  <a:ext cx="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0" name="Line 1077">
                  <a:extLst>
                    <a:ext uri="{FF2B5EF4-FFF2-40B4-BE49-F238E27FC236}">
                      <a16:creationId xmlns:a16="http://schemas.microsoft.com/office/drawing/2014/main" id="{9FD18664-F3E9-4694-97D3-A655F6F347E4}"/>
                    </a:ext>
                  </a:extLst>
                </p:cNvPr>
                <p:cNvSpPr>
                  <a:spLocks noChangeShapeType="1"/>
                </p:cNvSpPr>
                <p:nvPr/>
              </p:nvSpPr>
              <p:spPr bwMode="auto">
                <a:xfrm flipV="1">
                  <a:off x="2948" y="1935"/>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1" name="Line 1078">
                  <a:extLst>
                    <a:ext uri="{FF2B5EF4-FFF2-40B4-BE49-F238E27FC236}">
                      <a16:creationId xmlns:a16="http://schemas.microsoft.com/office/drawing/2014/main" id="{33517FEC-75F8-4C71-9C05-83D12A226E23}"/>
                    </a:ext>
                  </a:extLst>
                </p:cNvPr>
                <p:cNvSpPr>
                  <a:spLocks noChangeShapeType="1"/>
                </p:cNvSpPr>
                <p:nvPr/>
              </p:nvSpPr>
              <p:spPr bwMode="auto">
                <a:xfrm>
                  <a:off x="2952" y="1963"/>
                  <a:ext cx="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2" name="Line 1079">
                  <a:extLst>
                    <a:ext uri="{FF2B5EF4-FFF2-40B4-BE49-F238E27FC236}">
                      <a16:creationId xmlns:a16="http://schemas.microsoft.com/office/drawing/2014/main" id="{27FC6122-97B8-42CD-8E2E-616321787274}"/>
                    </a:ext>
                  </a:extLst>
                </p:cNvPr>
                <p:cNvSpPr>
                  <a:spLocks noChangeShapeType="1"/>
                </p:cNvSpPr>
                <p:nvPr/>
              </p:nvSpPr>
              <p:spPr bwMode="auto">
                <a:xfrm flipH="1">
                  <a:off x="2952" y="1984"/>
                  <a:ext cx="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3" name="Line 1080">
                  <a:extLst>
                    <a:ext uri="{FF2B5EF4-FFF2-40B4-BE49-F238E27FC236}">
                      <a16:creationId xmlns:a16="http://schemas.microsoft.com/office/drawing/2014/main" id="{8E057618-699F-480C-A912-87569F68C7CF}"/>
                    </a:ext>
                  </a:extLst>
                </p:cNvPr>
                <p:cNvSpPr>
                  <a:spLocks noChangeShapeType="1"/>
                </p:cNvSpPr>
                <p:nvPr/>
              </p:nvSpPr>
              <p:spPr bwMode="auto">
                <a:xfrm flipH="1">
                  <a:off x="2952" y="2007"/>
                  <a:ext cx="1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4" name="Line 1081">
                  <a:extLst>
                    <a:ext uri="{FF2B5EF4-FFF2-40B4-BE49-F238E27FC236}">
                      <a16:creationId xmlns:a16="http://schemas.microsoft.com/office/drawing/2014/main" id="{52C222B2-6A54-4D1B-A7F9-FDD92F86AF7E}"/>
                    </a:ext>
                  </a:extLst>
                </p:cNvPr>
                <p:cNvSpPr>
                  <a:spLocks noChangeShapeType="1"/>
                </p:cNvSpPr>
                <p:nvPr/>
              </p:nvSpPr>
              <p:spPr bwMode="auto">
                <a:xfrm flipH="1">
                  <a:off x="2952" y="2034"/>
                  <a:ext cx="1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5" name="Line 1082">
                  <a:extLst>
                    <a:ext uri="{FF2B5EF4-FFF2-40B4-BE49-F238E27FC236}">
                      <a16:creationId xmlns:a16="http://schemas.microsoft.com/office/drawing/2014/main" id="{E11C2D19-CC56-4AF5-A245-F72E9B7AFBCA}"/>
                    </a:ext>
                  </a:extLst>
                </p:cNvPr>
                <p:cNvSpPr>
                  <a:spLocks noChangeShapeType="1"/>
                </p:cNvSpPr>
                <p:nvPr/>
              </p:nvSpPr>
              <p:spPr bwMode="auto">
                <a:xfrm flipH="1">
                  <a:off x="2952" y="2065"/>
                  <a:ext cx="2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6" name="Line 1083">
                  <a:extLst>
                    <a:ext uri="{FF2B5EF4-FFF2-40B4-BE49-F238E27FC236}">
                      <a16:creationId xmlns:a16="http://schemas.microsoft.com/office/drawing/2014/main" id="{633E2AC4-E81C-487D-952B-E0080EEF052C}"/>
                    </a:ext>
                  </a:extLst>
                </p:cNvPr>
                <p:cNvSpPr>
                  <a:spLocks noChangeShapeType="1"/>
                </p:cNvSpPr>
                <p:nvPr/>
              </p:nvSpPr>
              <p:spPr bwMode="auto">
                <a:xfrm flipH="1">
                  <a:off x="2952" y="2098"/>
                  <a:ext cx="2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7" name="Line 1084">
                  <a:extLst>
                    <a:ext uri="{FF2B5EF4-FFF2-40B4-BE49-F238E27FC236}">
                      <a16:creationId xmlns:a16="http://schemas.microsoft.com/office/drawing/2014/main" id="{D0D279B1-3173-47AF-9ACA-0CE14C8B6565}"/>
                    </a:ext>
                  </a:extLst>
                </p:cNvPr>
                <p:cNvSpPr>
                  <a:spLocks noChangeShapeType="1"/>
                </p:cNvSpPr>
                <p:nvPr/>
              </p:nvSpPr>
              <p:spPr bwMode="auto">
                <a:xfrm flipH="1">
                  <a:off x="2952" y="2132"/>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8" name="Line 1085">
                  <a:extLst>
                    <a:ext uri="{FF2B5EF4-FFF2-40B4-BE49-F238E27FC236}">
                      <a16:creationId xmlns:a16="http://schemas.microsoft.com/office/drawing/2014/main" id="{5A0342C5-25E0-42ED-AF5B-425305BC2A4F}"/>
                    </a:ext>
                  </a:extLst>
                </p:cNvPr>
                <p:cNvSpPr>
                  <a:spLocks noChangeShapeType="1"/>
                </p:cNvSpPr>
                <p:nvPr/>
              </p:nvSpPr>
              <p:spPr bwMode="auto">
                <a:xfrm flipH="1" flipV="1">
                  <a:off x="2952" y="2164"/>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9" name="Line 1086">
                  <a:extLst>
                    <a:ext uri="{FF2B5EF4-FFF2-40B4-BE49-F238E27FC236}">
                      <a16:creationId xmlns:a16="http://schemas.microsoft.com/office/drawing/2014/main" id="{14652ECC-8DA0-4504-AA0C-A332D6ABFD98}"/>
                    </a:ext>
                  </a:extLst>
                </p:cNvPr>
                <p:cNvSpPr>
                  <a:spLocks noChangeShapeType="1"/>
                </p:cNvSpPr>
                <p:nvPr/>
              </p:nvSpPr>
              <p:spPr bwMode="auto">
                <a:xfrm flipV="1">
                  <a:off x="2936" y="2193"/>
                  <a:ext cx="1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0" name="Line 1087">
                  <a:extLst>
                    <a:ext uri="{FF2B5EF4-FFF2-40B4-BE49-F238E27FC236}">
                      <a16:creationId xmlns:a16="http://schemas.microsoft.com/office/drawing/2014/main" id="{B0CE8CB1-1B9E-4EE5-9D01-D67F1EE484D4}"/>
                    </a:ext>
                  </a:extLst>
                </p:cNvPr>
                <p:cNvSpPr>
                  <a:spLocks noChangeShapeType="1"/>
                </p:cNvSpPr>
                <p:nvPr/>
              </p:nvSpPr>
              <p:spPr bwMode="auto">
                <a:xfrm flipV="1">
                  <a:off x="2921" y="2222"/>
                  <a:ext cx="3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1" name="Line 1088">
                  <a:extLst>
                    <a:ext uri="{FF2B5EF4-FFF2-40B4-BE49-F238E27FC236}">
                      <a16:creationId xmlns:a16="http://schemas.microsoft.com/office/drawing/2014/main" id="{50D6C926-05F2-479C-AF30-43E41557E4D5}"/>
                    </a:ext>
                  </a:extLst>
                </p:cNvPr>
                <p:cNvSpPr>
                  <a:spLocks noChangeShapeType="1"/>
                </p:cNvSpPr>
                <p:nvPr/>
              </p:nvSpPr>
              <p:spPr bwMode="auto">
                <a:xfrm>
                  <a:off x="2911" y="2250"/>
                  <a:ext cx="4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2" name="Line 1089">
                  <a:extLst>
                    <a:ext uri="{FF2B5EF4-FFF2-40B4-BE49-F238E27FC236}">
                      <a16:creationId xmlns:a16="http://schemas.microsoft.com/office/drawing/2014/main" id="{9DF2E213-3EF0-4D45-A9B4-97A6D4D91C27}"/>
                    </a:ext>
                  </a:extLst>
                </p:cNvPr>
                <p:cNvSpPr>
                  <a:spLocks noChangeShapeType="1"/>
                </p:cNvSpPr>
                <p:nvPr/>
              </p:nvSpPr>
              <p:spPr bwMode="auto">
                <a:xfrm>
                  <a:off x="2907" y="2276"/>
                  <a:ext cx="4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3" name="Line 1090">
                  <a:extLst>
                    <a:ext uri="{FF2B5EF4-FFF2-40B4-BE49-F238E27FC236}">
                      <a16:creationId xmlns:a16="http://schemas.microsoft.com/office/drawing/2014/main" id="{997C2441-1B5C-475D-9653-4D86AA0EB26F}"/>
                    </a:ext>
                  </a:extLst>
                </p:cNvPr>
                <p:cNvSpPr>
                  <a:spLocks noChangeShapeType="1"/>
                </p:cNvSpPr>
                <p:nvPr/>
              </p:nvSpPr>
              <p:spPr bwMode="auto">
                <a:xfrm>
                  <a:off x="2912" y="2303"/>
                  <a:ext cx="4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4" name="Line 1091">
                  <a:extLst>
                    <a:ext uri="{FF2B5EF4-FFF2-40B4-BE49-F238E27FC236}">
                      <a16:creationId xmlns:a16="http://schemas.microsoft.com/office/drawing/2014/main" id="{0B64C090-7A14-4BF8-AAFB-C9F99D7F4A7A}"/>
                    </a:ext>
                  </a:extLst>
                </p:cNvPr>
                <p:cNvSpPr>
                  <a:spLocks noChangeShapeType="1"/>
                </p:cNvSpPr>
                <p:nvPr/>
              </p:nvSpPr>
              <p:spPr bwMode="auto">
                <a:xfrm>
                  <a:off x="2923" y="2333"/>
                  <a:ext cx="2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5" name="Line 1092">
                  <a:extLst>
                    <a:ext uri="{FF2B5EF4-FFF2-40B4-BE49-F238E27FC236}">
                      <a16:creationId xmlns:a16="http://schemas.microsoft.com/office/drawing/2014/main" id="{2B9E1F0F-9592-4C90-A4C9-1A027563C7D3}"/>
                    </a:ext>
                  </a:extLst>
                </p:cNvPr>
                <p:cNvSpPr>
                  <a:spLocks noChangeShapeType="1"/>
                </p:cNvSpPr>
                <p:nvPr/>
              </p:nvSpPr>
              <p:spPr bwMode="auto">
                <a:xfrm flipV="1">
                  <a:off x="2937" y="2365"/>
                  <a:ext cx="1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6" name="Line 1093">
                  <a:extLst>
                    <a:ext uri="{FF2B5EF4-FFF2-40B4-BE49-F238E27FC236}">
                      <a16:creationId xmlns:a16="http://schemas.microsoft.com/office/drawing/2014/main" id="{CEC506BC-43B9-4EF2-ABD8-5CDFCC06613B}"/>
                    </a:ext>
                  </a:extLst>
                </p:cNvPr>
                <p:cNvSpPr>
                  <a:spLocks noChangeShapeType="1"/>
                </p:cNvSpPr>
                <p:nvPr/>
              </p:nvSpPr>
              <p:spPr bwMode="auto">
                <a:xfrm flipV="1">
                  <a:off x="2948" y="2394"/>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7" name="Line 1094">
                  <a:extLst>
                    <a:ext uri="{FF2B5EF4-FFF2-40B4-BE49-F238E27FC236}">
                      <a16:creationId xmlns:a16="http://schemas.microsoft.com/office/drawing/2014/main" id="{133FEBC4-FE78-480E-A599-501C9233FD40}"/>
                    </a:ext>
                  </a:extLst>
                </p:cNvPr>
                <p:cNvSpPr>
                  <a:spLocks noChangeShapeType="1"/>
                </p:cNvSpPr>
                <p:nvPr/>
              </p:nvSpPr>
              <p:spPr bwMode="auto">
                <a:xfrm flipV="1">
                  <a:off x="2952" y="2423"/>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8" name="Line 1095">
                  <a:extLst>
                    <a:ext uri="{FF2B5EF4-FFF2-40B4-BE49-F238E27FC236}">
                      <a16:creationId xmlns:a16="http://schemas.microsoft.com/office/drawing/2014/main" id="{9F5F6EE0-90AE-405D-90C9-F85CD57B9DF4}"/>
                    </a:ext>
                  </a:extLst>
                </p:cNvPr>
                <p:cNvSpPr>
                  <a:spLocks noChangeShapeType="1"/>
                </p:cNvSpPr>
                <p:nvPr/>
              </p:nvSpPr>
              <p:spPr bwMode="auto">
                <a:xfrm flipV="1">
                  <a:off x="2951" y="2452"/>
                  <a:ext cx="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9" name="Line 1096">
                  <a:extLst>
                    <a:ext uri="{FF2B5EF4-FFF2-40B4-BE49-F238E27FC236}">
                      <a16:creationId xmlns:a16="http://schemas.microsoft.com/office/drawing/2014/main" id="{77EC6CF7-1859-4C14-8358-D074EFF41260}"/>
                    </a:ext>
                  </a:extLst>
                </p:cNvPr>
                <p:cNvSpPr>
                  <a:spLocks noChangeShapeType="1"/>
                </p:cNvSpPr>
                <p:nvPr/>
              </p:nvSpPr>
              <p:spPr bwMode="auto">
                <a:xfrm flipV="1">
                  <a:off x="2947" y="2480"/>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0" name="Line 1097">
                  <a:extLst>
                    <a:ext uri="{FF2B5EF4-FFF2-40B4-BE49-F238E27FC236}">
                      <a16:creationId xmlns:a16="http://schemas.microsoft.com/office/drawing/2014/main" id="{A487E5B4-7D7C-4836-B3D7-7C01DF63419C}"/>
                    </a:ext>
                  </a:extLst>
                </p:cNvPr>
                <p:cNvSpPr>
                  <a:spLocks noChangeShapeType="1"/>
                </p:cNvSpPr>
                <p:nvPr/>
              </p:nvSpPr>
              <p:spPr bwMode="auto">
                <a:xfrm>
                  <a:off x="2944" y="2509"/>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1" name="Line 1098">
                  <a:extLst>
                    <a:ext uri="{FF2B5EF4-FFF2-40B4-BE49-F238E27FC236}">
                      <a16:creationId xmlns:a16="http://schemas.microsoft.com/office/drawing/2014/main" id="{397E8F8F-024E-4A03-9D48-05EA501B89E1}"/>
                    </a:ext>
                  </a:extLst>
                </p:cNvPr>
                <p:cNvSpPr>
                  <a:spLocks noChangeShapeType="1"/>
                </p:cNvSpPr>
                <p:nvPr/>
              </p:nvSpPr>
              <p:spPr bwMode="auto">
                <a:xfrm>
                  <a:off x="2945" y="2534"/>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2" name="Line 1099">
                  <a:extLst>
                    <a:ext uri="{FF2B5EF4-FFF2-40B4-BE49-F238E27FC236}">
                      <a16:creationId xmlns:a16="http://schemas.microsoft.com/office/drawing/2014/main" id="{38F27EB0-D1BF-4068-BA6D-1BD140888742}"/>
                    </a:ext>
                  </a:extLst>
                </p:cNvPr>
                <p:cNvSpPr>
                  <a:spLocks noChangeShapeType="1"/>
                </p:cNvSpPr>
                <p:nvPr/>
              </p:nvSpPr>
              <p:spPr bwMode="auto">
                <a:xfrm>
                  <a:off x="2949" y="2562"/>
                  <a:ext cx="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3" name="Line 1100">
                  <a:extLst>
                    <a:ext uri="{FF2B5EF4-FFF2-40B4-BE49-F238E27FC236}">
                      <a16:creationId xmlns:a16="http://schemas.microsoft.com/office/drawing/2014/main" id="{4D414E6F-B733-409F-9CB8-345DBBE09DF8}"/>
                    </a:ext>
                  </a:extLst>
                </p:cNvPr>
                <p:cNvSpPr>
                  <a:spLocks noChangeShapeType="1"/>
                </p:cNvSpPr>
                <p:nvPr/>
              </p:nvSpPr>
              <p:spPr bwMode="auto">
                <a:xfrm flipH="1">
                  <a:off x="2952" y="2592"/>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4" name="Line 1101">
                  <a:extLst>
                    <a:ext uri="{FF2B5EF4-FFF2-40B4-BE49-F238E27FC236}">
                      <a16:creationId xmlns:a16="http://schemas.microsoft.com/office/drawing/2014/main" id="{F60230E2-EAD0-4DD3-A803-98B2A2B8FE46}"/>
                    </a:ext>
                  </a:extLst>
                </p:cNvPr>
                <p:cNvSpPr>
                  <a:spLocks noChangeShapeType="1"/>
                </p:cNvSpPr>
                <p:nvPr/>
              </p:nvSpPr>
              <p:spPr bwMode="auto">
                <a:xfrm>
                  <a:off x="2980" y="1703"/>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5" name="Line 1102">
                  <a:extLst>
                    <a:ext uri="{FF2B5EF4-FFF2-40B4-BE49-F238E27FC236}">
                      <a16:creationId xmlns:a16="http://schemas.microsoft.com/office/drawing/2014/main" id="{D001191B-1440-41FD-801C-C9F9ECA3BBEA}"/>
                    </a:ext>
                  </a:extLst>
                </p:cNvPr>
                <p:cNvSpPr>
                  <a:spLocks noChangeShapeType="1"/>
                </p:cNvSpPr>
                <p:nvPr/>
              </p:nvSpPr>
              <p:spPr bwMode="auto">
                <a:xfrm flipV="1">
                  <a:off x="2973" y="1733"/>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6" name="Line 1103">
                  <a:extLst>
                    <a:ext uri="{FF2B5EF4-FFF2-40B4-BE49-F238E27FC236}">
                      <a16:creationId xmlns:a16="http://schemas.microsoft.com/office/drawing/2014/main" id="{625C761D-CAB8-4D03-8CC8-D8DD1B38F18B}"/>
                    </a:ext>
                  </a:extLst>
                </p:cNvPr>
                <p:cNvSpPr>
                  <a:spLocks noChangeShapeType="1"/>
                </p:cNvSpPr>
                <p:nvPr/>
              </p:nvSpPr>
              <p:spPr bwMode="auto">
                <a:xfrm flipV="1">
                  <a:off x="2966" y="1762"/>
                  <a:ext cx="1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7" name="Line 1104">
                  <a:extLst>
                    <a:ext uri="{FF2B5EF4-FFF2-40B4-BE49-F238E27FC236}">
                      <a16:creationId xmlns:a16="http://schemas.microsoft.com/office/drawing/2014/main" id="{80998CD9-1D6B-4E1A-9874-ADD775EFED4F}"/>
                    </a:ext>
                  </a:extLst>
                </p:cNvPr>
                <p:cNvSpPr>
                  <a:spLocks noChangeShapeType="1"/>
                </p:cNvSpPr>
                <p:nvPr/>
              </p:nvSpPr>
              <p:spPr bwMode="auto">
                <a:xfrm flipV="1">
                  <a:off x="2962" y="1791"/>
                  <a:ext cx="1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8" name="Line 1105">
                  <a:extLst>
                    <a:ext uri="{FF2B5EF4-FFF2-40B4-BE49-F238E27FC236}">
                      <a16:creationId xmlns:a16="http://schemas.microsoft.com/office/drawing/2014/main" id="{72D61F7F-A0FB-4026-84FA-6AE21432E9D7}"/>
                    </a:ext>
                  </a:extLst>
                </p:cNvPr>
                <p:cNvSpPr>
                  <a:spLocks noChangeShapeType="1"/>
                </p:cNvSpPr>
                <p:nvPr/>
              </p:nvSpPr>
              <p:spPr bwMode="auto">
                <a:xfrm flipV="1">
                  <a:off x="2963" y="1820"/>
                  <a:ext cx="17"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9" name="Line 1106">
                  <a:extLst>
                    <a:ext uri="{FF2B5EF4-FFF2-40B4-BE49-F238E27FC236}">
                      <a16:creationId xmlns:a16="http://schemas.microsoft.com/office/drawing/2014/main" id="{A5A3D5F5-9C36-46FD-A9DB-89D70D10742E}"/>
                    </a:ext>
                  </a:extLst>
                </p:cNvPr>
                <p:cNvSpPr>
                  <a:spLocks noChangeShapeType="1"/>
                </p:cNvSpPr>
                <p:nvPr/>
              </p:nvSpPr>
              <p:spPr bwMode="auto">
                <a:xfrm flipV="1">
                  <a:off x="2967" y="1848"/>
                  <a:ext cx="1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0" name="Line 1107">
                  <a:extLst>
                    <a:ext uri="{FF2B5EF4-FFF2-40B4-BE49-F238E27FC236}">
                      <a16:creationId xmlns:a16="http://schemas.microsoft.com/office/drawing/2014/main" id="{B131BF33-0873-4E6A-B158-82E2A7A40FBD}"/>
                    </a:ext>
                  </a:extLst>
                </p:cNvPr>
                <p:cNvSpPr>
                  <a:spLocks noChangeShapeType="1"/>
                </p:cNvSpPr>
                <p:nvPr/>
              </p:nvSpPr>
              <p:spPr bwMode="auto">
                <a:xfrm flipV="1">
                  <a:off x="2972" y="1877"/>
                  <a:ext cx="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1" name="Line 1108">
                  <a:extLst>
                    <a:ext uri="{FF2B5EF4-FFF2-40B4-BE49-F238E27FC236}">
                      <a16:creationId xmlns:a16="http://schemas.microsoft.com/office/drawing/2014/main" id="{A8125FF4-5C55-4B72-AFD8-AFFEBA15A8F8}"/>
                    </a:ext>
                  </a:extLst>
                </p:cNvPr>
                <p:cNvSpPr>
                  <a:spLocks noChangeShapeType="1"/>
                </p:cNvSpPr>
                <p:nvPr/>
              </p:nvSpPr>
              <p:spPr bwMode="auto">
                <a:xfrm flipV="1">
                  <a:off x="2976" y="1906"/>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2" name="Line 1109">
                  <a:extLst>
                    <a:ext uri="{FF2B5EF4-FFF2-40B4-BE49-F238E27FC236}">
                      <a16:creationId xmlns:a16="http://schemas.microsoft.com/office/drawing/2014/main" id="{4B8CBCCC-6EA5-4600-A850-1B2BEF9D8AFF}"/>
                    </a:ext>
                  </a:extLst>
                </p:cNvPr>
                <p:cNvSpPr>
                  <a:spLocks noChangeShapeType="1"/>
                </p:cNvSpPr>
                <p:nvPr/>
              </p:nvSpPr>
              <p:spPr bwMode="auto">
                <a:xfrm flipV="1">
                  <a:off x="2978" y="1935"/>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3" name="Line 1110">
                  <a:extLst>
                    <a:ext uri="{FF2B5EF4-FFF2-40B4-BE49-F238E27FC236}">
                      <a16:creationId xmlns:a16="http://schemas.microsoft.com/office/drawing/2014/main" id="{DAD86626-B8D9-4A73-AFA6-A983B9274AA8}"/>
                    </a:ext>
                  </a:extLst>
                </p:cNvPr>
                <p:cNvSpPr>
                  <a:spLocks noChangeShapeType="1"/>
                </p:cNvSpPr>
                <p:nvPr/>
              </p:nvSpPr>
              <p:spPr bwMode="auto">
                <a:xfrm>
                  <a:off x="2980" y="1960"/>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4" name="Line 1111">
                  <a:extLst>
                    <a:ext uri="{FF2B5EF4-FFF2-40B4-BE49-F238E27FC236}">
                      <a16:creationId xmlns:a16="http://schemas.microsoft.com/office/drawing/2014/main" id="{4196D05E-8406-4C1F-8252-B535280EC411}"/>
                    </a:ext>
                  </a:extLst>
                </p:cNvPr>
                <p:cNvSpPr>
                  <a:spLocks noChangeShapeType="1"/>
                </p:cNvSpPr>
                <p:nvPr/>
              </p:nvSpPr>
              <p:spPr bwMode="auto">
                <a:xfrm flipH="1">
                  <a:off x="2980" y="1984"/>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5" name="Line 1112">
                  <a:extLst>
                    <a:ext uri="{FF2B5EF4-FFF2-40B4-BE49-F238E27FC236}">
                      <a16:creationId xmlns:a16="http://schemas.microsoft.com/office/drawing/2014/main" id="{C19A09A2-7294-46A8-9EBF-07A7B31AA9D9}"/>
                    </a:ext>
                  </a:extLst>
                </p:cNvPr>
                <p:cNvSpPr>
                  <a:spLocks noChangeShapeType="1"/>
                </p:cNvSpPr>
                <p:nvPr/>
              </p:nvSpPr>
              <p:spPr bwMode="auto">
                <a:xfrm flipH="1">
                  <a:off x="2980" y="2010"/>
                  <a:ext cx="1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6" name="Line 1113">
                  <a:extLst>
                    <a:ext uri="{FF2B5EF4-FFF2-40B4-BE49-F238E27FC236}">
                      <a16:creationId xmlns:a16="http://schemas.microsoft.com/office/drawing/2014/main" id="{E6F29A5B-BFA7-456F-85BE-17E8FCF1291D}"/>
                    </a:ext>
                  </a:extLst>
                </p:cNvPr>
                <p:cNvSpPr>
                  <a:spLocks noChangeShapeType="1"/>
                </p:cNvSpPr>
                <p:nvPr/>
              </p:nvSpPr>
              <p:spPr bwMode="auto">
                <a:xfrm flipH="1">
                  <a:off x="2980" y="2037"/>
                  <a:ext cx="1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7" name="Line 1114">
                  <a:extLst>
                    <a:ext uri="{FF2B5EF4-FFF2-40B4-BE49-F238E27FC236}">
                      <a16:creationId xmlns:a16="http://schemas.microsoft.com/office/drawing/2014/main" id="{50F0026A-4CD1-4BD3-BDBC-9A766F2792B5}"/>
                    </a:ext>
                  </a:extLst>
                </p:cNvPr>
                <p:cNvSpPr>
                  <a:spLocks noChangeShapeType="1"/>
                </p:cNvSpPr>
                <p:nvPr/>
              </p:nvSpPr>
              <p:spPr bwMode="auto">
                <a:xfrm flipH="1">
                  <a:off x="2980" y="2067"/>
                  <a:ext cx="2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8" name="Line 1115">
                  <a:extLst>
                    <a:ext uri="{FF2B5EF4-FFF2-40B4-BE49-F238E27FC236}">
                      <a16:creationId xmlns:a16="http://schemas.microsoft.com/office/drawing/2014/main" id="{C3ED439E-EA04-4F4F-9D2A-C09786D992EB}"/>
                    </a:ext>
                  </a:extLst>
                </p:cNvPr>
                <p:cNvSpPr>
                  <a:spLocks noChangeShapeType="1"/>
                </p:cNvSpPr>
                <p:nvPr/>
              </p:nvSpPr>
              <p:spPr bwMode="auto">
                <a:xfrm flipH="1">
                  <a:off x="2980" y="2100"/>
                  <a:ext cx="2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9" name="Line 1116">
                  <a:extLst>
                    <a:ext uri="{FF2B5EF4-FFF2-40B4-BE49-F238E27FC236}">
                      <a16:creationId xmlns:a16="http://schemas.microsoft.com/office/drawing/2014/main" id="{9F97B43C-65B0-4284-B54C-088D8095224E}"/>
                    </a:ext>
                  </a:extLst>
                </p:cNvPr>
                <p:cNvSpPr>
                  <a:spLocks noChangeShapeType="1"/>
                </p:cNvSpPr>
                <p:nvPr/>
              </p:nvSpPr>
              <p:spPr bwMode="auto">
                <a:xfrm flipH="1">
                  <a:off x="2980" y="2135"/>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0" name="Line 1117">
                  <a:extLst>
                    <a:ext uri="{FF2B5EF4-FFF2-40B4-BE49-F238E27FC236}">
                      <a16:creationId xmlns:a16="http://schemas.microsoft.com/office/drawing/2014/main" id="{E93F6F61-92EB-480E-82EE-FB975C6B4473}"/>
                    </a:ext>
                  </a:extLst>
                </p:cNvPr>
                <p:cNvSpPr>
                  <a:spLocks noChangeShapeType="1"/>
                </p:cNvSpPr>
                <p:nvPr/>
              </p:nvSpPr>
              <p:spPr bwMode="auto">
                <a:xfrm flipH="1" flipV="1">
                  <a:off x="2980" y="2164"/>
                  <a:ext cx="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1" name="Line 1118">
                  <a:extLst>
                    <a:ext uri="{FF2B5EF4-FFF2-40B4-BE49-F238E27FC236}">
                      <a16:creationId xmlns:a16="http://schemas.microsoft.com/office/drawing/2014/main" id="{D8A04474-CFF0-46AC-BC99-BE6D4C53659C}"/>
                    </a:ext>
                  </a:extLst>
                </p:cNvPr>
                <p:cNvSpPr>
                  <a:spLocks noChangeShapeType="1"/>
                </p:cNvSpPr>
                <p:nvPr/>
              </p:nvSpPr>
              <p:spPr bwMode="auto">
                <a:xfrm flipV="1">
                  <a:off x="2967" y="2193"/>
                  <a:ext cx="1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2" name="Line 1119">
                  <a:extLst>
                    <a:ext uri="{FF2B5EF4-FFF2-40B4-BE49-F238E27FC236}">
                      <a16:creationId xmlns:a16="http://schemas.microsoft.com/office/drawing/2014/main" id="{8A2894D1-12D2-467E-B5FF-5FBA6F68CD8D}"/>
                    </a:ext>
                  </a:extLst>
                </p:cNvPr>
                <p:cNvSpPr>
                  <a:spLocks noChangeShapeType="1"/>
                </p:cNvSpPr>
                <p:nvPr/>
              </p:nvSpPr>
              <p:spPr bwMode="auto">
                <a:xfrm flipV="1">
                  <a:off x="2953" y="2222"/>
                  <a:ext cx="2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3" name="Line 1120">
                  <a:extLst>
                    <a:ext uri="{FF2B5EF4-FFF2-40B4-BE49-F238E27FC236}">
                      <a16:creationId xmlns:a16="http://schemas.microsoft.com/office/drawing/2014/main" id="{1AF534FF-AF54-4B14-B0BA-83691CEFBF67}"/>
                    </a:ext>
                  </a:extLst>
                </p:cNvPr>
                <p:cNvSpPr>
                  <a:spLocks noChangeShapeType="1"/>
                </p:cNvSpPr>
                <p:nvPr/>
              </p:nvSpPr>
              <p:spPr bwMode="auto">
                <a:xfrm flipV="1">
                  <a:off x="2944" y="2250"/>
                  <a:ext cx="36"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4" name="Line 1121">
                  <a:extLst>
                    <a:ext uri="{FF2B5EF4-FFF2-40B4-BE49-F238E27FC236}">
                      <a16:creationId xmlns:a16="http://schemas.microsoft.com/office/drawing/2014/main" id="{C4E5E0D2-A7AF-4BF7-ABA7-7398E97672F8}"/>
                    </a:ext>
                  </a:extLst>
                </p:cNvPr>
                <p:cNvSpPr>
                  <a:spLocks noChangeShapeType="1"/>
                </p:cNvSpPr>
                <p:nvPr/>
              </p:nvSpPr>
              <p:spPr bwMode="auto">
                <a:xfrm flipV="1">
                  <a:off x="2942" y="2279"/>
                  <a:ext cx="3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5" name="Line 1122">
                  <a:extLst>
                    <a:ext uri="{FF2B5EF4-FFF2-40B4-BE49-F238E27FC236}">
                      <a16:creationId xmlns:a16="http://schemas.microsoft.com/office/drawing/2014/main" id="{81451063-74E7-4C74-8213-B5E57680ACDB}"/>
                    </a:ext>
                  </a:extLst>
                </p:cNvPr>
                <p:cNvSpPr>
                  <a:spLocks noChangeShapeType="1"/>
                </p:cNvSpPr>
                <p:nvPr/>
              </p:nvSpPr>
              <p:spPr bwMode="auto">
                <a:xfrm flipV="1">
                  <a:off x="2946" y="2308"/>
                  <a:ext cx="3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6" name="Line 1123">
                  <a:extLst>
                    <a:ext uri="{FF2B5EF4-FFF2-40B4-BE49-F238E27FC236}">
                      <a16:creationId xmlns:a16="http://schemas.microsoft.com/office/drawing/2014/main" id="{5D6F03CC-479E-4475-8FF9-6A3D8C5E3BD1}"/>
                    </a:ext>
                  </a:extLst>
                </p:cNvPr>
                <p:cNvSpPr>
                  <a:spLocks noChangeShapeType="1"/>
                </p:cNvSpPr>
                <p:nvPr/>
              </p:nvSpPr>
              <p:spPr bwMode="auto">
                <a:xfrm flipV="1">
                  <a:off x="2956" y="2337"/>
                  <a:ext cx="2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7" name="Line 1124">
                  <a:extLst>
                    <a:ext uri="{FF2B5EF4-FFF2-40B4-BE49-F238E27FC236}">
                      <a16:creationId xmlns:a16="http://schemas.microsoft.com/office/drawing/2014/main" id="{6A4BF8C5-135B-47F2-98A3-B7CCFF7F8406}"/>
                    </a:ext>
                  </a:extLst>
                </p:cNvPr>
                <p:cNvSpPr>
                  <a:spLocks noChangeShapeType="1"/>
                </p:cNvSpPr>
                <p:nvPr/>
              </p:nvSpPr>
              <p:spPr bwMode="auto">
                <a:xfrm flipV="1">
                  <a:off x="2967" y="2365"/>
                  <a:ext cx="1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8" name="Line 1125">
                  <a:extLst>
                    <a:ext uri="{FF2B5EF4-FFF2-40B4-BE49-F238E27FC236}">
                      <a16:creationId xmlns:a16="http://schemas.microsoft.com/office/drawing/2014/main" id="{E126B1AB-3EE4-49D1-AA4C-C00DEE8E50BA}"/>
                    </a:ext>
                  </a:extLst>
                </p:cNvPr>
                <p:cNvSpPr>
                  <a:spLocks noChangeShapeType="1"/>
                </p:cNvSpPr>
                <p:nvPr/>
              </p:nvSpPr>
              <p:spPr bwMode="auto">
                <a:xfrm flipV="1">
                  <a:off x="2978" y="2394"/>
                  <a:ext cx="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9" name="Line 1126">
                  <a:extLst>
                    <a:ext uri="{FF2B5EF4-FFF2-40B4-BE49-F238E27FC236}">
                      <a16:creationId xmlns:a16="http://schemas.microsoft.com/office/drawing/2014/main" id="{F7BF5FF2-DB1D-462A-A932-CFE9F6D21112}"/>
                    </a:ext>
                  </a:extLst>
                </p:cNvPr>
                <p:cNvSpPr>
                  <a:spLocks noChangeShapeType="1"/>
                </p:cNvSpPr>
                <p:nvPr/>
              </p:nvSpPr>
              <p:spPr bwMode="auto">
                <a:xfrm flipH="1" flipV="1">
                  <a:off x="2980" y="2423"/>
                  <a:ext cx="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0" name="Line 1127">
                  <a:extLst>
                    <a:ext uri="{FF2B5EF4-FFF2-40B4-BE49-F238E27FC236}">
                      <a16:creationId xmlns:a16="http://schemas.microsoft.com/office/drawing/2014/main" id="{03025B3D-3F56-4EF9-9035-9DF70B3CA23F}"/>
                    </a:ext>
                  </a:extLst>
                </p:cNvPr>
                <p:cNvSpPr>
                  <a:spLocks noChangeShapeType="1"/>
                </p:cNvSpPr>
                <p:nvPr/>
              </p:nvSpPr>
              <p:spPr bwMode="auto">
                <a:xfrm flipH="1" flipV="1">
                  <a:off x="2980" y="2452"/>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1" name="Line 1128">
                  <a:extLst>
                    <a:ext uri="{FF2B5EF4-FFF2-40B4-BE49-F238E27FC236}">
                      <a16:creationId xmlns:a16="http://schemas.microsoft.com/office/drawing/2014/main" id="{68994ACC-E2DE-4A9E-9CEA-778E84EB0373}"/>
                    </a:ext>
                  </a:extLst>
                </p:cNvPr>
                <p:cNvSpPr>
                  <a:spLocks noChangeShapeType="1"/>
                </p:cNvSpPr>
                <p:nvPr/>
              </p:nvSpPr>
              <p:spPr bwMode="auto">
                <a:xfrm flipH="1" flipV="1">
                  <a:off x="2980" y="2480"/>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2" name="Line 1129">
                  <a:extLst>
                    <a:ext uri="{FF2B5EF4-FFF2-40B4-BE49-F238E27FC236}">
                      <a16:creationId xmlns:a16="http://schemas.microsoft.com/office/drawing/2014/main" id="{1A55EACC-F443-419F-9305-4D0F28CD5974}"/>
                    </a:ext>
                  </a:extLst>
                </p:cNvPr>
                <p:cNvSpPr>
                  <a:spLocks noChangeShapeType="1"/>
                </p:cNvSpPr>
                <p:nvPr/>
              </p:nvSpPr>
              <p:spPr bwMode="auto">
                <a:xfrm>
                  <a:off x="2980" y="2508"/>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3" name="Line 1130">
                  <a:extLst>
                    <a:ext uri="{FF2B5EF4-FFF2-40B4-BE49-F238E27FC236}">
                      <a16:creationId xmlns:a16="http://schemas.microsoft.com/office/drawing/2014/main" id="{BD406F8B-9D59-45D7-8E5E-1029DE14E6F0}"/>
                    </a:ext>
                  </a:extLst>
                </p:cNvPr>
                <p:cNvSpPr>
                  <a:spLocks noChangeShapeType="1"/>
                </p:cNvSpPr>
                <p:nvPr/>
              </p:nvSpPr>
              <p:spPr bwMode="auto">
                <a:xfrm flipH="1">
                  <a:off x="2980" y="2531"/>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4" name="Line 1131">
                  <a:extLst>
                    <a:ext uri="{FF2B5EF4-FFF2-40B4-BE49-F238E27FC236}">
                      <a16:creationId xmlns:a16="http://schemas.microsoft.com/office/drawing/2014/main" id="{3A2BEF85-FADF-4D81-BFC1-855408861349}"/>
                    </a:ext>
                  </a:extLst>
                </p:cNvPr>
                <p:cNvSpPr>
                  <a:spLocks noChangeShapeType="1"/>
                </p:cNvSpPr>
                <p:nvPr/>
              </p:nvSpPr>
              <p:spPr bwMode="auto">
                <a:xfrm flipH="1">
                  <a:off x="2980" y="2558"/>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5" name="Line 1132">
                  <a:extLst>
                    <a:ext uri="{FF2B5EF4-FFF2-40B4-BE49-F238E27FC236}">
                      <a16:creationId xmlns:a16="http://schemas.microsoft.com/office/drawing/2014/main" id="{0C3BA706-392B-44A2-9E27-7B9F448ED76A}"/>
                    </a:ext>
                  </a:extLst>
                </p:cNvPr>
                <p:cNvSpPr>
                  <a:spLocks noChangeShapeType="1"/>
                </p:cNvSpPr>
                <p:nvPr/>
              </p:nvSpPr>
              <p:spPr bwMode="auto">
                <a:xfrm flipH="1">
                  <a:off x="2980" y="2588"/>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6" name="Line 1133">
                  <a:extLst>
                    <a:ext uri="{FF2B5EF4-FFF2-40B4-BE49-F238E27FC236}">
                      <a16:creationId xmlns:a16="http://schemas.microsoft.com/office/drawing/2014/main" id="{ACC60333-2F36-4803-BF45-499D04A500B1}"/>
                    </a:ext>
                  </a:extLst>
                </p:cNvPr>
                <p:cNvSpPr>
                  <a:spLocks noChangeShapeType="1"/>
                </p:cNvSpPr>
                <p:nvPr/>
              </p:nvSpPr>
              <p:spPr bwMode="auto">
                <a:xfrm flipH="1">
                  <a:off x="3009" y="1700"/>
                  <a:ext cx="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7" name="Line 1134">
                  <a:extLst>
                    <a:ext uri="{FF2B5EF4-FFF2-40B4-BE49-F238E27FC236}">
                      <a16:creationId xmlns:a16="http://schemas.microsoft.com/office/drawing/2014/main" id="{36461E97-8BE3-4D2E-8FE9-CD510E0A1FB5}"/>
                    </a:ext>
                  </a:extLst>
                </p:cNvPr>
                <p:cNvSpPr>
                  <a:spLocks noChangeShapeType="1"/>
                </p:cNvSpPr>
                <p:nvPr/>
              </p:nvSpPr>
              <p:spPr bwMode="auto">
                <a:xfrm flipV="1">
                  <a:off x="3004" y="1733"/>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8" name="Line 1135">
                  <a:extLst>
                    <a:ext uri="{FF2B5EF4-FFF2-40B4-BE49-F238E27FC236}">
                      <a16:creationId xmlns:a16="http://schemas.microsoft.com/office/drawing/2014/main" id="{759FA906-97B9-4648-A755-E0273598F9D8}"/>
                    </a:ext>
                  </a:extLst>
                </p:cNvPr>
                <p:cNvSpPr>
                  <a:spLocks noChangeShapeType="1"/>
                </p:cNvSpPr>
                <p:nvPr/>
              </p:nvSpPr>
              <p:spPr bwMode="auto">
                <a:xfrm flipV="1">
                  <a:off x="2998" y="1762"/>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9" name="Line 1136">
                  <a:extLst>
                    <a:ext uri="{FF2B5EF4-FFF2-40B4-BE49-F238E27FC236}">
                      <a16:creationId xmlns:a16="http://schemas.microsoft.com/office/drawing/2014/main" id="{ED6E860B-129F-4BCB-AD81-B6E6DC2F8BE9}"/>
                    </a:ext>
                  </a:extLst>
                </p:cNvPr>
                <p:cNvSpPr>
                  <a:spLocks noChangeShapeType="1"/>
                </p:cNvSpPr>
                <p:nvPr/>
              </p:nvSpPr>
              <p:spPr bwMode="auto">
                <a:xfrm flipV="1">
                  <a:off x="2996" y="1791"/>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0" name="Line 1137">
                  <a:extLst>
                    <a:ext uri="{FF2B5EF4-FFF2-40B4-BE49-F238E27FC236}">
                      <a16:creationId xmlns:a16="http://schemas.microsoft.com/office/drawing/2014/main" id="{5F90F936-E5D2-40A4-A5C6-6D9390DC4FD0}"/>
                    </a:ext>
                  </a:extLst>
                </p:cNvPr>
                <p:cNvSpPr>
                  <a:spLocks noChangeShapeType="1"/>
                </p:cNvSpPr>
                <p:nvPr/>
              </p:nvSpPr>
              <p:spPr bwMode="auto">
                <a:xfrm flipV="1">
                  <a:off x="2998" y="1820"/>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1" name="Line 1138">
                  <a:extLst>
                    <a:ext uri="{FF2B5EF4-FFF2-40B4-BE49-F238E27FC236}">
                      <a16:creationId xmlns:a16="http://schemas.microsoft.com/office/drawing/2014/main" id="{E64C28EE-ACEC-4042-8C7C-EA74009D8BE6}"/>
                    </a:ext>
                  </a:extLst>
                </p:cNvPr>
                <p:cNvSpPr>
                  <a:spLocks noChangeShapeType="1"/>
                </p:cNvSpPr>
                <p:nvPr/>
              </p:nvSpPr>
              <p:spPr bwMode="auto">
                <a:xfrm flipV="1">
                  <a:off x="3002" y="1848"/>
                  <a:ext cx="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2" name="Line 1139">
                  <a:extLst>
                    <a:ext uri="{FF2B5EF4-FFF2-40B4-BE49-F238E27FC236}">
                      <a16:creationId xmlns:a16="http://schemas.microsoft.com/office/drawing/2014/main" id="{15DBDA3F-9DAC-471B-A836-AE0C26812D71}"/>
                    </a:ext>
                  </a:extLst>
                </p:cNvPr>
                <p:cNvSpPr>
                  <a:spLocks noChangeShapeType="1"/>
                </p:cNvSpPr>
                <p:nvPr/>
              </p:nvSpPr>
              <p:spPr bwMode="auto">
                <a:xfrm flipV="1">
                  <a:off x="3005" y="1877"/>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3" name="Line 1140">
                  <a:extLst>
                    <a:ext uri="{FF2B5EF4-FFF2-40B4-BE49-F238E27FC236}">
                      <a16:creationId xmlns:a16="http://schemas.microsoft.com/office/drawing/2014/main" id="{9A0BEC49-7E99-4D93-A1DF-6FF4B38DBD10}"/>
                    </a:ext>
                  </a:extLst>
                </p:cNvPr>
                <p:cNvSpPr>
                  <a:spLocks noChangeShapeType="1"/>
                </p:cNvSpPr>
                <p:nvPr/>
              </p:nvSpPr>
              <p:spPr bwMode="auto">
                <a:xfrm>
                  <a:off x="3006" y="1905"/>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4" name="Line 1141">
                  <a:extLst>
                    <a:ext uri="{FF2B5EF4-FFF2-40B4-BE49-F238E27FC236}">
                      <a16:creationId xmlns:a16="http://schemas.microsoft.com/office/drawing/2014/main" id="{A73903DB-6137-448B-AAEC-AB114B5F1757}"/>
                    </a:ext>
                  </a:extLst>
                </p:cNvPr>
                <p:cNvSpPr>
                  <a:spLocks noChangeShapeType="1"/>
                </p:cNvSpPr>
                <p:nvPr/>
              </p:nvSpPr>
              <p:spPr bwMode="auto">
                <a:xfrm>
                  <a:off x="3005" y="1930"/>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5" name="Line 1142">
                  <a:extLst>
                    <a:ext uri="{FF2B5EF4-FFF2-40B4-BE49-F238E27FC236}">
                      <a16:creationId xmlns:a16="http://schemas.microsoft.com/office/drawing/2014/main" id="{42DA5301-2E98-44BE-A5C3-DB9FF21FD9E1}"/>
                    </a:ext>
                  </a:extLst>
                </p:cNvPr>
                <p:cNvSpPr>
                  <a:spLocks noChangeShapeType="1"/>
                </p:cNvSpPr>
                <p:nvPr/>
              </p:nvSpPr>
              <p:spPr bwMode="auto">
                <a:xfrm>
                  <a:off x="3005" y="1957"/>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6" name="Line 1143">
                  <a:extLst>
                    <a:ext uri="{FF2B5EF4-FFF2-40B4-BE49-F238E27FC236}">
                      <a16:creationId xmlns:a16="http://schemas.microsoft.com/office/drawing/2014/main" id="{01070AC5-5D60-4EDD-A635-CC602E59BB35}"/>
                    </a:ext>
                  </a:extLst>
                </p:cNvPr>
                <p:cNvSpPr>
                  <a:spLocks noChangeShapeType="1"/>
                </p:cNvSpPr>
                <p:nvPr/>
              </p:nvSpPr>
              <p:spPr bwMode="auto">
                <a:xfrm>
                  <a:off x="3009" y="1984"/>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7" name="Line 1144">
                  <a:extLst>
                    <a:ext uri="{FF2B5EF4-FFF2-40B4-BE49-F238E27FC236}">
                      <a16:creationId xmlns:a16="http://schemas.microsoft.com/office/drawing/2014/main" id="{44339EB8-8BA5-4E3B-9273-E037B5568CA7}"/>
                    </a:ext>
                  </a:extLst>
                </p:cNvPr>
                <p:cNvSpPr>
                  <a:spLocks noChangeShapeType="1"/>
                </p:cNvSpPr>
                <p:nvPr/>
              </p:nvSpPr>
              <p:spPr bwMode="auto">
                <a:xfrm flipH="1">
                  <a:off x="3009" y="2013"/>
                  <a:ext cx="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8" name="Line 1145">
                  <a:extLst>
                    <a:ext uri="{FF2B5EF4-FFF2-40B4-BE49-F238E27FC236}">
                      <a16:creationId xmlns:a16="http://schemas.microsoft.com/office/drawing/2014/main" id="{1FD75C9F-E34C-4775-ACE5-AEBB02B55B47}"/>
                    </a:ext>
                  </a:extLst>
                </p:cNvPr>
                <p:cNvSpPr>
                  <a:spLocks noChangeShapeType="1"/>
                </p:cNvSpPr>
                <p:nvPr/>
              </p:nvSpPr>
              <p:spPr bwMode="auto">
                <a:xfrm flipH="1">
                  <a:off x="3009" y="2041"/>
                  <a:ext cx="1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9" name="Line 1146">
                  <a:extLst>
                    <a:ext uri="{FF2B5EF4-FFF2-40B4-BE49-F238E27FC236}">
                      <a16:creationId xmlns:a16="http://schemas.microsoft.com/office/drawing/2014/main" id="{4D2CD6D9-4301-4140-8340-97BABCDDFE75}"/>
                    </a:ext>
                  </a:extLst>
                </p:cNvPr>
                <p:cNvSpPr>
                  <a:spLocks noChangeShapeType="1"/>
                </p:cNvSpPr>
                <p:nvPr/>
              </p:nvSpPr>
              <p:spPr bwMode="auto">
                <a:xfrm flipH="1">
                  <a:off x="3009" y="2071"/>
                  <a:ext cx="2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0" name="Line 1147">
                  <a:extLst>
                    <a:ext uri="{FF2B5EF4-FFF2-40B4-BE49-F238E27FC236}">
                      <a16:creationId xmlns:a16="http://schemas.microsoft.com/office/drawing/2014/main" id="{3E2F36B9-AEDC-444D-A21D-1DABC4F54680}"/>
                    </a:ext>
                  </a:extLst>
                </p:cNvPr>
                <p:cNvSpPr>
                  <a:spLocks noChangeShapeType="1"/>
                </p:cNvSpPr>
                <p:nvPr/>
              </p:nvSpPr>
              <p:spPr bwMode="auto">
                <a:xfrm flipH="1">
                  <a:off x="3009" y="2103"/>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1" name="Line 1148">
                  <a:extLst>
                    <a:ext uri="{FF2B5EF4-FFF2-40B4-BE49-F238E27FC236}">
                      <a16:creationId xmlns:a16="http://schemas.microsoft.com/office/drawing/2014/main" id="{A6D5FC99-DE46-45D1-B050-01B46A47D334}"/>
                    </a:ext>
                  </a:extLst>
                </p:cNvPr>
                <p:cNvSpPr>
                  <a:spLocks noChangeShapeType="1"/>
                </p:cNvSpPr>
                <p:nvPr/>
              </p:nvSpPr>
              <p:spPr bwMode="auto">
                <a:xfrm flipH="1" flipV="1">
                  <a:off x="3009" y="2136"/>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2" name="Line 1149">
                  <a:extLst>
                    <a:ext uri="{FF2B5EF4-FFF2-40B4-BE49-F238E27FC236}">
                      <a16:creationId xmlns:a16="http://schemas.microsoft.com/office/drawing/2014/main" id="{84164B1C-68A2-4A8B-8928-42A35CA8CC78}"/>
                    </a:ext>
                  </a:extLst>
                </p:cNvPr>
                <p:cNvSpPr>
                  <a:spLocks noChangeShapeType="1"/>
                </p:cNvSpPr>
                <p:nvPr/>
              </p:nvSpPr>
              <p:spPr bwMode="auto">
                <a:xfrm flipH="1" flipV="1">
                  <a:off x="3009" y="2164"/>
                  <a:ext cx="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3" name="Line 1150">
                  <a:extLst>
                    <a:ext uri="{FF2B5EF4-FFF2-40B4-BE49-F238E27FC236}">
                      <a16:creationId xmlns:a16="http://schemas.microsoft.com/office/drawing/2014/main" id="{53F7E44C-6AF3-4063-BAE6-0D623DCD32F9}"/>
                    </a:ext>
                  </a:extLst>
                </p:cNvPr>
                <p:cNvSpPr>
                  <a:spLocks noChangeShapeType="1"/>
                </p:cNvSpPr>
                <p:nvPr/>
              </p:nvSpPr>
              <p:spPr bwMode="auto">
                <a:xfrm flipV="1">
                  <a:off x="3002" y="2193"/>
                  <a:ext cx="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4" name="Line 1151">
                  <a:extLst>
                    <a:ext uri="{FF2B5EF4-FFF2-40B4-BE49-F238E27FC236}">
                      <a16:creationId xmlns:a16="http://schemas.microsoft.com/office/drawing/2014/main" id="{7DC559DF-1406-478D-B817-FAB88D1DA1C3}"/>
                    </a:ext>
                  </a:extLst>
                </p:cNvPr>
                <p:cNvSpPr>
                  <a:spLocks noChangeShapeType="1"/>
                </p:cNvSpPr>
                <p:nvPr/>
              </p:nvSpPr>
              <p:spPr bwMode="auto">
                <a:xfrm flipV="1">
                  <a:off x="2991" y="2222"/>
                  <a:ext cx="18"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5" name="Line 1152">
                  <a:extLst>
                    <a:ext uri="{FF2B5EF4-FFF2-40B4-BE49-F238E27FC236}">
                      <a16:creationId xmlns:a16="http://schemas.microsoft.com/office/drawing/2014/main" id="{FC51A298-B52D-415F-A210-FB5756B8554A}"/>
                    </a:ext>
                  </a:extLst>
                </p:cNvPr>
                <p:cNvSpPr>
                  <a:spLocks noChangeShapeType="1"/>
                </p:cNvSpPr>
                <p:nvPr/>
              </p:nvSpPr>
              <p:spPr bwMode="auto">
                <a:xfrm flipV="1">
                  <a:off x="2984" y="2250"/>
                  <a:ext cx="25"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6" name="Line 1153">
                  <a:extLst>
                    <a:ext uri="{FF2B5EF4-FFF2-40B4-BE49-F238E27FC236}">
                      <a16:creationId xmlns:a16="http://schemas.microsoft.com/office/drawing/2014/main" id="{7F595C66-538E-4938-A819-B1054DEA805E}"/>
                    </a:ext>
                  </a:extLst>
                </p:cNvPr>
                <p:cNvSpPr>
                  <a:spLocks noChangeShapeType="1"/>
                </p:cNvSpPr>
                <p:nvPr/>
              </p:nvSpPr>
              <p:spPr bwMode="auto">
                <a:xfrm flipV="1">
                  <a:off x="2981" y="2279"/>
                  <a:ext cx="28"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7" name="Line 1154">
                  <a:extLst>
                    <a:ext uri="{FF2B5EF4-FFF2-40B4-BE49-F238E27FC236}">
                      <a16:creationId xmlns:a16="http://schemas.microsoft.com/office/drawing/2014/main" id="{AF117CEE-EBD0-4B56-B414-02E79487E299}"/>
                    </a:ext>
                  </a:extLst>
                </p:cNvPr>
                <p:cNvSpPr>
                  <a:spLocks noChangeShapeType="1"/>
                </p:cNvSpPr>
                <p:nvPr/>
              </p:nvSpPr>
              <p:spPr bwMode="auto">
                <a:xfrm flipV="1">
                  <a:off x="2985" y="2308"/>
                  <a:ext cx="24"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8" name="Line 1155">
                  <a:extLst>
                    <a:ext uri="{FF2B5EF4-FFF2-40B4-BE49-F238E27FC236}">
                      <a16:creationId xmlns:a16="http://schemas.microsoft.com/office/drawing/2014/main" id="{75CDAEF2-665A-403D-9050-9504C95DD907}"/>
                    </a:ext>
                  </a:extLst>
                </p:cNvPr>
                <p:cNvSpPr>
                  <a:spLocks noChangeShapeType="1"/>
                </p:cNvSpPr>
                <p:nvPr/>
              </p:nvSpPr>
              <p:spPr bwMode="auto">
                <a:xfrm flipV="1">
                  <a:off x="2993" y="2337"/>
                  <a:ext cx="16"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9" name="Line 1156">
                  <a:extLst>
                    <a:ext uri="{FF2B5EF4-FFF2-40B4-BE49-F238E27FC236}">
                      <a16:creationId xmlns:a16="http://schemas.microsoft.com/office/drawing/2014/main" id="{CF0AE459-4F85-42E8-B68A-7F1F9603364E}"/>
                    </a:ext>
                  </a:extLst>
                </p:cNvPr>
                <p:cNvSpPr>
                  <a:spLocks noChangeShapeType="1"/>
                </p:cNvSpPr>
                <p:nvPr/>
              </p:nvSpPr>
              <p:spPr bwMode="auto">
                <a:xfrm flipV="1">
                  <a:off x="3002" y="2365"/>
                  <a:ext cx="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0" name="Line 1157">
                  <a:extLst>
                    <a:ext uri="{FF2B5EF4-FFF2-40B4-BE49-F238E27FC236}">
                      <a16:creationId xmlns:a16="http://schemas.microsoft.com/office/drawing/2014/main" id="{A8EFC717-8B7A-4FDA-A525-56C7A46B20E0}"/>
                    </a:ext>
                  </a:extLst>
                </p:cNvPr>
                <p:cNvSpPr>
                  <a:spLocks noChangeShapeType="1"/>
                </p:cNvSpPr>
                <p:nvPr/>
              </p:nvSpPr>
              <p:spPr bwMode="auto">
                <a:xfrm flipH="1" flipV="1">
                  <a:off x="3009" y="2394"/>
                  <a:ext cx="2"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1" name="Line 1158">
                  <a:extLst>
                    <a:ext uri="{FF2B5EF4-FFF2-40B4-BE49-F238E27FC236}">
                      <a16:creationId xmlns:a16="http://schemas.microsoft.com/office/drawing/2014/main" id="{EC368145-BDCD-4835-8275-6FA3971C5C47}"/>
                    </a:ext>
                  </a:extLst>
                </p:cNvPr>
                <p:cNvSpPr>
                  <a:spLocks noChangeShapeType="1"/>
                </p:cNvSpPr>
                <p:nvPr/>
              </p:nvSpPr>
              <p:spPr bwMode="auto">
                <a:xfrm flipH="1" flipV="1">
                  <a:off x="3009" y="2423"/>
                  <a:ext cx="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2" name="Line 1159">
                  <a:extLst>
                    <a:ext uri="{FF2B5EF4-FFF2-40B4-BE49-F238E27FC236}">
                      <a16:creationId xmlns:a16="http://schemas.microsoft.com/office/drawing/2014/main" id="{26AE8B64-DF3C-4D51-AE85-BA4FE82CABB3}"/>
                    </a:ext>
                  </a:extLst>
                </p:cNvPr>
                <p:cNvSpPr>
                  <a:spLocks noChangeShapeType="1"/>
                </p:cNvSpPr>
                <p:nvPr/>
              </p:nvSpPr>
              <p:spPr bwMode="auto">
                <a:xfrm flipH="1" flipV="1">
                  <a:off x="3009" y="2452"/>
                  <a:ext cx="1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3" name="Line 1160">
                  <a:extLst>
                    <a:ext uri="{FF2B5EF4-FFF2-40B4-BE49-F238E27FC236}">
                      <a16:creationId xmlns:a16="http://schemas.microsoft.com/office/drawing/2014/main" id="{D9BBEFFA-C897-4AF5-A585-8AFDEF054DEC}"/>
                    </a:ext>
                  </a:extLst>
                </p:cNvPr>
                <p:cNvSpPr>
                  <a:spLocks noChangeShapeType="1"/>
                </p:cNvSpPr>
                <p:nvPr/>
              </p:nvSpPr>
              <p:spPr bwMode="auto">
                <a:xfrm flipH="1" flipV="1">
                  <a:off x="3009" y="2480"/>
                  <a:ext cx="1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4" name="Line 1161">
                  <a:extLst>
                    <a:ext uri="{FF2B5EF4-FFF2-40B4-BE49-F238E27FC236}">
                      <a16:creationId xmlns:a16="http://schemas.microsoft.com/office/drawing/2014/main" id="{A829E0A9-6106-45D5-BEFE-5D841CB4831D}"/>
                    </a:ext>
                  </a:extLst>
                </p:cNvPr>
                <p:cNvSpPr>
                  <a:spLocks noChangeShapeType="1"/>
                </p:cNvSpPr>
                <p:nvPr/>
              </p:nvSpPr>
              <p:spPr bwMode="auto">
                <a:xfrm flipH="1">
                  <a:off x="3009" y="2504"/>
                  <a:ext cx="1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5" name="Line 1162">
                  <a:extLst>
                    <a:ext uri="{FF2B5EF4-FFF2-40B4-BE49-F238E27FC236}">
                      <a16:creationId xmlns:a16="http://schemas.microsoft.com/office/drawing/2014/main" id="{7ED0ED18-8975-4A61-98D4-3B206B5DCFE7}"/>
                    </a:ext>
                  </a:extLst>
                </p:cNvPr>
                <p:cNvSpPr>
                  <a:spLocks noChangeShapeType="1"/>
                </p:cNvSpPr>
                <p:nvPr/>
              </p:nvSpPr>
              <p:spPr bwMode="auto">
                <a:xfrm flipH="1">
                  <a:off x="3009" y="2526"/>
                  <a:ext cx="1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6" name="Line 1163">
                  <a:extLst>
                    <a:ext uri="{FF2B5EF4-FFF2-40B4-BE49-F238E27FC236}">
                      <a16:creationId xmlns:a16="http://schemas.microsoft.com/office/drawing/2014/main" id="{8A2C30E1-7BE7-4FEE-83EF-03FA46529247}"/>
                    </a:ext>
                  </a:extLst>
                </p:cNvPr>
                <p:cNvSpPr>
                  <a:spLocks noChangeShapeType="1"/>
                </p:cNvSpPr>
                <p:nvPr/>
              </p:nvSpPr>
              <p:spPr bwMode="auto">
                <a:xfrm flipH="1">
                  <a:off x="3009" y="2553"/>
                  <a:ext cx="1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7" name="Line 1164">
                  <a:extLst>
                    <a:ext uri="{FF2B5EF4-FFF2-40B4-BE49-F238E27FC236}">
                      <a16:creationId xmlns:a16="http://schemas.microsoft.com/office/drawing/2014/main" id="{9200DD86-7898-4F73-BAFB-38B4F8A3D09B}"/>
                    </a:ext>
                  </a:extLst>
                </p:cNvPr>
                <p:cNvSpPr>
                  <a:spLocks noChangeShapeType="1"/>
                </p:cNvSpPr>
                <p:nvPr/>
              </p:nvSpPr>
              <p:spPr bwMode="auto">
                <a:xfrm flipH="1">
                  <a:off x="3009" y="2584"/>
                  <a:ext cx="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8" name="Line 1165">
                  <a:extLst>
                    <a:ext uri="{FF2B5EF4-FFF2-40B4-BE49-F238E27FC236}">
                      <a16:creationId xmlns:a16="http://schemas.microsoft.com/office/drawing/2014/main" id="{CB7F64CB-D21C-4A38-B242-B5304396B912}"/>
                    </a:ext>
                  </a:extLst>
                </p:cNvPr>
                <p:cNvSpPr>
                  <a:spLocks noChangeShapeType="1"/>
                </p:cNvSpPr>
                <p:nvPr/>
              </p:nvSpPr>
              <p:spPr bwMode="auto">
                <a:xfrm flipH="1">
                  <a:off x="3038" y="1694"/>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9" name="Line 1166">
                  <a:extLst>
                    <a:ext uri="{FF2B5EF4-FFF2-40B4-BE49-F238E27FC236}">
                      <a16:creationId xmlns:a16="http://schemas.microsoft.com/office/drawing/2014/main" id="{F5DD44F7-13B3-4E61-A04A-39BE77E9FF1B}"/>
                    </a:ext>
                  </a:extLst>
                </p:cNvPr>
                <p:cNvSpPr>
                  <a:spLocks noChangeShapeType="1"/>
                </p:cNvSpPr>
                <p:nvPr/>
              </p:nvSpPr>
              <p:spPr bwMode="auto">
                <a:xfrm flipH="1">
                  <a:off x="3038" y="1729"/>
                  <a:ext cx="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0" name="Line 1167">
                  <a:extLst>
                    <a:ext uri="{FF2B5EF4-FFF2-40B4-BE49-F238E27FC236}">
                      <a16:creationId xmlns:a16="http://schemas.microsoft.com/office/drawing/2014/main" id="{2B645EB4-D5BA-41FA-BF76-60D8F11C8389}"/>
                    </a:ext>
                  </a:extLst>
                </p:cNvPr>
                <p:cNvSpPr>
                  <a:spLocks noChangeShapeType="1"/>
                </p:cNvSpPr>
                <p:nvPr/>
              </p:nvSpPr>
              <p:spPr bwMode="auto">
                <a:xfrm>
                  <a:off x="3036" y="1761"/>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1" name="Line 1168">
                  <a:extLst>
                    <a:ext uri="{FF2B5EF4-FFF2-40B4-BE49-F238E27FC236}">
                      <a16:creationId xmlns:a16="http://schemas.microsoft.com/office/drawing/2014/main" id="{8A76AEFB-863A-4352-B3EB-0E8FAAAB448B}"/>
                    </a:ext>
                  </a:extLst>
                </p:cNvPr>
                <p:cNvSpPr>
                  <a:spLocks noChangeShapeType="1"/>
                </p:cNvSpPr>
                <p:nvPr/>
              </p:nvSpPr>
              <p:spPr bwMode="auto">
                <a:xfrm>
                  <a:off x="3034" y="1791"/>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2" name="Line 1169">
                  <a:extLst>
                    <a:ext uri="{FF2B5EF4-FFF2-40B4-BE49-F238E27FC236}">
                      <a16:creationId xmlns:a16="http://schemas.microsoft.com/office/drawing/2014/main" id="{6F4DE71B-AC1A-4164-A9C4-B2E4B4EB8618}"/>
                    </a:ext>
                  </a:extLst>
                </p:cNvPr>
                <p:cNvSpPr>
                  <a:spLocks noChangeShapeType="1"/>
                </p:cNvSpPr>
                <p:nvPr/>
              </p:nvSpPr>
              <p:spPr bwMode="auto">
                <a:xfrm>
                  <a:off x="3037" y="1818"/>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3" name="Line 1170">
                  <a:extLst>
                    <a:ext uri="{FF2B5EF4-FFF2-40B4-BE49-F238E27FC236}">
                      <a16:creationId xmlns:a16="http://schemas.microsoft.com/office/drawing/2014/main" id="{919C3510-9FFB-49DF-848A-AFF7620BC7E1}"/>
                    </a:ext>
                  </a:extLst>
                </p:cNvPr>
                <p:cNvSpPr>
                  <a:spLocks noChangeShapeType="1"/>
                </p:cNvSpPr>
                <p:nvPr/>
              </p:nvSpPr>
              <p:spPr bwMode="auto">
                <a:xfrm flipH="1">
                  <a:off x="3038" y="1844"/>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4" name="Line 1171">
                  <a:extLst>
                    <a:ext uri="{FF2B5EF4-FFF2-40B4-BE49-F238E27FC236}">
                      <a16:creationId xmlns:a16="http://schemas.microsoft.com/office/drawing/2014/main" id="{84A1F75E-16A6-4612-9EBC-F34613F88086}"/>
                    </a:ext>
                  </a:extLst>
                </p:cNvPr>
                <p:cNvSpPr>
                  <a:spLocks noChangeShapeType="1"/>
                </p:cNvSpPr>
                <p:nvPr/>
              </p:nvSpPr>
              <p:spPr bwMode="auto">
                <a:xfrm flipH="1">
                  <a:off x="3038" y="1869"/>
                  <a:ext cx="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5" name="Line 1172">
                  <a:extLst>
                    <a:ext uri="{FF2B5EF4-FFF2-40B4-BE49-F238E27FC236}">
                      <a16:creationId xmlns:a16="http://schemas.microsoft.com/office/drawing/2014/main" id="{7DA1BDFA-B1F6-4C26-AC64-3F4B4E3DACB6}"/>
                    </a:ext>
                  </a:extLst>
                </p:cNvPr>
                <p:cNvSpPr>
                  <a:spLocks noChangeShapeType="1"/>
                </p:cNvSpPr>
                <p:nvPr/>
              </p:nvSpPr>
              <p:spPr bwMode="auto">
                <a:xfrm>
                  <a:off x="3037" y="1895"/>
                  <a:ext cx="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6" name="Line 1173">
                  <a:extLst>
                    <a:ext uri="{FF2B5EF4-FFF2-40B4-BE49-F238E27FC236}">
                      <a16:creationId xmlns:a16="http://schemas.microsoft.com/office/drawing/2014/main" id="{C979F2B0-FC3A-417B-824F-0E83FDD57F27}"/>
                    </a:ext>
                  </a:extLst>
                </p:cNvPr>
                <p:cNvSpPr>
                  <a:spLocks noChangeShapeType="1"/>
                </p:cNvSpPr>
                <p:nvPr/>
              </p:nvSpPr>
              <p:spPr bwMode="auto">
                <a:xfrm>
                  <a:off x="3033" y="1923"/>
                  <a:ext cx="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7" name="Line 1174">
                  <a:extLst>
                    <a:ext uri="{FF2B5EF4-FFF2-40B4-BE49-F238E27FC236}">
                      <a16:creationId xmlns:a16="http://schemas.microsoft.com/office/drawing/2014/main" id="{88B306B5-1842-434A-B8EE-7C0503B5AB7E}"/>
                    </a:ext>
                  </a:extLst>
                </p:cNvPr>
                <p:cNvSpPr>
                  <a:spLocks noChangeShapeType="1"/>
                </p:cNvSpPr>
                <p:nvPr/>
              </p:nvSpPr>
              <p:spPr bwMode="auto">
                <a:xfrm>
                  <a:off x="3031" y="1953"/>
                  <a:ext cx="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8" name="Line 1175">
                  <a:extLst>
                    <a:ext uri="{FF2B5EF4-FFF2-40B4-BE49-F238E27FC236}">
                      <a16:creationId xmlns:a16="http://schemas.microsoft.com/office/drawing/2014/main" id="{BC9E2609-B92B-40F9-8A66-7C17D556A4EE}"/>
                    </a:ext>
                  </a:extLst>
                </p:cNvPr>
                <p:cNvSpPr>
                  <a:spLocks noChangeShapeType="1"/>
                </p:cNvSpPr>
                <p:nvPr/>
              </p:nvSpPr>
              <p:spPr bwMode="auto">
                <a:xfrm>
                  <a:off x="3034" y="1984"/>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9" name="Line 1176">
                  <a:extLst>
                    <a:ext uri="{FF2B5EF4-FFF2-40B4-BE49-F238E27FC236}">
                      <a16:creationId xmlns:a16="http://schemas.microsoft.com/office/drawing/2014/main" id="{CB2AFDFA-73B1-48D6-B95F-07A2A1758E1A}"/>
                    </a:ext>
                  </a:extLst>
                </p:cNvPr>
                <p:cNvSpPr>
                  <a:spLocks noChangeShapeType="1"/>
                </p:cNvSpPr>
                <p:nvPr/>
              </p:nvSpPr>
              <p:spPr bwMode="auto">
                <a:xfrm flipH="1">
                  <a:off x="3038" y="2015"/>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0" name="Line 1177">
                  <a:extLst>
                    <a:ext uri="{FF2B5EF4-FFF2-40B4-BE49-F238E27FC236}">
                      <a16:creationId xmlns:a16="http://schemas.microsoft.com/office/drawing/2014/main" id="{DE0BABE9-27FA-4BAE-9209-E93F4F649B73}"/>
                    </a:ext>
                  </a:extLst>
                </p:cNvPr>
                <p:cNvSpPr>
                  <a:spLocks noChangeShapeType="1"/>
                </p:cNvSpPr>
                <p:nvPr/>
              </p:nvSpPr>
              <p:spPr bwMode="auto">
                <a:xfrm flipH="1">
                  <a:off x="3038" y="2045"/>
                  <a:ext cx="1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1" name="Line 1178">
                  <a:extLst>
                    <a:ext uri="{FF2B5EF4-FFF2-40B4-BE49-F238E27FC236}">
                      <a16:creationId xmlns:a16="http://schemas.microsoft.com/office/drawing/2014/main" id="{18CBEEF7-5319-4AD5-A0D3-E11F90E767E6}"/>
                    </a:ext>
                  </a:extLst>
                </p:cNvPr>
                <p:cNvSpPr>
                  <a:spLocks noChangeShapeType="1"/>
                </p:cNvSpPr>
                <p:nvPr/>
              </p:nvSpPr>
              <p:spPr bwMode="auto">
                <a:xfrm flipH="1">
                  <a:off x="3038" y="2074"/>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2" name="Line 1179">
                  <a:extLst>
                    <a:ext uri="{FF2B5EF4-FFF2-40B4-BE49-F238E27FC236}">
                      <a16:creationId xmlns:a16="http://schemas.microsoft.com/office/drawing/2014/main" id="{1E6D8C73-E2AE-4F45-8470-4F98DA3763E7}"/>
                    </a:ext>
                  </a:extLst>
                </p:cNvPr>
                <p:cNvSpPr>
                  <a:spLocks noChangeShapeType="1"/>
                </p:cNvSpPr>
                <p:nvPr/>
              </p:nvSpPr>
              <p:spPr bwMode="auto">
                <a:xfrm flipH="1">
                  <a:off x="3038" y="2105"/>
                  <a:ext cx="2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3" name="Line 1180">
                  <a:extLst>
                    <a:ext uri="{FF2B5EF4-FFF2-40B4-BE49-F238E27FC236}">
                      <a16:creationId xmlns:a16="http://schemas.microsoft.com/office/drawing/2014/main" id="{FA0E41F8-E519-42C4-82D4-B4D901FEE169}"/>
                    </a:ext>
                  </a:extLst>
                </p:cNvPr>
                <p:cNvSpPr>
                  <a:spLocks noChangeShapeType="1"/>
                </p:cNvSpPr>
                <p:nvPr/>
              </p:nvSpPr>
              <p:spPr bwMode="auto">
                <a:xfrm flipH="1" flipV="1">
                  <a:off x="3038" y="2136"/>
                  <a:ext cx="2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4" name="Line 1181">
                  <a:extLst>
                    <a:ext uri="{FF2B5EF4-FFF2-40B4-BE49-F238E27FC236}">
                      <a16:creationId xmlns:a16="http://schemas.microsoft.com/office/drawing/2014/main" id="{E0D954CD-66D1-482B-92DC-3E7827CE65AF}"/>
                    </a:ext>
                  </a:extLst>
                </p:cNvPr>
                <p:cNvSpPr>
                  <a:spLocks noChangeShapeType="1"/>
                </p:cNvSpPr>
                <p:nvPr/>
              </p:nvSpPr>
              <p:spPr bwMode="auto">
                <a:xfrm flipH="1" flipV="1">
                  <a:off x="3038" y="2164"/>
                  <a:ext cx="1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5" name="Line 1182">
                  <a:extLst>
                    <a:ext uri="{FF2B5EF4-FFF2-40B4-BE49-F238E27FC236}">
                      <a16:creationId xmlns:a16="http://schemas.microsoft.com/office/drawing/2014/main" id="{BD861BB5-0A3E-4D91-B00B-C36937399BB5}"/>
                    </a:ext>
                  </a:extLst>
                </p:cNvPr>
                <p:cNvSpPr>
                  <a:spLocks noChangeShapeType="1"/>
                </p:cNvSpPr>
                <p:nvPr/>
              </p:nvSpPr>
              <p:spPr bwMode="auto">
                <a:xfrm flipH="1" flipV="1">
                  <a:off x="3038" y="2193"/>
                  <a:ext cx="3"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6" name="Line 1183">
                  <a:extLst>
                    <a:ext uri="{FF2B5EF4-FFF2-40B4-BE49-F238E27FC236}">
                      <a16:creationId xmlns:a16="http://schemas.microsoft.com/office/drawing/2014/main" id="{B1349E03-1802-4D37-9852-A4B4355635D8}"/>
                    </a:ext>
                  </a:extLst>
                </p:cNvPr>
                <p:cNvSpPr>
                  <a:spLocks noChangeShapeType="1"/>
                </p:cNvSpPr>
                <p:nvPr/>
              </p:nvSpPr>
              <p:spPr bwMode="auto">
                <a:xfrm flipV="1">
                  <a:off x="3032" y="2222"/>
                  <a:ext cx="6"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7" name="Line 1184">
                  <a:extLst>
                    <a:ext uri="{FF2B5EF4-FFF2-40B4-BE49-F238E27FC236}">
                      <a16:creationId xmlns:a16="http://schemas.microsoft.com/office/drawing/2014/main" id="{529D6D90-119C-46E2-9851-42F453FC0E18}"/>
                    </a:ext>
                  </a:extLst>
                </p:cNvPr>
                <p:cNvSpPr>
                  <a:spLocks noChangeShapeType="1"/>
                </p:cNvSpPr>
                <p:nvPr/>
              </p:nvSpPr>
              <p:spPr bwMode="auto">
                <a:xfrm flipV="1">
                  <a:off x="3025" y="2250"/>
                  <a:ext cx="13" cy="5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8" name="Line 1185">
                  <a:extLst>
                    <a:ext uri="{FF2B5EF4-FFF2-40B4-BE49-F238E27FC236}">
                      <a16:creationId xmlns:a16="http://schemas.microsoft.com/office/drawing/2014/main" id="{0E04B64B-DEA2-415D-8CEA-9BED5AE669A5}"/>
                    </a:ext>
                  </a:extLst>
                </p:cNvPr>
                <p:cNvSpPr>
                  <a:spLocks noChangeShapeType="1"/>
                </p:cNvSpPr>
                <p:nvPr/>
              </p:nvSpPr>
              <p:spPr bwMode="auto">
                <a:xfrm flipV="1">
                  <a:off x="3023" y="2279"/>
                  <a:ext cx="15" cy="5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9" name="Line 1186">
                  <a:extLst>
                    <a:ext uri="{FF2B5EF4-FFF2-40B4-BE49-F238E27FC236}">
                      <a16:creationId xmlns:a16="http://schemas.microsoft.com/office/drawing/2014/main" id="{F26E226E-EDF4-485F-817C-AA3E4A71D905}"/>
                    </a:ext>
                  </a:extLst>
                </p:cNvPr>
                <p:cNvSpPr>
                  <a:spLocks noChangeShapeType="1"/>
                </p:cNvSpPr>
                <p:nvPr/>
              </p:nvSpPr>
              <p:spPr bwMode="auto">
                <a:xfrm flipV="1">
                  <a:off x="3025" y="2308"/>
                  <a:ext cx="13"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0" name="Line 1187">
                  <a:extLst>
                    <a:ext uri="{FF2B5EF4-FFF2-40B4-BE49-F238E27FC236}">
                      <a16:creationId xmlns:a16="http://schemas.microsoft.com/office/drawing/2014/main" id="{6FE43870-C396-42BB-9D54-2DB2E2627FB9}"/>
                    </a:ext>
                  </a:extLst>
                </p:cNvPr>
                <p:cNvSpPr>
                  <a:spLocks noChangeShapeType="1"/>
                </p:cNvSpPr>
                <p:nvPr/>
              </p:nvSpPr>
              <p:spPr bwMode="auto">
                <a:xfrm flipV="1">
                  <a:off x="3032" y="2337"/>
                  <a:ext cx="6"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1" name="Line 1188">
                  <a:extLst>
                    <a:ext uri="{FF2B5EF4-FFF2-40B4-BE49-F238E27FC236}">
                      <a16:creationId xmlns:a16="http://schemas.microsoft.com/office/drawing/2014/main" id="{8C1C345C-9903-486B-998B-3410019BA197}"/>
                    </a:ext>
                  </a:extLst>
                </p:cNvPr>
                <p:cNvSpPr>
                  <a:spLocks noChangeShapeType="1"/>
                </p:cNvSpPr>
                <p:nvPr/>
              </p:nvSpPr>
              <p:spPr bwMode="auto">
                <a:xfrm flipH="1" flipV="1">
                  <a:off x="3038" y="2365"/>
                  <a:ext cx="1"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2" name="Line 1189">
                  <a:extLst>
                    <a:ext uri="{FF2B5EF4-FFF2-40B4-BE49-F238E27FC236}">
                      <a16:creationId xmlns:a16="http://schemas.microsoft.com/office/drawing/2014/main" id="{A5BE7E05-5BC7-4524-A52F-7A35C2FD07E5}"/>
                    </a:ext>
                  </a:extLst>
                </p:cNvPr>
                <p:cNvSpPr>
                  <a:spLocks noChangeShapeType="1"/>
                </p:cNvSpPr>
                <p:nvPr/>
              </p:nvSpPr>
              <p:spPr bwMode="auto">
                <a:xfrm flipH="1" flipV="1">
                  <a:off x="3038" y="2394"/>
                  <a:ext cx="9"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3" name="Line 1190">
                  <a:extLst>
                    <a:ext uri="{FF2B5EF4-FFF2-40B4-BE49-F238E27FC236}">
                      <a16:creationId xmlns:a16="http://schemas.microsoft.com/office/drawing/2014/main" id="{101DAFE5-B885-4C6B-815A-A61C1F043C00}"/>
                    </a:ext>
                  </a:extLst>
                </p:cNvPr>
                <p:cNvSpPr>
                  <a:spLocks noChangeShapeType="1"/>
                </p:cNvSpPr>
                <p:nvPr/>
              </p:nvSpPr>
              <p:spPr bwMode="auto">
                <a:xfrm flipH="1" flipV="1">
                  <a:off x="3038" y="2423"/>
                  <a:ext cx="14"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4" name="Line 1191">
                  <a:extLst>
                    <a:ext uri="{FF2B5EF4-FFF2-40B4-BE49-F238E27FC236}">
                      <a16:creationId xmlns:a16="http://schemas.microsoft.com/office/drawing/2014/main" id="{CA0F32B8-E48C-4CAB-9FD7-BEC673E87BD6}"/>
                    </a:ext>
                  </a:extLst>
                </p:cNvPr>
                <p:cNvSpPr>
                  <a:spLocks noChangeShapeType="1"/>
                </p:cNvSpPr>
                <p:nvPr/>
              </p:nvSpPr>
              <p:spPr bwMode="auto">
                <a:xfrm flipH="1" flipV="1">
                  <a:off x="3038" y="2452"/>
                  <a:ext cx="1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5" name="Line 1192">
                  <a:extLst>
                    <a:ext uri="{FF2B5EF4-FFF2-40B4-BE49-F238E27FC236}">
                      <a16:creationId xmlns:a16="http://schemas.microsoft.com/office/drawing/2014/main" id="{C2C351FF-D1F0-430B-B37F-276F282649F8}"/>
                    </a:ext>
                  </a:extLst>
                </p:cNvPr>
                <p:cNvSpPr>
                  <a:spLocks noChangeShapeType="1"/>
                </p:cNvSpPr>
                <p:nvPr/>
              </p:nvSpPr>
              <p:spPr bwMode="auto">
                <a:xfrm flipH="1">
                  <a:off x="3038" y="2480"/>
                  <a:ext cx="2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6" name="Line 1193">
                  <a:extLst>
                    <a:ext uri="{FF2B5EF4-FFF2-40B4-BE49-F238E27FC236}">
                      <a16:creationId xmlns:a16="http://schemas.microsoft.com/office/drawing/2014/main" id="{542B2DC7-3108-4207-A673-C0FD8B86E2A3}"/>
                    </a:ext>
                  </a:extLst>
                </p:cNvPr>
                <p:cNvSpPr>
                  <a:spLocks noChangeShapeType="1"/>
                </p:cNvSpPr>
                <p:nvPr/>
              </p:nvSpPr>
              <p:spPr bwMode="auto">
                <a:xfrm flipH="1">
                  <a:off x="3038" y="2497"/>
                  <a:ext cx="2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7" name="Line 1194">
                  <a:extLst>
                    <a:ext uri="{FF2B5EF4-FFF2-40B4-BE49-F238E27FC236}">
                      <a16:creationId xmlns:a16="http://schemas.microsoft.com/office/drawing/2014/main" id="{E213E7C8-51D0-4691-B10E-95C480E0354C}"/>
                    </a:ext>
                  </a:extLst>
                </p:cNvPr>
                <p:cNvSpPr>
                  <a:spLocks noChangeShapeType="1"/>
                </p:cNvSpPr>
                <p:nvPr/>
              </p:nvSpPr>
              <p:spPr bwMode="auto">
                <a:xfrm flipH="1">
                  <a:off x="3038" y="2519"/>
                  <a:ext cx="25"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8" name="Line 1195">
                  <a:extLst>
                    <a:ext uri="{FF2B5EF4-FFF2-40B4-BE49-F238E27FC236}">
                      <a16:creationId xmlns:a16="http://schemas.microsoft.com/office/drawing/2014/main" id="{78825987-9628-4FFF-A094-305CCFF63D6C}"/>
                    </a:ext>
                  </a:extLst>
                </p:cNvPr>
                <p:cNvSpPr>
                  <a:spLocks noChangeShapeType="1"/>
                </p:cNvSpPr>
                <p:nvPr/>
              </p:nvSpPr>
              <p:spPr bwMode="auto">
                <a:xfrm flipH="1">
                  <a:off x="3038" y="2546"/>
                  <a:ext cx="24"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9" name="Line 1196">
                  <a:extLst>
                    <a:ext uri="{FF2B5EF4-FFF2-40B4-BE49-F238E27FC236}">
                      <a16:creationId xmlns:a16="http://schemas.microsoft.com/office/drawing/2014/main" id="{02260DE6-F071-4DA7-95F8-C29656B271F7}"/>
                    </a:ext>
                  </a:extLst>
                </p:cNvPr>
                <p:cNvSpPr>
                  <a:spLocks noChangeShapeType="1"/>
                </p:cNvSpPr>
                <p:nvPr/>
              </p:nvSpPr>
              <p:spPr bwMode="auto">
                <a:xfrm flipH="1">
                  <a:off x="3038" y="2579"/>
                  <a:ext cx="1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0" name="Line 1197">
                  <a:extLst>
                    <a:ext uri="{FF2B5EF4-FFF2-40B4-BE49-F238E27FC236}">
                      <a16:creationId xmlns:a16="http://schemas.microsoft.com/office/drawing/2014/main" id="{EA1DDEE1-34A8-4188-98E4-40C0E580FB0B}"/>
                    </a:ext>
                  </a:extLst>
                </p:cNvPr>
                <p:cNvSpPr>
                  <a:spLocks noChangeShapeType="1"/>
                </p:cNvSpPr>
                <p:nvPr/>
              </p:nvSpPr>
              <p:spPr bwMode="auto">
                <a:xfrm flipH="1">
                  <a:off x="3066" y="1688"/>
                  <a:ext cx="2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1" name="Line 1198">
                  <a:extLst>
                    <a:ext uri="{FF2B5EF4-FFF2-40B4-BE49-F238E27FC236}">
                      <a16:creationId xmlns:a16="http://schemas.microsoft.com/office/drawing/2014/main" id="{4F80AF33-2B5C-4094-BE4B-69E589664823}"/>
                    </a:ext>
                  </a:extLst>
                </p:cNvPr>
                <p:cNvSpPr>
                  <a:spLocks noChangeShapeType="1"/>
                </p:cNvSpPr>
                <p:nvPr/>
              </p:nvSpPr>
              <p:spPr bwMode="auto">
                <a:xfrm flipH="1">
                  <a:off x="3066" y="1720"/>
                  <a:ext cx="1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2" name="Line 1199">
                  <a:extLst>
                    <a:ext uri="{FF2B5EF4-FFF2-40B4-BE49-F238E27FC236}">
                      <a16:creationId xmlns:a16="http://schemas.microsoft.com/office/drawing/2014/main" id="{6C8D878E-2467-466A-8A5A-5ED4B9AEC7A9}"/>
                    </a:ext>
                  </a:extLst>
                </p:cNvPr>
                <p:cNvSpPr>
                  <a:spLocks noChangeShapeType="1"/>
                </p:cNvSpPr>
                <p:nvPr/>
              </p:nvSpPr>
              <p:spPr bwMode="auto">
                <a:xfrm flipH="1">
                  <a:off x="3066" y="1750"/>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3" name="Line 1200">
                  <a:extLst>
                    <a:ext uri="{FF2B5EF4-FFF2-40B4-BE49-F238E27FC236}">
                      <a16:creationId xmlns:a16="http://schemas.microsoft.com/office/drawing/2014/main" id="{0DEA7138-75C7-4B7C-8ABF-DFEEF4EA9633}"/>
                    </a:ext>
                  </a:extLst>
                </p:cNvPr>
                <p:cNvSpPr>
                  <a:spLocks noChangeShapeType="1"/>
                </p:cNvSpPr>
                <p:nvPr/>
              </p:nvSpPr>
              <p:spPr bwMode="auto">
                <a:xfrm flipH="1">
                  <a:off x="3066" y="1778"/>
                  <a:ext cx="1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4" name="Line 1201">
                  <a:extLst>
                    <a:ext uri="{FF2B5EF4-FFF2-40B4-BE49-F238E27FC236}">
                      <a16:creationId xmlns:a16="http://schemas.microsoft.com/office/drawing/2014/main" id="{9825C0A0-39A6-4A2D-AB74-7D755D895A66}"/>
                    </a:ext>
                  </a:extLst>
                </p:cNvPr>
                <p:cNvSpPr>
                  <a:spLocks noChangeShapeType="1"/>
                </p:cNvSpPr>
                <p:nvPr/>
              </p:nvSpPr>
              <p:spPr bwMode="auto">
                <a:xfrm flipH="1">
                  <a:off x="3066" y="1805"/>
                  <a:ext cx="1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5" name="Line 1202">
                  <a:extLst>
                    <a:ext uri="{FF2B5EF4-FFF2-40B4-BE49-F238E27FC236}">
                      <a16:creationId xmlns:a16="http://schemas.microsoft.com/office/drawing/2014/main" id="{8ED2D745-7E32-4A24-9059-93B08308F0F4}"/>
                    </a:ext>
                  </a:extLst>
                </p:cNvPr>
                <p:cNvSpPr>
                  <a:spLocks noChangeShapeType="1"/>
                </p:cNvSpPr>
                <p:nvPr/>
              </p:nvSpPr>
              <p:spPr bwMode="auto">
                <a:xfrm flipH="1">
                  <a:off x="3066" y="1832"/>
                  <a:ext cx="1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6" name="Line 1203">
                  <a:extLst>
                    <a:ext uri="{FF2B5EF4-FFF2-40B4-BE49-F238E27FC236}">
                      <a16:creationId xmlns:a16="http://schemas.microsoft.com/office/drawing/2014/main" id="{EA452716-B1DA-4775-ADA0-F44ADAE53330}"/>
                    </a:ext>
                  </a:extLst>
                </p:cNvPr>
                <p:cNvSpPr>
                  <a:spLocks noChangeShapeType="1"/>
                </p:cNvSpPr>
                <p:nvPr/>
              </p:nvSpPr>
              <p:spPr bwMode="auto">
                <a:xfrm flipH="1">
                  <a:off x="3066" y="1859"/>
                  <a:ext cx="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7" name="Line 1204">
                  <a:extLst>
                    <a:ext uri="{FF2B5EF4-FFF2-40B4-BE49-F238E27FC236}">
                      <a16:creationId xmlns:a16="http://schemas.microsoft.com/office/drawing/2014/main" id="{F201FD2E-DC97-4244-A9DD-4E7A02FC9314}"/>
                    </a:ext>
                  </a:extLst>
                </p:cNvPr>
                <p:cNvSpPr>
                  <a:spLocks noChangeShapeType="1"/>
                </p:cNvSpPr>
                <p:nvPr/>
              </p:nvSpPr>
              <p:spPr bwMode="auto">
                <a:xfrm flipH="1">
                  <a:off x="3066" y="1887"/>
                  <a:ext cx="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8" name="Line 1205">
                  <a:extLst>
                    <a:ext uri="{FF2B5EF4-FFF2-40B4-BE49-F238E27FC236}">
                      <a16:creationId xmlns:a16="http://schemas.microsoft.com/office/drawing/2014/main" id="{85682EB3-050D-4399-BE13-A3A6D1F3F3B9}"/>
                    </a:ext>
                  </a:extLst>
                </p:cNvPr>
                <p:cNvSpPr>
                  <a:spLocks noChangeShapeType="1"/>
                </p:cNvSpPr>
                <p:nvPr/>
              </p:nvSpPr>
              <p:spPr bwMode="auto">
                <a:xfrm>
                  <a:off x="3063" y="1917"/>
                  <a:ext cx="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9" name="Line 1206">
                  <a:extLst>
                    <a:ext uri="{FF2B5EF4-FFF2-40B4-BE49-F238E27FC236}">
                      <a16:creationId xmlns:a16="http://schemas.microsoft.com/office/drawing/2014/main" id="{AB39BCA8-09AD-4D12-A2C2-823070158E52}"/>
                    </a:ext>
                  </a:extLst>
                </p:cNvPr>
                <p:cNvSpPr>
                  <a:spLocks noChangeShapeType="1"/>
                </p:cNvSpPr>
                <p:nvPr/>
              </p:nvSpPr>
              <p:spPr bwMode="auto">
                <a:xfrm>
                  <a:off x="3061" y="1949"/>
                  <a:ext cx="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0" name="Line 1207">
                  <a:extLst>
                    <a:ext uri="{FF2B5EF4-FFF2-40B4-BE49-F238E27FC236}">
                      <a16:creationId xmlns:a16="http://schemas.microsoft.com/office/drawing/2014/main" id="{EFF7C302-D90C-49FD-9277-86CF8ACA7665}"/>
                    </a:ext>
                  </a:extLst>
                </p:cNvPr>
                <p:cNvSpPr>
                  <a:spLocks noChangeShapeType="1"/>
                </p:cNvSpPr>
                <p:nvPr/>
              </p:nvSpPr>
              <p:spPr bwMode="auto">
                <a:xfrm>
                  <a:off x="3064" y="1983"/>
                  <a:ext cx="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1" name="Line 1208">
                  <a:extLst>
                    <a:ext uri="{FF2B5EF4-FFF2-40B4-BE49-F238E27FC236}">
                      <a16:creationId xmlns:a16="http://schemas.microsoft.com/office/drawing/2014/main" id="{B3C96700-0814-41CD-833D-E26879EFDBF0}"/>
                    </a:ext>
                  </a:extLst>
                </p:cNvPr>
                <p:cNvSpPr>
                  <a:spLocks noChangeShapeType="1"/>
                </p:cNvSpPr>
                <p:nvPr/>
              </p:nvSpPr>
              <p:spPr bwMode="auto">
                <a:xfrm flipH="1">
                  <a:off x="3066" y="2017"/>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2" name="Line 1209">
                  <a:extLst>
                    <a:ext uri="{FF2B5EF4-FFF2-40B4-BE49-F238E27FC236}">
                      <a16:creationId xmlns:a16="http://schemas.microsoft.com/office/drawing/2014/main" id="{90F571F3-B497-46AA-933A-5DED318A8FAA}"/>
                    </a:ext>
                  </a:extLst>
                </p:cNvPr>
                <p:cNvSpPr>
                  <a:spLocks noChangeShapeType="1"/>
                </p:cNvSpPr>
                <p:nvPr/>
              </p:nvSpPr>
              <p:spPr bwMode="auto">
                <a:xfrm flipH="1">
                  <a:off x="3066" y="2048"/>
                  <a:ext cx="1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3" name="Line 1210">
                  <a:extLst>
                    <a:ext uri="{FF2B5EF4-FFF2-40B4-BE49-F238E27FC236}">
                      <a16:creationId xmlns:a16="http://schemas.microsoft.com/office/drawing/2014/main" id="{0AFC54B8-538D-4D40-84FD-C8735B591E49}"/>
                    </a:ext>
                  </a:extLst>
                </p:cNvPr>
                <p:cNvSpPr>
                  <a:spLocks noChangeShapeType="1"/>
                </p:cNvSpPr>
                <p:nvPr/>
              </p:nvSpPr>
              <p:spPr bwMode="auto">
                <a:xfrm flipH="1">
                  <a:off x="3066" y="2078"/>
                  <a:ext cx="2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412">
                <a:extLst>
                  <a:ext uri="{FF2B5EF4-FFF2-40B4-BE49-F238E27FC236}">
                    <a16:creationId xmlns:a16="http://schemas.microsoft.com/office/drawing/2014/main" id="{833AC16C-0847-4258-9157-F607A3EAA174}"/>
                  </a:ext>
                </a:extLst>
              </p:cNvPr>
              <p:cNvGrpSpPr>
                <a:grpSpLocks/>
              </p:cNvGrpSpPr>
              <p:nvPr/>
            </p:nvGrpSpPr>
            <p:grpSpPr bwMode="auto">
              <a:xfrm>
                <a:off x="3062" y="1679"/>
                <a:ext cx="193" cy="916"/>
                <a:chOff x="3062" y="1679"/>
                <a:chExt cx="193" cy="916"/>
              </a:xfrm>
            </p:grpSpPr>
            <p:sp>
              <p:nvSpPr>
                <p:cNvPr id="4784" name="Line 1212">
                  <a:extLst>
                    <a:ext uri="{FF2B5EF4-FFF2-40B4-BE49-F238E27FC236}">
                      <a16:creationId xmlns:a16="http://schemas.microsoft.com/office/drawing/2014/main" id="{3CF23D97-B67D-4893-B178-15E352F937E5}"/>
                    </a:ext>
                  </a:extLst>
                </p:cNvPr>
                <p:cNvSpPr>
                  <a:spLocks noChangeShapeType="1"/>
                </p:cNvSpPr>
                <p:nvPr/>
              </p:nvSpPr>
              <p:spPr bwMode="auto">
                <a:xfrm flipH="1" flipV="1">
                  <a:off x="3066" y="2107"/>
                  <a:ext cx="3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5" name="Line 1213">
                  <a:extLst>
                    <a:ext uri="{FF2B5EF4-FFF2-40B4-BE49-F238E27FC236}">
                      <a16:creationId xmlns:a16="http://schemas.microsoft.com/office/drawing/2014/main" id="{58977E7F-B204-4F4A-A651-DFFF533F6CDE}"/>
                    </a:ext>
                  </a:extLst>
                </p:cNvPr>
                <p:cNvSpPr>
                  <a:spLocks noChangeShapeType="1"/>
                </p:cNvSpPr>
                <p:nvPr/>
              </p:nvSpPr>
              <p:spPr bwMode="auto">
                <a:xfrm flipH="1" flipV="1">
                  <a:off x="3066" y="2136"/>
                  <a:ext cx="2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6" name="Line 1214">
                  <a:extLst>
                    <a:ext uri="{FF2B5EF4-FFF2-40B4-BE49-F238E27FC236}">
                      <a16:creationId xmlns:a16="http://schemas.microsoft.com/office/drawing/2014/main" id="{ECC47939-A189-463D-A04A-DA4AD4B14EEA}"/>
                    </a:ext>
                  </a:extLst>
                </p:cNvPr>
                <p:cNvSpPr>
                  <a:spLocks noChangeShapeType="1"/>
                </p:cNvSpPr>
                <p:nvPr/>
              </p:nvSpPr>
              <p:spPr bwMode="auto">
                <a:xfrm flipH="1" flipV="1">
                  <a:off x="3066" y="2164"/>
                  <a:ext cx="2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7" name="Line 1215">
                  <a:extLst>
                    <a:ext uri="{FF2B5EF4-FFF2-40B4-BE49-F238E27FC236}">
                      <a16:creationId xmlns:a16="http://schemas.microsoft.com/office/drawing/2014/main" id="{04EE31F1-97FF-4477-91EB-BA346BBFDA39}"/>
                    </a:ext>
                  </a:extLst>
                </p:cNvPr>
                <p:cNvSpPr>
                  <a:spLocks noChangeShapeType="1"/>
                </p:cNvSpPr>
                <p:nvPr/>
              </p:nvSpPr>
              <p:spPr bwMode="auto">
                <a:xfrm flipH="1" flipV="1">
                  <a:off x="3066" y="2193"/>
                  <a:ext cx="12"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8" name="Line 1216">
                  <a:extLst>
                    <a:ext uri="{FF2B5EF4-FFF2-40B4-BE49-F238E27FC236}">
                      <a16:creationId xmlns:a16="http://schemas.microsoft.com/office/drawing/2014/main" id="{35448B1F-1EC1-4446-B135-A1A0B8842380}"/>
                    </a:ext>
                  </a:extLst>
                </p:cNvPr>
                <p:cNvSpPr>
                  <a:spLocks noChangeShapeType="1"/>
                </p:cNvSpPr>
                <p:nvPr/>
              </p:nvSpPr>
              <p:spPr bwMode="auto">
                <a:xfrm flipH="1" flipV="1">
                  <a:off x="3066" y="2222"/>
                  <a:ext cx="3"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9" name="Line 1217">
                  <a:extLst>
                    <a:ext uri="{FF2B5EF4-FFF2-40B4-BE49-F238E27FC236}">
                      <a16:creationId xmlns:a16="http://schemas.microsoft.com/office/drawing/2014/main" id="{67EFB5C9-EC55-4FDF-B856-D1BE50FD574F}"/>
                    </a:ext>
                  </a:extLst>
                </p:cNvPr>
                <p:cNvSpPr>
                  <a:spLocks noChangeShapeType="1"/>
                </p:cNvSpPr>
                <p:nvPr/>
              </p:nvSpPr>
              <p:spPr bwMode="auto">
                <a:xfrm flipV="1">
                  <a:off x="3063" y="2250"/>
                  <a:ext cx="3"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0" name="Line 1218">
                  <a:extLst>
                    <a:ext uri="{FF2B5EF4-FFF2-40B4-BE49-F238E27FC236}">
                      <a16:creationId xmlns:a16="http://schemas.microsoft.com/office/drawing/2014/main" id="{EE699EC6-7535-4B60-9837-7CBCE5E945BA}"/>
                    </a:ext>
                  </a:extLst>
                </p:cNvPr>
                <p:cNvSpPr>
                  <a:spLocks noChangeShapeType="1"/>
                </p:cNvSpPr>
                <p:nvPr/>
              </p:nvSpPr>
              <p:spPr bwMode="auto">
                <a:xfrm flipV="1">
                  <a:off x="3062" y="2279"/>
                  <a:ext cx="4"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1" name="Line 1219">
                  <a:extLst>
                    <a:ext uri="{FF2B5EF4-FFF2-40B4-BE49-F238E27FC236}">
                      <a16:creationId xmlns:a16="http://schemas.microsoft.com/office/drawing/2014/main" id="{834F7177-701E-4231-AC2A-A7F10C352C20}"/>
                    </a:ext>
                  </a:extLst>
                </p:cNvPr>
                <p:cNvSpPr>
                  <a:spLocks noChangeShapeType="1"/>
                </p:cNvSpPr>
                <p:nvPr/>
              </p:nvSpPr>
              <p:spPr bwMode="auto">
                <a:xfrm flipV="1">
                  <a:off x="3064" y="2308"/>
                  <a:ext cx="2"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2" name="Line 1220">
                  <a:extLst>
                    <a:ext uri="{FF2B5EF4-FFF2-40B4-BE49-F238E27FC236}">
                      <a16:creationId xmlns:a16="http://schemas.microsoft.com/office/drawing/2014/main" id="{2A9D125E-1691-48FC-9007-3849F1FF3260}"/>
                    </a:ext>
                  </a:extLst>
                </p:cNvPr>
                <p:cNvSpPr>
                  <a:spLocks noChangeShapeType="1"/>
                </p:cNvSpPr>
                <p:nvPr/>
              </p:nvSpPr>
              <p:spPr bwMode="auto">
                <a:xfrm flipH="1" flipV="1">
                  <a:off x="3066" y="2337"/>
                  <a:ext cx="3"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3" name="Line 1221">
                  <a:extLst>
                    <a:ext uri="{FF2B5EF4-FFF2-40B4-BE49-F238E27FC236}">
                      <a16:creationId xmlns:a16="http://schemas.microsoft.com/office/drawing/2014/main" id="{42AD530F-CE53-4CA2-9D11-F2633BD42DBF}"/>
                    </a:ext>
                  </a:extLst>
                </p:cNvPr>
                <p:cNvSpPr>
                  <a:spLocks noChangeShapeType="1"/>
                </p:cNvSpPr>
                <p:nvPr/>
              </p:nvSpPr>
              <p:spPr bwMode="auto">
                <a:xfrm flipH="1" flipV="1">
                  <a:off x="3066" y="2365"/>
                  <a:ext cx="9"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4" name="Line 1222">
                  <a:extLst>
                    <a:ext uri="{FF2B5EF4-FFF2-40B4-BE49-F238E27FC236}">
                      <a16:creationId xmlns:a16="http://schemas.microsoft.com/office/drawing/2014/main" id="{FDD5F775-2711-4CB0-B2B3-C4517BEF9AA7}"/>
                    </a:ext>
                  </a:extLst>
                </p:cNvPr>
                <p:cNvSpPr>
                  <a:spLocks noChangeShapeType="1"/>
                </p:cNvSpPr>
                <p:nvPr/>
              </p:nvSpPr>
              <p:spPr bwMode="auto">
                <a:xfrm flipH="1" flipV="1">
                  <a:off x="3066" y="2394"/>
                  <a:ext cx="15"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5" name="Line 1223">
                  <a:extLst>
                    <a:ext uri="{FF2B5EF4-FFF2-40B4-BE49-F238E27FC236}">
                      <a16:creationId xmlns:a16="http://schemas.microsoft.com/office/drawing/2014/main" id="{468100B0-44BA-4F08-8575-0A0DE9A51DC1}"/>
                    </a:ext>
                  </a:extLst>
                </p:cNvPr>
                <p:cNvSpPr>
                  <a:spLocks noChangeShapeType="1"/>
                </p:cNvSpPr>
                <p:nvPr/>
              </p:nvSpPr>
              <p:spPr bwMode="auto">
                <a:xfrm flipH="1" flipV="1">
                  <a:off x="3066" y="2423"/>
                  <a:ext cx="20"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6" name="Line 1224">
                  <a:extLst>
                    <a:ext uri="{FF2B5EF4-FFF2-40B4-BE49-F238E27FC236}">
                      <a16:creationId xmlns:a16="http://schemas.microsoft.com/office/drawing/2014/main" id="{72899E5E-78DE-4A3B-A467-416CEA1139EB}"/>
                    </a:ext>
                  </a:extLst>
                </p:cNvPr>
                <p:cNvSpPr>
                  <a:spLocks noChangeShapeType="1"/>
                </p:cNvSpPr>
                <p:nvPr/>
              </p:nvSpPr>
              <p:spPr bwMode="auto">
                <a:xfrm flipH="1" flipV="1">
                  <a:off x="3066" y="2452"/>
                  <a:ext cx="2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7" name="Line 1225">
                  <a:extLst>
                    <a:ext uri="{FF2B5EF4-FFF2-40B4-BE49-F238E27FC236}">
                      <a16:creationId xmlns:a16="http://schemas.microsoft.com/office/drawing/2014/main" id="{77EF00C4-ADFE-4FEA-A870-A69942023358}"/>
                    </a:ext>
                  </a:extLst>
                </p:cNvPr>
                <p:cNvSpPr>
                  <a:spLocks noChangeShapeType="1"/>
                </p:cNvSpPr>
                <p:nvPr/>
              </p:nvSpPr>
              <p:spPr bwMode="auto">
                <a:xfrm flipH="1">
                  <a:off x="3066" y="2472"/>
                  <a:ext cx="3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8" name="Line 1226">
                  <a:extLst>
                    <a:ext uri="{FF2B5EF4-FFF2-40B4-BE49-F238E27FC236}">
                      <a16:creationId xmlns:a16="http://schemas.microsoft.com/office/drawing/2014/main" id="{78B4E258-7F2E-481D-9176-D78262709355}"/>
                    </a:ext>
                  </a:extLst>
                </p:cNvPr>
                <p:cNvSpPr>
                  <a:spLocks noChangeShapeType="1"/>
                </p:cNvSpPr>
                <p:nvPr/>
              </p:nvSpPr>
              <p:spPr bwMode="auto">
                <a:xfrm flipH="1">
                  <a:off x="3066" y="2489"/>
                  <a:ext cx="37"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9" name="Line 1227">
                  <a:extLst>
                    <a:ext uri="{FF2B5EF4-FFF2-40B4-BE49-F238E27FC236}">
                      <a16:creationId xmlns:a16="http://schemas.microsoft.com/office/drawing/2014/main" id="{C34E8B42-7497-4BCC-A3FE-8BCEDC4C0763}"/>
                    </a:ext>
                  </a:extLst>
                </p:cNvPr>
                <p:cNvSpPr>
                  <a:spLocks noChangeShapeType="1"/>
                </p:cNvSpPr>
                <p:nvPr/>
              </p:nvSpPr>
              <p:spPr bwMode="auto">
                <a:xfrm flipH="1">
                  <a:off x="3066" y="2511"/>
                  <a:ext cx="40"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0" name="Line 1228">
                  <a:extLst>
                    <a:ext uri="{FF2B5EF4-FFF2-40B4-BE49-F238E27FC236}">
                      <a16:creationId xmlns:a16="http://schemas.microsoft.com/office/drawing/2014/main" id="{9AAADCF1-1D78-4216-8530-A80424B3CC90}"/>
                    </a:ext>
                  </a:extLst>
                </p:cNvPr>
                <p:cNvSpPr>
                  <a:spLocks noChangeShapeType="1"/>
                </p:cNvSpPr>
                <p:nvPr/>
              </p:nvSpPr>
              <p:spPr bwMode="auto">
                <a:xfrm flipH="1">
                  <a:off x="3066" y="2539"/>
                  <a:ext cx="39"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1" name="Line 1229">
                  <a:extLst>
                    <a:ext uri="{FF2B5EF4-FFF2-40B4-BE49-F238E27FC236}">
                      <a16:creationId xmlns:a16="http://schemas.microsoft.com/office/drawing/2014/main" id="{A11D6109-7681-4D0C-B847-EB79749EED1B}"/>
                    </a:ext>
                  </a:extLst>
                </p:cNvPr>
                <p:cNvSpPr>
                  <a:spLocks noChangeShapeType="1"/>
                </p:cNvSpPr>
                <p:nvPr/>
              </p:nvSpPr>
              <p:spPr bwMode="auto">
                <a:xfrm flipH="1">
                  <a:off x="3066" y="2573"/>
                  <a:ext cx="33"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2" name="Line 1230">
                  <a:extLst>
                    <a:ext uri="{FF2B5EF4-FFF2-40B4-BE49-F238E27FC236}">
                      <a16:creationId xmlns:a16="http://schemas.microsoft.com/office/drawing/2014/main" id="{1C11D88A-A36B-4B4E-9480-CFA9FA9245F5}"/>
                    </a:ext>
                  </a:extLst>
                </p:cNvPr>
                <p:cNvSpPr>
                  <a:spLocks noChangeShapeType="1"/>
                </p:cNvSpPr>
                <p:nvPr/>
              </p:nvSpPr>
              <p:spPr bwMode="auto">
                <a:xfrm flipH="1">
                  <a:off x="3095" y="1682"/>
                  <a:ext cx="3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3" name="Line 1231">
                  <a:extLst>
                    <a:ext uri="{FF2B5EF4-FFF2-40B4-BE49-F238E27FC236}">
                      <a16:creationId xmlns:a16="http://schemas.microsoft.com/office/drawing/2014/main" id="{59194AB5-4C98-4B86-8C66-23E58BB1CEEE}"/>
                    </a:ext>
                  </a:extLst>
                </p:cNvPr>
                <p:cNvSpPr>
                  <a:spLocks noChangeShapeType="1"/>
                </p:cNvSpPr>
                <p:nvPr/>
              </p:nvSpPr>
              <p:spPr bwMode="auto">
                <a:xfrm flipH="1">
                  <a:off x="3095" y="1712"/>
                  <a:ext cx="2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4" name="Line 1232">
                  <a:extLst>
                    <a:ext uri="{FF2B5EF4-FFF2-40B4-BE49-F238E27FC236}">
                      <a16:creationId xmlns:a16="http://schemas.microsoft.com/office/drawing/2014/main" id="{16E582C8-C09F-4261-951A-55950C7FC692}"/>
                    </a:ext>
                  </a:extLst>
                </p:cNvPr>
                <p:cNvSpPr>
                  <a:spLocks noChangeShapeType="1"/>
                </p:cNvSpPr>
                <p:nvPr/>
              </p:nvSpPr>
              <p:spPr bwMode="auto">
                <a:xfrm flipH="1">
                  <a:off x="3095" y="1740"/>
                  <a:ext cx="2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5" name="Line 1233">
                  <a:extLst>
                    <a:ext uri="{FF2B5EF4-FFF2-40B4-BE49-F238E27FC236}">
                      <a16:creationId xmlns:a16="http://schemas.microsoft.com/office/drawing/2014/main" id="{8F4FC546-DCFC-494F-9609-F334B0C75020}"/>
                    </a:ext>
                  </a:extLst>
                </p:cNvPr>
                <p:cNvSpPr>
                  <a:spLocks noChangeShapeType="1"/>
                </p:cNvSpPr>
                <p:nvPr/>
              </p:nvSpPr>
              <p:spPr bwMode="auto">
                <a:xfrm flipH="1">
                  <a:off x="3095" y="1767"/>
                  <a:ext cx="2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6" name="Line 1234">
                  <a:extLst>
                    <a:ext uri="{FF2B5EF4-FFF2-40B4-BE49-F238E27FC236}">
                      <a16:creationId xmlns:a16="http://schemas.microsoft.com/office/drawing/2014/main" id="{2046CC9E-E17F-4C5D-8BB1-6B2A0F15EB7A}"/>
                    </a:ext>
                  </a:extLst>
                </p:cNvPr>
                <p:cNvSpPr>
                  <a:spLocks noChangeShapeType="1"/>
                </p:cNvSpPr>
                <p:nvPr/>
              </p:nvSpPr>
              <p:spPr bwMode="auto">
                <a:xfrm flipH="1">
                  <a:off x="3095" y="1796"/>
                  <a:ext cx="23"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7" name="Line 1235">
                  <a:extLst>
                    <a:ext uri="{FF2B5EF4-FFF2-40B4-BE49-F238E27FC236}">
                      <a16:creationId xmlns:a16="http://schemas.microsoft.com/office/drawing/2014/main" id="{61904D92-D560-47E7-A7B8-FE1CB5DBEA0B}"/>
                    </a:ext>
                  </a:extLst>
                </p:cNvPr>
                <p:cNvSpPr>
                  <a:spLocks noChangeShapeType="1"/>
                </p:cNvSpPr>
                <p:nvPr/>
              </p:nvSpPr>
              <p:spPr bwMode="auto">
                <a:xfrm flipH="1">
                  <a:off x="3095" y="1826"/>
                  <a:ext cx="2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8" name="Line 1236">
                  <a:extLst>
                    <a:ext uri="{FF2B5EF4-FFF2-40B4-BE49-F238E27FC236}">
                      <a16:creationId xmlns:a16="http://schemas.microsoft.com/office/drawing/2014/main" id="{A44E44E2-F377-4E67-BC03-104F4457363D}"/>
                    </a:ext>
                  </a:extLst>
                </p:cNvPr>
                <p:cNvSpPr>
                  <a:spLocks noChangeShapeType="1"/>
                </p:cNvSpPr>
                <p:nvPr/>
              </p:nvSpPr>
              <p:spPr bwMode="auto">
                <a:xfrm flipH="1">
                  <a:off x="3095" y="1855"/>
                  <a:ext cx="16"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9" name="Line 1237">
                  <a:extLst>
                    <a:ext uri="{FF2B5EF4-FFF2-40B4-BE49-F238E27FC236}">
                      <a16:creationId xmlns:a16="http://schemas.microsoft.com/office/drawing/2014/main" id="{35714318-5755-43BB-9DDC-1B18B6C51CBA}"/>
                    </a:ext>
                  </a:extLst>
                </p:cNvPr>
                <p:cNvSpPr>
                  <a:spLocks noChangeShapeType="1"/>
                </p:cNvSpPr>
                <p:nvPr/>
              </p:nvSpPr>
              <p:spPr bwMode="auto">
                <a:xfrm flipH="1">
                  <a:off x="3095" y="1884"/>
                  <a:ext cx="8"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0" name="Line 1238">
                  <a:extLst>
                    <a:ext uri="{FF2B5EF4-FFF2-40B4-BE49-F238E27FC236}">
                      <a16:creationId xmlns:a16="http://schemas.microsoft.com/office/drawing/2014/main" id="{36332D11-6E38-4497-B4D4-3A0523AD1FBC}"/>
                    </a:ext>
                  </a:extLst>
                </p:cNvPr>
                <p:cNvSpPr>
                  <a:spLocks noChangeShapeType="1"/>
                </p:cNvSpPr>
                <p:nvPr/>
              </p:nvSpPr>
              <p:spPr bwMode="auto">
                <a:xfrm flipH="1">
                  <a:off x="3095" y="1914"/>
                  <a:ext cx="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1" name="Line 1239">
                  <a:extLst>
                    <a:ext uri="{FF2B5EF4-FFF2-40B4-BE49-F238E27FC236}">
                      <a16:creationId xmlns:a16="http://schemas.microsoft.com/office/drawing/2014/main" id="{F4223A4C-2969-4BE0-98B0-9BEEB622CA04}"/>
                    </a:ext>
                  </a:extLst>
                </p:cNvPr>
                <p:cNvSpPr>
                  <a:spLocks noChangeShapeType="1"/>
                </p:cNvSpPr>
                <p:nvPr/>
              </p:nvSpPr>
              <p:spPr bwMode="auto">
                <a:xfrm>
                  <a:off x="3094" y="1947"/>
                  <a:ext cx="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2" name="Line 1240">
                  <a:extLst>
                    <a:ext uri="{FF2B5EF4-FFF2-40B4-BE49-F238E27FC236}">
                      <a16:creationId xmlns:a16="http://schemas.microsoft.com/office/drawing/2014/main" id="{03BAE5F9-8C29-4B62-99D8-AA0CB725BF4E}"/>
                    </a:ext>
                  </a:extLst>
                </p:cNvPr>
                <p:cNvSpPr>
                  <a:spLocks noChangeShapeType="1"/>
                </p:cNvSpPr>
                <p:nvPr/>
              </p:nvSpPr>
              <p:spPr bwMode="auto">
                <a:xfrm flipH="1">
                  <a:off x="3095" y="1982"/>
                  <a:ext cx="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3" name="Line 1241">
                  <a:extLst>
                    <a:ext uri="{FF2B5EF4-FFF2-40B4-BE49-F238E27FC236}">
                      <a16:creationId xmlns:a16="http://schemas.microsoft.com/office/drawing/2014/main" id="{5F6C0C89-459F-4FB7-8B27-33C8BEB541DE}"/>
                    </a:ext>
                  </a:extLst>
                </p:cNvPr>
                <p:cNvSpPr>
                  <a:spLocks noChangeShapeType="1"/>
                </p:cNvSpPr>
                <p:nvPr/>
              </p:nvSpPr>
              <p:spPr bwMode="auto">
                <a:xfrm flipH="1">
                  <a:off x="3095" y="2017"/>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4" name="Line 1242">
                  <a:extLst>
                    <a:ext uri="{FF2B5EF4-FFF2-40B4-BE49-F238E27FC236}">
                      <a16:creationId xmlns:a16="http://schemas.microsoft.com/office/drawing/2014/main" id="{6F6DBB15-641E-4E0C-AB3C-E8045F88D936}"/>
                    </a:ext>
                  </a:extLst>
                </p:cNvPr>
                <p:cNvSpPr>
                  <a:spLocks noChangeShapeType="1"/>
                </p:cNvSpPr>
                <p:nvPr/>
              </p:nvSpPr>
              <p:spPr bwMode="auto">
                <a:xfrm flipH="1">
                  <a:off x="3095" y="2050"/>
                  <a:ext cx="26"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5" name="Line 1243">
                  <a:extLst>
                    <a:ext uri="{FF2B5EF4-FFF2-40B4-BE49-F238E27FC236}">
                      <a16:creationId xmlns:a16="http://schemas.microsoft.com/office/drawing/2014/main" id="{2E299B4D-6B90-422A-A494-2D9259AF28BB}"/>
                    </a:ext>
                  </a:extLst>
                </p:cNvPr>
                <p:cNvSpPr>
                  <a:spLocks noChangeShapeType="1"/>
                </p:cNvSpPr>
                <p:nvPr/>
              </p:nvSpPr>
              <p:spPr bwMode="auto">
                <a:xfrm flipH="1" flipV="1">
                  <a:off x="3095" y="2078"/>
                  <a:ext cx="3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6" name="Line 1244">
                  <a:extLst>
                    <a:ext uri="{FF2B5EF4-FFF2-40B4-BE49-F238E27FC236}">
                      <a16:creationId xmlns:a16="http://schemas.microsoft.com/office/drawing/2014/main" id="{E282FCD7-3348-4D93-A580-0EF150B9955D}"/>
                    </a:ext>
                  </a:extLst>
                </p:cNvPr>
                <p:cNvSpPr>
                  <a:spLocks noChangeShapeType="1"/>
                </p:cNvSpPr>
                <p:nvPr/>
              </p:nvSpPr>
              <p:spPr bwMode="auto">
                <a:xfrm flipH="1" flipV="1">
                  <a:off x="3095" y="2107"/>
                  <a:ext cx="3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7" name="Line 1245">
                  <a:extLst>
                    <a:ext uri="{FF2B5EF4-FFF2-40B4-BE49-F238E27FC236}">
                      <a16:creationId xmlns:a16="http://schemas.microsoft.com/office/drawing/2014/main" id="{D1E7B0B6-20E2-472F-842A-717D2A18F943}"/>
                    </a:ext>
                  </a:extLst>
                </p:cNvPr>
                <p:cNvSpPr>
                  <a:spLocks noChangeShapeType="1"/>
                </p:cNvSpPr>
                <p:nvPr/>
              </p:nvSpPr>
              <p:spPr bwMode="auto">
                <a:xfrm flipH="1" flipV="1">
                  <a:off x="3095" y="2136"/>
                  <a:ext cx="3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8" name="Line 1246">
                  <a:extLst>
                    <a:ext uri="{FF2B5EF4-FFF2-40B4-BE49-F238E27FC236}">
                      <a16:creationId xmlns:a16="http://schemas.microsoft.com/office/drawing/2014/main" id="{EAEEF319-888F-4845-A221-A4AE352A872B}"/>
                    </a:ext>
                  </a:extLst>
                </p:cNvPr>
                <p:cNvSpPr>
                  <a:spLocks noChangeShapeType="1"/>
                </p:cNvSpPr>
                <p:nvPr/>
              </p:nvSpPr>
              <p:spPr bwMode="auto">
                <a:xfrm flipH="1" flipV="1">
                  <a:off x="3095" y="2164"/>
                  <a:ext cx="2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9" name="Line 1247">
                  <a:extLst>
                    <a:ext uri="{FF2B5EF4-FFF2-40B4-BE49-F238E27FC236}">
                      <a16:creationId xmlns:a16="http://schemas.microsoft.com/office/drawing/2014/main" id="{49DB650B-96C7-4D4A-84AE-2813B22A8AA8}"/>
                    </a:ext>
                  </a:extLst>
                </p:cNvPr>
                <p:cNvSpPr>
                  <a:spLocks noChangeShapeType="1"/>
                </p:cNvSpPr>
                <p:nvPr/>
              </p:nvSpPr>
              <p:spPr bwMode="auto">
                <a:xfrm flipH="1" flipV="1">
                  <a:off x="3095" y="2193"/>
                  <a:ext cx="14"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0" name="Line 1248">
                  <a:extLst>
                    <a:ext uri="{FF2B5EF4-FFF2-40B4-BE49-F238E27FC236}">
                      <a16:creationId xmlns:a16="http://schemas.microsoft.com/office/drawing/2014/main" id="{997EFB99-41AE-4380-861A-BE526B810625}"/>
                    </a:ext>
                  </a:extLst>
                </p:cNvPr>
                <p:cNvSpPr>
                  <a:spLocks noChangeShapeType="1"/>
                </p:cNvSpPr>
                <p:nvPr/>
              </p:nvSpPr>
              <p:spPr bwMode="auto">
                <a:xfrm flipH="1" flipV="1">
                  <a:off x="3095" y="2222"/>
                  <a:ext cx="5"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1" name="Line 1249">
                  <a:extLst>
                    <a:ext uri="{FF2B5EF4-FFF2-40B4-BE49-F238E27FC236}">
                      <a16:creationId xmlns:a16="http://schemas.microsoft.com/office/drawing/2014/main" id="{3265DB1A-5D26-4572-99DA-21799F37104A}"/>
                    </a:ext>
                  </a:extLst>
                </p:cNvPr>
                <p:cNvSpPr>
                  <a:spLocks noChangeShapeType="1"/>
                </p:cNvSpPr>
                <p:nvPr/>
              </p:nvSpPr>
              <p:spPr bwMode="auto">
                <a:xfrm flipV="1">
                  <a:off x="3095" y="2250"/>
                  <a:ext cx="0"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2" name="Line 1250">
                  <a:extLst>
                    <a:ext uri="{FF2B5EF4-FFF2-40B4-BE49-F238E27FC236}">
                      <a16:creationId xmlns:a16="http://schemas.microsoft.com/office/drawing/2014/main" id="{39365D90-D8C7-483D-BA9C-FD51EFB4B7E5}"/>
                    </a:ext>
                  </a:extLst>
                </p:cNvPr>
                <p:cNvSpPr>
                  <a:spLocks noChangeShapeType="1"/>
                </p:cNvSpPr>
                <p:nvPr/>
              </p:nvSpPr>
              <p:spPr bwMode="auto">
                <a:xfrm flipV="1">
                  <a:off x="3094" y="2279"/>
                  <a:ext cx="1"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3" name="Line 1251">
                  <a:extLst>
                    <a:ext uri="{FF2B5EF4-FFF2-40B4-BE49-F238E27FC236}">
                      <a16:creationId xmlns:a16="http://schemas.microsoft.com/office/drawing/2014/main" id="{6940E610-2D5A-4BA8-87D9-075423B70840}"/>
                    </a:ext>
                  </a:extLst>
                </p:cNvPr>
                <p:cNvSpPr>
                  <a:spLocks noChangeShapeType="1"/>
                </p:cNvSpPr>
                <p:nvPr/>
              </p:nvSpPr>
              <p:spPr bwMode="auto">
                <a:xfrm flipH="1" flipV="1">
                  <a:off x="3095" y="2308"/>
                  <a:ext cx="1"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4" name="Line 1252">
                  <a:extLst>
                    <a:ext uri="{FF2B5EF4-FFF2-40B4-BE49-F238E27FC236}">
                      <a16:creationId xmlns:a16="http://schemas.microsoft.com/office/drawing/2014/main" id="{08B1F632-0F30-4F49-A0B4-EA7FF3A84F6E}"/>
                    </a:ext>
                  </a:extLst>
                </p:cNvPr>
                <p:cNvSpPr>
                  <a:spLocks noChangeShapeType="1"/>
                </p:cNvSpPr>
                <p:nvPr/>
              </p:nvSpPr>
              <p:spPr bwMode="auto">
                <a:xfrm flipH="1" flipV="1">
                  <a:off x="3095" y="2337"/>
                  <a:ext cx="6"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5" name="Line 1253">
                  <a:extLst>
                    <a:ext uri="{FF2B5EF4-FFF2-40B4-BE49-F238E27FC236}">
                      <a16:creationId xmlns:a16="http://schemas.microsoft.com/office/drawing/2014/main" id="{C82BE187-4DB5-4D16-88A1-F61BFA32F0FB}"/>
                    </a:ext>
                  </a:extLst>
                </p:cNvPr>
                <p:cNvSpPr>
                  <a:spLocks noChangeShapeType="1"/>
                </p:cNvSpPr>
                <p:nvPr/>
              </p:nvSpPr>
              <p:spPr bwMode="auto">
                <a:xfrm flipH="1" flipV="1">
                  <a:off x="3095" y="2365"/>
                  <a:ext cx="10"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6" name="Line 1254">
                  <a:extLst>
                    <a:ext uri="{FF2B5EF4-FFF2-40B4-BE49-F238E27FC236}">
                      <a16:creationId xmlns:a16="http://schemas.microsoft.com/office/drawing/2014/main" id="{25ABA5EB-68F4-435C-BA6C-5CE4D43BE0F4}"/>
                    </a:ext>
                  </a:extLst>
                </p:cNvPr>
                <p:cNvSpPr>
                  <a:spLocks noChangeShapeType="1"/>
                </p:cNvSpPr>
                <p:nvPr/>
              </p:nvSpPr>
              <p:spPr bwMode="auto">
                <a:xfrm flipH="1" flipV="1">
                  <a:off x="3095" y="2394"/>
                  <a:ext cx="1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7" name="Line 1255">
                  <a:extLst>
                    <a:ext uri="{FF2B5EF4-FFF2-40B4-BE49-F238E27FC236}">
                      <a16:creationId xmlns:a16="http://schemas.microsoft.com/office/drawing/2014/main" id="{130B7B9F-8C5B-4A30-A6CD-6D0ADB4CADC0}"/>
                    </a:ext>
                  </a:extLst>
                </p:cNvPr>
                <p:cNvSpPr>
                  <a:spLocks noChangeShapeType="1"/>
                </p:cNvSpPr>
                <p:nvPr/>
              </p:nvSpPr>
              <p:spPr bwMode="auto">
                <a:xfrm flipH="1" flipV="1">
                  <a:off x="3095" y="2423"/>
                  <a:ext cx="2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8" name="Line 1256">
                  <a:extLst>
                    <a:ext uri="{FF2B5EF4-FFF2-40B4-BE49-F238E27FC236}">
                      <a16:creationId xmlns:a16="http://schemas.microsoft.com/office/drawing/2014/main" id="{2E1D2081-6D8E-42B9-A151-F7B0188B7259}"/>
                    </a:ext>
                  </a:extLst>
                </p:cNvPr>
                <p:cNvSpPr>
                  <a:spLocks noChangeShapeType="1"/>
                </p:cNvSpPr>
                <p:nvPr/>
              </p:nvSpPr>
              <p:spPr bwMode="auto">
                <a:xfrm flipH="1">
                  <a:off x="3095" y="2448"/>
                  <a:ext cx="2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9" name="Line 1257">
                  <a:extLst>
                    <a:ext uri="{FF2B5EF4-FFF2-40B4-BE49-F238E27FC236}">
                      <a16:creationId xmlns:a16="http://schemas.microsoft.com/office/drawing/2014/main" id="{55C8D97B-C427-4D14-B2BE-47797964D524}"/>
                    </a:ext>
                  </a:extLst>
                </p:cNvPr>
                <p:cNvSpPr>
                  <a:spLocks noChangeShapeType="1"/>
                </p:cNvSpPr>
                <p:nvPr/>
              </p:nvSpPr>
              <p:spPr bwMode="auto">
                <a:xfrm flipH="1">
                  <a:off x="3095" y="2463"/>
                  <a:ext cx="3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0" name="Line 1258">
                  <a:extLst>
                    <a:ext uri="{FF2B5EF4-FFF2-40B4-BE49-F238E27FC236}">
                      <a16:creationId xmlns:a16="http://schemas.microsoft.com/office/drawing/2014/main" id="{3D53972A-B101-4D7C-AF20-872D1616ECAA}"/>
                    </a:ext>
                  </a:extLst>
                </p:cNvPr>
                <p:cNvSpPr>
                  <a:spLocks noChangeShapeType="1"/>
                </p:cNvSpPr>
                <p:nvPr/>
              </p:nvSpPr>
              <p:spPr bwMode="auto">
                <a:xfrm flipH="1">
                  <a:off x="3095" y="2480"/>
                  <a:ext cx="45"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1" name="Line 1259">
                  <a:extLst>
                    <a:ext uri="{FF2B5EF4-FFF2-40B4-BE49-F238E27FC236}">
                      <a16:creationId xmlns:a16="http://schemas.microsoft.com/office/drawing/2014/main" id="{44594ACF-2DEC-4E5B-85B7-5B2D5953BE41}"/>
                    </a:ext>
                  </a:extLst>
                </p:cNvPr>
                <p:cNvSpPr>
                  <a:spLocks noChangeShapeType="1"/>
                </p:cNvSpPr>
                <p:nvPr/>
              </p:nvSpPr>
              <p:spPr bwMode="auto">
                <a:xfrm flipH="1">
                  <a:off x="3095" y="2504"/>
                  <a:ext cx="50"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2" name="Line 1260">
                  <a:extLst>
                    <a:ext uri="{FF2B5EF4-FFF2-40B4-BE49-F238E27FC236}">
                      <a16:creationId xmlns:a16="http://schemas.microsoft.com/office/drawing/2014/main" id="{F9B47A5B-68A2-4FF0-B749-1E9A0E363A48}"/>
                    </a:ext>
                  </a:extLst>
                </p:cNvPr>
                <p:cNvSpPr>
                  <a:spLocks noChangeShapeType="1"/>
                </p:cNvSpPr>
                <p:nvPr/>
              </p:nvSpPr>
              <p:spPr bwMode="auto">
                <a:xfrm flipH="1">
                  <a:off x="3095" y="2534"/>
                  <a:ext cx="49"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3" name="Line 1261">
                  <a:extLst>
                    <a:ext uri="{FF2B5EF4-FFF2-40B4-BE49-F238E27FC236}">
                      <a16:creationId xmlns:a16="http://schemas.microsoft.com/office/drawing/2014/main" id="{8B46857A-F06A-4FE5-9274-E23374DF79B4}"/>
                    </a:ext>
                  </a:extLst>
                </p:cNvPr>
                <p:cNvSpPr>
                  <a:spLocks noChangeShapeType="1"/>
                </p:cNvSpPr>
                <p:nvPr/>
              </p:nvSpPr>
              <p:spPr bwMode="auto">
                <a:xfrm flipH="1">
                  <a:off x="3095" y="2568"/>
                  <a:ext cx="4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4" name="Line 1262">
                  <a:extLst>
                    <a:ext uri="{FF2B5EF4-FFF2-40B4-BE49-F238E27FC236}">
                      <a16:creationId xmlns:a16="http://schemas.microsoft.com/office/drawing/2014/main" id="{6FFC8E9A-5FDC-497B-9D25-FD9226EF5639}"/>
                    </a:ext>
                  </a:extLst>
                </p:cNvPr>
                <p:cNvSpPr>
                  <a:spLocks noChangeShapeType="1"/>
                </p:cNvSpPr>
                <p:nvPr/>
              </p:nvSpPr>
              <p:spPr bwMode="auto">
                <a:xfrm flipH="1">
                  <a:off x="3124" y="1679"/>
                  <a:ext cx="3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5" name="Line 1263">
                  <a:extLst>
                    <a:ext uri="{FF2B5EF4-FFF2-40B4-BE49-F238E27FC236}">
                      <a16:creationId xmlns:a16="http://schemas.microsoft.com/office/drawing/2014/main" id="{0AF61A8B-2801-4BF3-89FD-CF1B0583AD81}"/>
                    </a:ext>
                  </a:extLst>
                </p:cNvPr>
                <p:cNvSpPr>
                  <a:spLocks noChangeShapeType="1"/>
                </p:cNvSpPr>
                <p:nvPr/>
              </p:nvSpPr>
              <p:spPr bwMode="auto">
                <a:xfrm flipH="1">
                  <a:off x="3124" y="1707"/>
                  <a:ext cx="28"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6" name="Line 1264">
                  <a:extLst>
                    <a:ext uri="{FF2B5EF4-FFF2-40B4-BE49-F238E27FC236}">
                      <a16:creationId xmlns:a16="http://schemas.microsoft.com/office/drawing/2014/main" id="{E5177210-07F1-4BB4-8BEB-006B973BCA7C}"/>
                    </a:ext>
                  </a:extLst>
                </p:cNvPr>
                <p:cNvSpPr>
                  <a:spLocks noChangeShapeType="1"/>
                </p:cNvSpPr>
                <p:nvPr/>
              </p:nvSpPr>
              <p:spPr bwMode="auto">
                <a:xfrm flipH="1">
                  <a:off x="3124" y="1734"/>
                  <a:ext cx="25"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7" name="Line 1265">
                  <a:extLst>
                    <a:ext uri="{FF2B5EF4-FFF2-40B4-BE49-F238E27FC236}">
                      <a16:creationId xmlns:a16="http://schemas.microsoft.com/office/drawing/2014/main" id="{46A166AE-50E7-4B73-ACC4-BE6452E6B2FC}"/>
                    </a:ext>
                  </a:extLst>
                </p:cNvPr>
                <p:cNvSpPr>
                  <a:spLocks noChangeShapeType="1"/>
                </p:cNvSpPr>
                <p:nvPr/>
              </p:nvSpPr>
              <p:spPr bwMode="auto">
                <a:xfrm flipH="1">
                  <a:off x="3124" y="1763"/>
                  <a:ext cx="26"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8" name="Line 1266">
                  <a:extLst>
                    <a:ext uri="{FF2B5EF4-FFF2-40B4-BE49-F238E27FC236}">
                      <a16:creationId xmlns:a16="http://schemas.microsoft.com/office/drawing/2014/main" id="{5F080242-0C66-4306-8BD8-B89AD18DBC10}"/>
                    </a:ext>
                  </a:extLst>
                </p:cNvPr>
                <p:cNvSpPr>
                  <a:spLocks noChangeShapeType="1"/>
                </p:cNvSpPr>
                <p:nvPr/>
              </p:nvSpPr>
              <p:spPr bwMode="auto">
                <a:xfrm flipH="1">
                  <a:off x="3124" y="1794"/>
                  <a:ext cx="2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9" name="Line 1267">
                  <a:extLst>
                    <a:ext uri="{FF2B5EF4-FFF2-40B4-BE49-F238E27FC236}">
                      <a16:creationId xmlns:a16="http://schemas.microsoft.com/office/drawing/2014/main" id="{073A665C-B6F9-48EE-A7A6-BCFB4202D792}"/>
                    </a:ext>
                  </a:extLst>
                </p:cNvPr>
                <p:cNvSpPr>
                  <a:spLocks noChangeShapeType="1"/>
                </p:cNvSpPr>
                <p:nvPr/>
              </p:nvSpPr>
              <p:spPr bwMode="auto">
                <a:xfrm flipH="1">
                  <a:off x="3124" y="1827"/>
                  <a:ext cx="2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0" name="Line 1268">
                  <a:extLst>
                    <a:ext uri="{FF2B5EF4-FFF2-40B4-BE49-F238E27FC236}">
                      <a16:creationId xmlns:a16="http://schemas.microsoft.com/office/drawing/2014/main" id="{1C687AE7-C7E1-4EF5-8ECC-43732337DC53}"/>
                    </a:ext>
                  </a:extLst>
                </p:cNvPr>
                <p:cNvSpPr>
                  <a:spLocks noChangeShapeType="1"/>
                </p:cNvSpPr>
                <p:nvPr/>
              </p:nvSpPr>
              <p:spPr bwMode="auto">
                <a:xfrm flipH="1">
                  <a:off x="3124" y="1858"/>
                  <a:ext cx="19"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1" name="Line 1269">
                  <a:extLst>
                    <a:ext uri="{FF2B5EF4-FFF2-40B4-BE49-F238E27FC236}">
                      <a16:creationId xmlns:a16="http://schemas.microsoft.com/office/drawing/2014/main" id="{C83554AD-DD91-47CA-8F0E-325F7959EB4C}"/>
                    </a:ext>
                  </a:extLst>
                </p:cNvPr>
                <p:cNvSpPr>
                  <a:spLocks noChangeShapeType="1"/>
                </p:cNvSpPr>
                <p:nvPr/>
              </p:nvSpPr>
              <p:spPr bwMode="auto">
                <a:xfrm flipH="1">
                  <a:off x="3124" y="1888"/>
                  <a:ext cx="1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2" name="Line 1270">
                  <a:extLst>
                    <a:ext uri="{FF2B5EF4-FFF2-40B4-BE49-F238E27FC236}">
                      <a16:creationId xmlns:a16="http://schemas.microsoft.com/office/drawing/2014/main" id="{038E978B-D58C-493F-9096-58644B7E4705}"/>
                    </a:ext>
                  </a:extLst>
                </p:cNvPr>
                <p:cNvSpPr>
                  <a:spLocks noChangeShapeType="1"/>
                </p:cNvSpPr>
                <p:nvPr/>
              </p:nvSpPr>
              <p:spPr bwMode="auto">
                <a:xfrm flipH="1">
                  <a:off x="3124" y="1917"/>
                  <a:ext cx="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3" name="Line 1271">
                  <a:extLst>
                    <a:ext uri="{FF2B5EF4-FFF2-40B4-BE49-F238E27FC236}">
                      <a16:creationId xmlns:a16="http://schemas.microsoft.com/office/drawing/2014/main" id="{FF2C94C4-27EF-4682-A408-DBE601F402E6}"/>
                    </a:ext>
                  </a:extLst>
                </p:cNvPr>
                <p:cNvSpPr>
                  <a:spLocks noChangeShapeType="1"/>
                </p:cNvSpPr>
                <p:nvPr/>
              </p:nvSpPr>
              <p:spPr bwMode="auto">
                <a:xfrm flipH="1">
                  <a:off x="3124" y="1948"/>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4" name="Line 1272">
                  <a:extLst>
                    <a:ext uri="{FF2B5EF4-FFF2-40B4-BE49-F238E27FC236}">
                      <a16:creationId xmlns:a16="http://schemas.microsoft.com/office/drawing/2014/main" id="{711F9B07-4403-4785-BC40-F69C65FDADB4}"/>
                    </a:ext>
                  </a:extLst>
                </p:cNvPr>
                <p:cNvSpPr>
                  <a:spLocks noChangeShapeType="1"/>
                </p:cNvSpPr>
                <p:nvPr/>
              </p:nvSpPr>
              <p:spPr bwMode="auto">
                <a:xfrm flipH="1">
                  <a:off x="3124" y="1981"/>
                  <a:ext cx="1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5" name="Line 1273">
                  <a:extLst>
                    <a:ext uri="{FF2B5EF4-FFF2-40B4-BE49-F238E27FC236}">
                      <a16:creationId xmlns:a16="http://schemas.microsoft.com/office/drawing/2014/main" id="{2644FD32-28F4-410D-B6E5-C43CB81AB217}"/>
                    </a:ext>
                  </a:extLst>
                </p:cNvPr>
                <p:cNvSpPr>
                  <a:spLocks noChangeShapeType="1"/>
                </p:cNvSpPr>
                <p:nvPr/>
              </p:nvSpPr>
              <p:spPr bwMode="auto">
                <a:xfrm flipH="1">
                  <a:off x="3124" y="2016"/>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6" name="Line 1274">
                  <a:extLst>
                    <a:ext uri="{FF2B5EF4-FFF2-40B4-BE49-F238E27FC236}">
                      <a16:creationId xmlns:a16="http://schemas.microsoft.com/office/drawing/2014/main" id="{0DE5C540-8861-4781-8717-3050F816E234}"/>
                    </a:ext>
                  </a:extLst>
                </p:cNvPr>
                <p:cNvSpPr>
                  <a:spLocks noChangeShapeType="1"/>
                </p:cNvSpPr>
                <p:nvPr/>
              </p:nvSpPr>
              <p:spPr bwMode="auto">
                <a:xfrm flipH="1">
                  <a:off x="3124" y="2049"/>
                  <a:ext cx="3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7" name="Line 1275">
                  <a:extLst>
                    <a:ext uri="{FF2B5EF4-FFF2-40B4-BE49-F238E27FC236}">
                      <a16:creationId xmlns:a16="http://schemas.microsoft.com/office/drawing/2014/main" id="{3AD39709-85E5-4008-BD29-0559A2B787E6}"/>
                    </a:ext>
                  </a:extLst>
                </p:cNvPr>
                <p:cNvSpPr>
                  <a:spLocks noChangeShapeType="1"/>
                </p:cNvSpPr>
                <p:nvPr/>
              </p:nvSpPr>
              <p:spPr bwMode="auto">
                <a:xfrm flipH="1" flipV="1">
                  <a:off x="3124" y="2078"/>
                  <a:ext cx="4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8" name="Line 1276">
                  <a:extLst>
                    <a:ext uri="{FF2B5EF4-FFF2-40B4-BE49-F238E27FC236}">
                      <a16:creationId xmlns:a16="http://schemas.microsoft.com/office/drawing/2014/main" id="{15F06C8C-560D-4D23-9DEC-C54A3BC855BB}"/>
                    </a:ext>
                  </a:extLst>
                </p:cNvPr>
                <p:cNvSpPr>
                  <a:spLocks noChangeShapeType="1"/>
                </p:cNvSpPr>
                <p:nvPr/>
              </p:nvSpPr>
              <p:spPr bwMode="auto">
                <a:xfrm flipH="1">
                  <a:off x="3124" y="2107"/>
                  <a:ext cx="4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9" name="Line 1277">
                  <a:extLst>
                    <a:ext uri="{FF2B5EF4-FFF2-40B4-BE49-F238E27FC236}">
                      <a16:creationId xmlns:a16="http://schemas.microsoft.com/office/drawing/2014/main" id="{CF2A1F6A-CC8A-47CB-94CE-B2D2A8B58F3D}"/>
                    </a:ext>
                  </a:extLst>
                </p:cNvPr>
                <p:cNvSpPr>
                  <a:spLocks noChangeShapeType="1"/>
                </p:cNvSpPr>
                <p:nvPr/>
              </p:nvSpPr>
              <p:spPr bwMode="auto">
                <a:xfrm flipH="1" flipV="1">
                  <a:off x="3124" y="2136"/>
                  <a:ext cx="3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0" name="Line 1278">
                  <a:extLst>
                    <a:ext uri="{FF2B5EF4-FFF2-40B4-BE49-F238E27FC236}">
                      <a16:creationId xmlns:a16="http://schemas.microsoft.com/office/drawing/2014/main" id="{A7F5BE6E-421D-4CF9-842E-77A93151DFDC}"/>
                    </a:ext>
                  </a:extLst>
                </p:cNvPr>
                <p:cNvSpPr>
                  <a:spLocks noChangeShapeType="1"/>
                </p:cNvSpPr>
                <p:nvPr/>
              </p:nvSpPr>
              <p:spPr bwMode="auto">
                <a:xfrm flipH="1" flipV="1">
                  <a:off x="3124" y="2164"/>
                  <a:ext cx="2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1" name="Line 1279">
                  <a:extLst>
                    <a:ext uri="{FF2B5EF4-FFF2-40B4-BE49-F238E27FC236}">
                      <a16:creationId xmlns:a16="http://schemas.microsoft.com/office/drawing/2014/main" id="{D9DDC7F2-BC1B-462F-8F5F-7D68E96DEB0D}"/>
                    </a:ext>
                  </a:extLst>
                </p:cNvPr>
                <p:cNvSpPr>
                  <a:spLocks noChangeShapeType="1"/>
                </p:cNvSpPr>
                <p:nvPr/>
              </p:nvSpPr>
              <p:spPr bwMode="auto">
                <a:xfrm flipH="1" flipV="1">
                  <a:off x="3124" y="2193"/>
                  <a:ext cx="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2" name="Line 1280">
                  <a:extLst>
                    <a:ext uri="{FF2B5EF4-FFF2-40B4-BE49-F238E27FC236}">
                      <a16:creationId xmlns:a16="http://schemas.microsoft.com/office/drawing/2014/main" id="{E08388A0-3D64-40AF-B5B6-28381ABFF094}"/>
                    </a:ext>
                  </a:extLst>
                </p:cNvPr>
                <p:cNvSpPr>
                  <a:spLocks noChangeShapeType="1"/>
                </p:cNvSpPr>
                <p:nvPr/>
              </p:nvSpPr>
              <p:spPr bwMode="auto">
                <a:xfrm flipV="1">
                  <a:off x="3123" y="2222"/>
                  <a:ext cx="1"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3" name="Line 1281">
                  <a:extLst>
                    <a:ext uri="{FF2B5EF4-FFF2-40B4-BE49-F238E27FC236}">
                      <a16:creationId xmlns:a16="http://schemas.microsoft.com/office/drawing/2014/main" id="{5417175D-81CD-455A-9E61-D62F1ECFAC08}"/>
                    </a:ext>
                  </a:extLst>
                </p:cNvPr>
                <p:cNvSpPr>
                  <a:spLocks noChangeShapeType="1"/>
                </p:cNvSpPr>
                <p:nvPr/>
              </p:nvSpPr>
              <p:spPr bwMode="auto">
                <a:xfrm flipV="1">
                  <a:off x="3118" y="2250"/>
                  <a:ext cx="6"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4" name="Line 1282">
                  <a:extLst>
                    <a:ext uri="{FF2B5EF4-FFF2-40B4-BE49-F238E27FC236}">
                      <a16:creationId xmlns:a16="http://schemas.microsoft.com/office/drawing/2014/main" id="{A601ECA8-0000-44F6-A57E-764D8CCD5C40}"/>
                    </a:ext>
                  </a:extLst>
                </p:cNvPr>
                <p:cNvSpPr>
                  <a:spLocks noChangeShapeType="1"/>
                </p:cNvSpPr>
                <p:nvPr/>
              </p:nvSpPr>
              <p:spPr bwMode="auto">
                <a:xfrm flipV="1">
                  <a:off x="3119" y="2279"/>
                  <a:ext cx="5"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5" name="Line 1283">
                  <a:extLst>
                    <a:ext uri="{FF2B5EF4-FFF2-40B4-BE49-F238E27FC236}">
                      <a16:creationId xmlns:a16="http://schemas.microsoft.com/office/drawing/2014/main" id="{5D2E50E2-0530-4EAC-AC6F-304FCB61DD1E}"/>
                    </a:ext>
                  </a:extLst>
                </p:cNvPr>
                <p:cNvSpPr>
                  <a:spLocks noChangeShapeType="1"/>
                </p:cNvSpPr>
                <p:nvPr/>
              </p:nvSpPr>
              <p:spPr bwMode="auto">
                <a:xfrm flipV="1">
                  <a:off x="3122" y="2308"/>
                  <a:ext cx="2"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6" name="Line 1284">
                  <a:extLst>
                    <a:ext uri="{FF2B5EF4-FFF2-40B4-BE49-F238E27FC236}">
                      <a16:creationId xmlns:a16="http://schemas.microsoft.com/office/drawing/2014/main" id="{47BD9D3D-94CD-451E-B719-0BBBED5F2438}"/>
                    </a:ext>
                  </a:extLst>
                </p:cNvPr>
                <p:cNvSpPr>
                  <a:spLocks noChangeShapeType="1"/>
                </p:cNvSpPr>
                <p:nvPr/>
              </p:nvSpPr>
              <p:spPr bwMode="auto">
                <a:xfrm flipH="1" flipV="1">
                  <a:off x="3124" y="2337"/>
                  <a:ext cx="2"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7" name="Line 1285">
                  <a:extLst>
                    <a:ext uri="{FF2B5EF4-FFF2-40B4-BE49-F238E27FC236}">
                      <a16:creationId xmlns:a16="http://schemas.microsoft.com/office/drawing/2014/main" id="{590AFF4B-2443-49B5-80A0-45332AB561A4}"/>
                    </a:ext>
                  </a:extLst>
                </p:cNvPr>
                <p:cNvSpPr>
                  <a:spLocks noChangeShapeType="1"/>
                </p:cNvSpPr>
                <p:nvPr/>
              </p:nvSpPr>
              <p:spPr bwMode="auto">
                <a:xfrm flipH="1" flipV="1">
                  <a:off x="3124" y="2365"/>
                  <a:ext cx="6"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8" name="Line 1286">
                  <a:extLst>
                    <a:ext uri="{FF2B5EF4-FFF2-40B4-BE49-F238E27FC236}">
                      <a16:creationId xmlns:a16="http://schemas.microsoft.com/office/drawing/2014/main" id="{543368F1-EFD8-4227-884A-4DC252CC762F}"/>
                    </a:ext>
                  </a:extLst>
                </p:cNvPr>
                <p:cNvSpPr>
                  <a:spLocks noChangeShapeType="1"/>
                </p:cNvSpPr>
                <p:nvPr/>
              </p:nvSpPr>
              <p:spPr bwMode="auto">
                <a:xfrm flipH="1" flipV="1">
                  <a:off x="3124" y="2394"/>
                  <a:ext cx="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9" name="Line 1287">
                  <a:extLst>
                    <a:ext uri="{FF2B5EF4-FFF2-40B4-BE49-F238E27FC236}">
                      <a16:creationId xmlns:a16="http://schemas.microsoft.com/office/drawing/2014/main" id="{96CDC28F-9FAB-4550-AE00-7BF94F767B07}"/>
                    </a:ext>
                  </a:extLst>
                </p:cNvPr>
                <p:cNvSpPr>
                  <a:spLocks noChangeShapeType="1"/>
                </p:cNvSpPr>
                <p:nvPr/>
              </p:nvSpPr>
              <p:spPr bwMode="auto">
                <a:xfrm flipH="1" flipV="1">
                  <a:off x="3124" y="2423"/>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0" name="Line 1288">
                  <a:extLst>
                    <a:ext uri="{FF2B5EF4-FFF2-40B4-BE49-F238E27FC236}">
                      <a16:creationId xmlns:a16="http://schemas.microsoft.com/office/drawing/2014/main" id="{D7ED2A11-4A21-4C88-909D-F90EDC03AD47}"/>
                    </a:ext>
                  </a:extLst>
                </p:cNvPr>
                <p:cNvSpPr>
                  <a:spLocks noChangeShapeType="1"/>
                </p:cNvSpPr>
                <p:nvPr/>
              </p:nvSpPr>
              <p:spPr bwMode="auto">
                <a:xfrm flipH="1">
                  <a:off x="3124" y="2440"/>
                  <a:ext cx="2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1" name="Line 1289">
                  <a:extLst>
                    <a:ext uri="{FF2B5EF4-FFF2-40B4-BE49-F238E27FC236}">
                      <a16:creationId xmlns:a16="http://schemas.microsoft.com/office/drawing/2014/main" id="{EB35621A-64B4-4B20-BCB7-07DF75F36949}"/>
                    </a:ext>
                  </a:extLst>
                </p:cNvPr>
                <p:cNvSpPr>
                  <a:spLocks noChangeShapeType="1"/>
                </p:cNvSpPr>
                <p:nvPr/>
              </p:nvSpPr>
              <p:spPr bwMode="auto">
                <a:xfrm flipH="1">
                  <a:off x="3124" y="2455"/>
                  <a:ext cx="3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2" name="Line 1290">
                  <a:extLst>
                    <a:ext uri="{FF2B5EF4-FFF2-40B4-BE49-F238E27FC236}">
                      <a16:creationId xmlns:a16="http://schemas.microsoft.com/office/drawing/2014/main" id="{A67D10DF-FD94-4948-A101-3C64971634F4}"/>
                    </a:ext>
                  </a:extLst>
                </p:cNvPr>
                <p:cNvSpPr>
                  <a:spLocks noChangeShapeType="1"/>
                </p:cNvSpPr>
                <p:nvPr/>
              </p:nvSpPr>
              <p:spPr bwMode="auto">
                <a:xfrm flipH="1">
                  <a:off x="3124" y="2475"/>
                  <a:ext cx="46"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3" name="Line 1291">
                  <a:extLst>
                    <a:ext uri="{FF2B5EF4-FFF2-40B4-BE49-F238E27FC236}">
                      <a16:creationId xmlns:a16="http://schemas.microsoft.com/office/drawing/2014/main" id="{9EEDB0EA-2980-4D2A-BA79-18F74548DB51}"/>
                    </a:ext>
                  </a:extLst>
                </p:cNvPr>
                <p:cNvSpPr>
                  <a:spLocks noChangeShapeType="1"/>
                </p:cNvSpPr>
                <p:nvPr/>
              </p:nvSpPr>
              <p:spPr bwMode="auto">
                <a:xfrm flipH="1">
                  <a:off x="3124" y="2501"/>
                  <a:ext cx="53"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4" name="Line 1292">
                  <a:extLst>
                    <a:ext uri="{FF2B5EF4-FFF2-40B4-BE49-F238E27FC236}">
                      <a16:creationId xmlns:a16="http://schemas.microsoft.com/office/drawing/2014/main" id="{9C8BAEB1-DB43-4792-9215-4BFA288DF328}"/>
                    </a:ext>
                  </a:extLst>
                </p:cNvPr>
                <p:cNvSpPr>
                  <a:spLocks noChangeShapeType="1"/>
                </p:cNvSpPr>
                <p:nvPr/>
              </p:nvSpPr>
              <p:spPr bwMode="auto">
                <a:xfrm flipH="1">
                  <a:off x="3124" y="2533"/>
                  <a:ext cx="53"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5" name="Line 1293">
                  <a:extLst>
                    <a:ext uri="{FF2B5EF4-FFF2-40B4-BE49-F238E27FC236}">
                      <a16:creationId xmlns:a16="http://schemas.microsoft.com/office/drawing/2014/main" id="{D9BDA8ED-D5D4-47D2-AAF3-A53466A5A90C}"/>
                    </a:ext>
                  </a:extLst>
                </p:cNvPr>
                <p:cNvSpPr>
                  <a:spLocks noChangeShapeType="1"/>
                </p:cNvSpPr>
                <p:nvPr/>
              </p:nvSpPr>
              <p:spPr bwMode="auto">
                <a:xfrm flipH="1">
                  <a:off x="3124" y="2567"/>
                  <a:ext cx="46"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6" name="Line 1294">
                  <a:extLst>
                    <a:ext uri="{FF2B5EF4-FFF2-40B4-BE49-F238E27FC236}">
                      <a16:creationId xmlns:a16="http://schemas.microsoft.com/office/drawing/2014/main" id="{93CB1224-A218-48AA-8A8B-D2828BEAE063}"/>
                    </a:ext>
                  </a:extLst>
                </p:cNvPr>
                <p:cNvSpPr>
                  <a:spLocks noChangeShapeType="1"/>
                </p:cNvSpPr>
                <p:nvPr/>
              </p:nvSpPr>
              <p:spPr bwMode="auto">
                <a:xfrm flipH="1">
                  <a:off x="3152" y="1680"/>
                  <a:ext cx="3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7" name="Line 1295">
                  <a:extLst>
                    <a:ext uri="{FF2B5EF4-FFF2-40B4-BE49-F238E27FC236}">
                      <a16:creationId xmlns:a16="http://schemas.microsoft.com/office/drawing/2014/main" id="{5A0CBD7B-5F89-4E50-88CC-23EF43D05AA7}"/>
                    </a:ext>
                  </a:extLst>
                </p:cNvPr>
                <p:cNvSpPr>
                  <a:spLocks noChangeShapeType="1"/>
                </p:cNvSpPr>
                <p:nvPr/>
              </p:nvSpPr>
              <p:spPr bwMode="auto">
                <a:xfrm flipH="1">
                  <a:off x="3152" y="1707"/>
                  <a:ext cx="2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8" name="Line 1296">
                  <a:extLst>
                    <a:ext uri="{FF2B5EF4-FFF2-40B4-BE49-F238E27FC236}">
                      <a16:creationId xmlns:a16="http://schemas.microsoft.com/office/drawing/2014/main" id="{246550F4-3780-483C-93A7-7AAC79454980}"/>
                    </a:ext>
                  </a:extLst>
                </p:cNvPr>
                <p:cNvSpPr>
                  <a:spLocks noChangeShapeType="1"/>
                </p:cNvSpPr>
                <p:nvPr/>
              </p:nvSpPr>
              <p:spPr bwMode="auto">
                <a:xfrm flipH="1">
                  <a:off x="3152" y="1734"/>
                  <a:ext cx="2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9" name="Line 1297">
                  <a:extLst>
                    <a:ext uri="{FF2B5EF4-FFF2-40B4-BE49-F238E27FC236}">
                      <a16:creationId xmlns:a16="http://schemas.microsoft.com/office/drawing/2014/main" id="{AE19029A-8BCF-4B24-A70B-7ED8935FFFF4}"/>
                    </a:ext>
                  </a:extLst>
                </p:cNvPr>
                <p:cNvSpPr>
                  <a:spLocks noChangeShapeType="1"/>
                </p:cNvSpPr>
                <p:nvPr/>
              </p:nvSpPr>
              <p:spPr bwMode="auto">
                <a:xfrm flipH="1">
                  <a:off x="3152" y="1765"/>
                  <a:ext cx="2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0" name="Line 1298">
                  <a:extLst>
                    <a:ext uri="{FF2B5EF4-FFF2-40B4-BE49-F238E27FC236}">
                      <a16:creationId xmlns:a16="http://schemas.microsoft.com/office/drawing/2014/main" id="{B21116DD-BA84-4F04-96B5-03F69B794BA9}"/>
                    </a:ext>
                  </a:extLst>
                </p:cNvPr>
                <p:cNvSpPr>
                  <a:spLocks noChangeShapeType="1"/>
                </p:cNvSpPr>
                <p:nvPr/>
              </p:nvSpPr>
              <p:spPr bwMode="auto">
                <a:xfrm flipH="1">
                  <a:off x="3152" y="1800"/>
                  <a:ext cx="24"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1" name="Line 1299">
                  <a:extLst>
                    <a:ext uri="{FF2B5EF4-FFF2-40B4-BE49-F238E27FC236}">
                      <a16:creationId xmlns:a16="http://schemas.microsoft.com/office/drawing/2014/main" id="{D8B493EC-E60E-4FB3-995E-783B3EABE59C}"/>
                    </a:ext>
                  </a:extLst>
                </p:cNvPr>
                <p:cNvSpPr>
                  <a:spLocks noChangeShapeType="1"/>
                </p:cNvSpPr>
                <p:nvPr/>
              </p:nvSpPr>
              <p:spPr bwMode="auto">
                <a:xfrm flipH="1">
                  <a:off x="3152" y="1836"/>
                  <a:ext cx="2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2" name="Line 1300">
                  <a:extLst>
                    <a:ext uri="{FF2B5EF4-FFF2-40B4-BE49-F238E27FC236}">
                      <a16:creationId xmlns:a16="http://schemas.microsoft.com/office/drawing/2014/main" id="{63E1B893-5BF3-4726-BF08-C456EF2BC181}"/>
                    </a:ext>
                  </a:extLst>
                </p:cNvPr>
                <p:cNvSpPr>
                  <a:spLocks noChangeShapeType="1"/>
                </p:cNvSpPr>
                <p:nvPr/>
              </p:nvSpPr>
              <p:spPr bwMode="auto">
                <a:xfrm flipH="1">
                  <a:off x="3152" y="1869"/>
                  <a:ext cx="1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3" name="Line 1301">
                  <a:extLst>
                    <a:ext uri="{FF2B5EF4-FFF2-40B4-BE49-F238E27FC236}">
                      <a16:creationId xmlns:a16="http://schemas.microsoft.com/office/drawing/2014/main" id="{057F631A-4F4D-436F-95BB-5A9B89899AA2}"/>
                    </a:ext>
                  </a:extLst>
                </p:cNvPr>
                <p:cNvSpPr>
                  <a:spLocks noChangeShapeType="1"/>
                </p:cNvSpPr>
                <p:nvPr/>
              </p:nvSpPr>
              <p:spPr bwMode="auto">
                <a:xfrm flipH="1">
                  <a:off x="3152" y="1898"/>
                  <a:ext cx="1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4" name="Line 1302">
                  <a:extLst>
                    <a:ext uri="{FF2B5EF4-FFF2-40B4-BE49-F238E27FC236}">
                      <a16:creationId xmlns:a16="http://schemas.microsoft.com/office/drawing/2014/main" id="{52C258F7-8B60-4CDD-B86E-D7782A70DFA1}"/>
                    </a:ext>
                  </a:extLst>
                </p:cNvPr>
                <p:cNvSpPr>
                  <a:spLocks noChangeShapeType="1"/>
                </p:cNvSpPr>
                <p:nvPr/>
              </p:nvSpPr>
              <p:spPr bwMode="auto">
                <a:xfrm flipH="1">
                  <a:off x="3152" y="1924"/>
                  <a:ext cx="1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5" name="Line 1303">
                  <a:extLst>
                    <a:ext uri="{FF2B5EF4-FFF2-40B4-BE49-F238E27FC236}">
                      <a16:creationId xmlns:a16="http://schemas.microsoft.com/office/drawing/2014/main" id="{5DFC4D0E-FC74-4E13-9908-0597C35AF830}"/>
                    </a:ext>
                  </a:extLst>
                </p:cNvPr>
                <p:cNvSpPr>
                  <a:spLocks noChangeShapeType="1"/>
                </p:cNvSpPr>
                <p:nvPr/>
              </p:nvSpPr>
              <p:spPr bwMode="auto">
                <a:xfrm flipH="1">
                  <a:off x="3152" y="1951"/>
                  <a:ext cx="1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6" name="Line 1304">
                  <a:extLst>
                    <a:ext uri="{FF2B5EF4-FFF2-40B4-BE49-F238E27FC236}">
                      <a16:creationId xmlns:a16="http://schemas.microsoft.com/office/drawing/2014/main" id="{CEE39AF9-5BFB-4164-B9B1-0CB7EFD369BF}"/>
                    </a:ext>
                  </a:extLst>
                </p:cNvPr>
                <p:cNvSpPr>
                  <a:spLocks noChangeShapeType="1"/>
                </p:cNvSpPr>
                <p:nvPr/>
              </p:nvSpPr>
              <p:spPr bwMode="auto">
                <a:xfrm flipH="1">
                  <a:off x="3152" y="1982"/>
                  <a:ext cx="2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7" name="Line 1305">
                  <a:extLst>
                    <a:ext uri="{FF2B5EF4-FFF2-40B4-BE49-F238E27FC236}">
                      <a16:creationId xmlns:a16="http://schemas.microsoft.com/office/drawing/2014/main" id="{CABFCAFC-E70C-4607-86FC-B0F17127FFA9}"/>
                    </a:ext>
                  </a:extLst>
                </p:cNvPr>
                <p:cNvSpPr>
                  <a:spLocks noChangeShapeType="1"/>
                </p:cNvSpPr>
                <p:nvPr/>
              </p:nvSpPr>
              <p:spPr bwMode="auto">
                <a:xfrm flipH="1">
                  <a:off x="3152" y="2015"/>
                  <a:ext cx="3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8" name="Line 1306">
                  <a:extLst>
                    <a:ext uri="{FF2B5EF4-FFF2-40B4-BE49-F238E27FC236}">
                      <a16:creationId xmlns:a16="http://schemas.microsoft.com/office/drawing/2014/main" id="{B75A1BEC-5F87-4518-A047-43DE78BADDB0}"/>
                    </a:ext>
                  </a:extLst>
                </p:cNvPr>
                <p:cNvSpPr>
                  <a:spLocks noChangeShapeType="1"/>
                </p:cNvSpPr>
                <p:nvPr/>
              </p:nvSpPr>
              <p:spPr bwMode="auto">
                <a:xfrm flipH="1">
                  <a:off x="3152" y="2047"/>
                  <a:ext cx="4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9" name="Line 1307">
                  <a:extLst>
                    <a:ext uri="{FF2B5EF4-FFF2-40B4-BE49-F238E27FC236}">
                      <a16:creationId xmlns:a16="http://schemas.microsoft.com/office/drawing/2014/main" id="{A4888BAC-92E7-488E-ADE4-BFA6F473D90E}"/>
                    </a:ext>
                  </a:extLst>
                </p:cNvPr>
                <p:cNvSpPr>
                  <a:spLocks noChangeShapeType="1"/>
                </p:cNvSpPr>
                <p:nvPr/>
              </p:nvSpPr>
              <p:spPr bwMode="auto">
                <a:xfrm flipH="1">
                  <a:off x="3152" y="2076"/>
                  <a:ext cx="4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0" name="Line 1308">
                  <a:extLst>
                    <a:ext uri="{FF2B5EF4-FFF2-40B4-BE49-F238E27FC236}">
                      <a16:creationId xmlns:a16="http://schemas.microsoft.com/office/drawing/2014/main" id="{D6C3DBA4-C9D5-4371-9A48-9177E59B2AF8}"/>
                    </a:ext>
                  </a:extLst>
                </p:cNvPr>
                <p:cNvSpPr>
                  <a:spLocks noChangeShapeType="1"/>
                </p:cNvSpPr>
                <p:nvPr/>
              </p:nvSpPr>
              <p:spPr bwMode="auto">
                <a:xfrm flipH="1">
                  <a:off x="3152" y="2104"/>
                  <a:ext cx="3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1" name="Line 1309">
                  <a:extLst>
                    <a:ext uri="{FF2B5EF4-FFF2-40B4-BE49-F238E27FC236}">
                      <a16:creationId xmlns:a16="http://schemas.microsoft.com/office/drawing/2014/main" id="{6F554253-6915-4E61-8039-2FB53D08A18B}"/>
                    </a:ext>
                  </a:extLst>
                </p:cNvPr>
                <p:cNvSpPr>
                  <a:spLocks noChangeShapeType="1"/>
                </p:cNvSpPr>
                <p:nvPr/>
              </p:nvSpPr>
              <p:spPr bwMode="auto">
                <a:xfrm flipH="1">
                  <a:off x="3152" y="2134"/>
                  <a:ext cx="2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2" name="Line 1310">
                  <a:extLst>
                    <a:ext uri="{FF2B5EF4-FFF2-40B4-BE49-F238E27FC236}">
                      <a16:creationId xmlns:a16="http://schemas.microsoft.com/office/drawing/2014/main" id="{85D7120F-E73B-4230-9353-95BFD5F44F30}"/>
                    </a:ext>
                  </a:extLst>
                </p:cNvPr>
                <p:cNvSpPr>
                  <a:spLocks noChangeShapeType="1"/>
                </p:cNvSpPr>
                <p:nvPr/>
              </p:nvSpPr>
              <p:spPr bwMode="auto">
                <a:xfrm flipH="1" flipV="1">
                  <a:off x="3152" y="2164"/>
                  <a:ext cx="1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3" name="Line 1311">
                  <a:extLst>
                    <a:ext uri="{FF2B5EF4-FFF2-40B4-BE49-F238E27FC236}">
                      <a16:creationId xmlns:a16="http://schemas.microsoft.com/office/drawing/2014/main" id="{9B489CF3-12F1-4168-B876-2335176BBD03}"/>
                    </a:ext>
                  </a:extLst>
                </p:cNvPr>
                <p:cNvSpPr>
                  <a:spLocks noChangeShapeType="1"/>
                </p:cNvSpPr>
                <p:nvPr/>
              </p:nvSpPr>
              <p:spPr bwMode="auto">
                <a:xfrm flipV="1">
                  <a:off x="3151" y="2193"/>
                  <a:ext cx="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4" name="Line 1312">
                  <a:extLst>
                    <a:ext uri="{FF2B5EF4-FFF2-40B4-BE49-F238E27FC236}">
                      <a16:creationId xmlns:a16="http://schemas.microsoft.com/office/drawing/2014/main" id="{D577A2C5-7BE7-4B43-970A-499D66346A8B}"/>
                    </a:ext>
                  </a:extLst>
                </p:cNvPr>
                <p:cNvSpPr>
                  <a:spLocks noChangeShapeType="1"/>
                </p:cNvSpPr>
                <p:nvPr/>
              </p:nvSpPr>
              <p:spPr bwMode="auto">
                <a:xfrm flipV="1">
                  <a:off x="3142" y="2222"/>
                  <a:ext cx="10"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5" name="Line 1313">
                  <a:extLst>
                    <a:ext uri="{FF2B5EF4-FFF2-40B4-BE49-F238E27FC236}">
                      <a16:creationId xmlns:a16="http://schemas.microsoft.com/office/drawing/2014/main" id="{8778D2C4-8E42-464C-89D9-E4071F18FD84}"/>
                    </a:ext>
                  </a:extLst>
                </p:cNvPr>
                <p:cNvSpPr>
                  <a:spLocks noChangeShapeType="1"/>
                </p:cNvSpPr>
                <p:nvPr/>
              </p:nvSpPr>
              <p:spPr bwMode="auto">
                <a:xfrm flipV="1">
                  <a:off x="3138" y="2250"/>
                  <a:ext cx="14"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6" name="Line 1314">
                  <a:extLst>
                    <a:ext uri="{FF2B5EF4-FFF2-40B4-BE49-F238E27FC236}">
                      <a16:creationId xmlns:a16="http://schemas.microsoft.com/office/drawing/2014/main" id="{30C8D812-DF4F-42C5-B1E1-4F273B124020}"/>
                    </a:ext>
                  </a:extLst>
                </p:cNvPr>
                <p:cNvSpPr>
                  <a:spLocks noChangeShapeType="1"/>
                </p:cNvSpPr>
                <p:nvPr/>
              </p:nvSpPr>
              <p:spPr bwMode="auto">
                <a:xfrm flipV="1">
                  <a:off x="3139" y="2279"/>
                  <a:ext cx="13"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7" name="Line 1315">
                  <a:extLst>
                    <a:ext uri="{FF2B5EF4-FFF2-40B4-BE49-F238E27FC236}">
                      <a16:creationId xmlns:a16="http://schemas.microsoft.com/office/drawing/2014/main" id="{D6BF983D-E528-4B2C-8BF3-9B07C55E9B17}"/>
                    </a:ext>
                  </a:extLst>
                </p:cNvPr>
                <p:cNvSpPr>
                  <a:spLocks noChangeShapeType="1"/>
                </p:cNvSpPr>
                <p:nvPr/>
              </p:nvSpPr>
              <p:spPr bwMode="auto">
                <a:xfrm flipV="1">
                  <a:off x="3143" y="2308"/>
                  <a:ext cx="9"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8" name="Line 1316">
                  <a:extLst>
                    <a:ext uri="{FF2B5EF4-FFF2-40B4-BE49-F238E27FC236}">
                      <a16:creationId xmlns:a16="http://schemas.microsoft.com/office/drawing/2014/main" id="{AFCDCE01-7CAA-4263-B972-CDFDB3F7E9B5}"/>
                    </a:ext>
                  </a:extLst>
                </p:cNvPr>
                <p:cNvSpPr>
                  <a:spLocks noChangeShapeType="1"/>
                </p:cNvSpPr>
                <p:nvPr/>
              </p:nvSpPr>
              <p:spPr bwMode="auto">
                <a:xfrm flipV="1">
                  <a:off x="3147" y="2337"/>
                  <a:ext cx="5"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9" name="Line 1317">
                  <a:extLst>
                    <a:ext uri="{FF2B5EF4-FFF2-40B4-BE49-F238E27FC236}">
                      <a16:creationId xmlns:a16="http://schemas.microsoft.com/office/drawing/2014/main" id="{03D0357A-FCF0-46BC-8D5E-6A389FEE5BA1}"/>
                    </a:ext>
                  </a:extLst>
                </p:cNvPr>
                <p:cNvSpPr>
                  <a:spLocks noChangeShapeType="1"/>
                </p:cNvSpPr>
                <p:nvPr/>
              </p:nvSpPr>
              <p:spPr bwMode="auto">
                <a:xfrm flipV="1">
                  <a:off x="3149" y="2365"/>
                  <a:ext cx="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0" name="Line 1318">
                  <a:extLst>
                    <a:ext uri="{FF2B5EF4-FFF2-40B4-BE49-F238E27FC236}">
                      <a16:creationId xmlns:a16="http://schemas.microsoft.com/office/drawing/2014/main" id="{06E07C9B-D76F-4F27-9BFA-7047A1CFD982}"/>
                    </a:ext>
                  </a:extLst>
                </p:cNvPr>
                <p:cNvSpPr>
                  <a:spLocks noChangeShapeType="1"/>
                </p:cNvSpPr>
                <p:nvPr/>
              </p:nvSpPr>
              <p:spPr bwMode="auto">
                <a:xfrm flipV="1">
                  <a:off x="3152" y="2394"/>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1" name="Line 1319">
                  <a:extLst>
                    <a:ext uri="{FF2B5EF4-FFF2-40B4-BE49-F238E27FC236}">
                      <a16:creationId xmlns:a16="http://schemas.microsoft.com/office/drawing/2014/main" id="{568B65B3-01F1-4DEB-95CE-6A4B47B5C609}"/>
                    </a:ext>
                  </a:extLst>
                </p:cNvPr>
                <p:cNvSpPr>
                  <a:spLocks noChangeShapeType="1"/>
                </p:cNvSpPr>
                <p:nvPr/>
              </p:nvSpPr>
              <p:spPr bwMode="auto">
                <a:xfrm flipH="1">
                  <a:off x="3152" y="2419"/>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2" name="Line 1320">
                  <a:extLst>
                    <a:ext uri="{FF2B5EF4-FFF2-40B4-BE49-F238E27FC236}">
                      <a16:creationId xmlns:a16="http://schemas.microsoft.com/office/drawing/2014/main" id="{49449432-9E7B-4AEF-98E2-8313B1DBE8C6}"/>
                    </a:ext>
                  </a:extLst>
                </p:cNvPr>
                <p:cNvSpPr>
                  <a:spLocks noChangeShapeType="1"/>
                </p:cNvSpPr>
                <p:nvPr/>
              </p:nvSpPr>
              <p:spPr bwMode="auto">
                <a:xfrm flipH="1">
                  <a:off x="3152" y="2436"/>
                  <a:ext cx="16"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3" name="Line 1321">
                  <a:extLst>
                    <a:ext uri="{FF2B5EF4-FFF2-40B4-BE49-F238E27FC236}">
                      <a16:creationId xmlns:a16="http://schemas.microsoft.com/office/drawing/2014/main" id="{03BD1DFF-AAF9-43AC-A9B6-1FA29424BD2D}"/>
                    </a:ext>
                  </a:extLst>
                </p:cNvPr>
                <p:cNvSpPr>
                  <a:spLocks noChangeShapeType="1"/>
                </p:cNvSpPr>
                <p:nvPr/>
              </p:nvSpPr>
              <p:spPr bwMode="auto">
                <a:xfrm flipH="1">
                  <a:off x="3152" y="2454"/>
                  <a:ext cx="3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4" name="Line 1322">
                  <a:extLst>
                    <a:ext uri="{FF2B5EF4-FFF2-40B4-BE49-F238E27FC236}">
                      <a16:creationId xmlns:a16="http://schemas.microsoft.com/office/drawing/2014/main" id="{9FDC6208-B7E1-46EA-BF8E-53F125E37FFD}"/>
                    </a:ext>
                  </a:extLst>
                </p:cNvPr>
                <p:cNvSpPr>
                  <a:spLocks noChangeShapeType="1"/>
                </p:cNvSpPr>
                <p:nvPr/>
              </p:nvSpPr>
              <p:spPr bwMode="auto">
                <a:xfrm flipH="1">
                  <a:off x="3152" y="2476"/>
                  <a:ext cx="43"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5" name="Line 1323">
                  <a:extLst>
                    <a:ext uri="{FF2B5EF4-FFF2-40B4-BE49-F238E27FC236}">
                      <a16:creationId xmlns:a16="http://schemas.microsoft.com/office/drawing/2014/main" id="{1B9AA04F-FF24-4CB7-A158-43EB3BB0FF4C}"/>
                    </a:ext>
                  </a:extLst>
                </p:cNvPr>
                <p:cNvSpPr>
                  <a:spLocks noChangeShapeType="1"/>
                </p:cNvSpPr>
                <p:nvPr/>
              </p:nvSpPr>
              <p:spPr bwMode="auto">
                <a:xfrm flipH="1">
                  <a:off x="3152" y="2504"/>
                  <a:ext cx="5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6" name="Line 1324">
                  <a:extLst>
                    <a:ext uri="{FF2B5EF4-FFF2-40B4-BE49-F238E27FC236}">
                      <a16:creationId xmlns:a16="http://schemas.microsoft.com/office/drawing/2014/main" id="{DE0838D4-E87D-447B-BA00-F7C5240F3731}"/>
                    </a:ext>
                  </a:extLst>
                </p:cNvPr>
                <p:cNvSpPr>
                  <a:spLocks noChangeShapeType="1"/>
                </p:cNvSpPr>
                <p:nvPr/>
              </p:nvSpPr>
              <p:spPr bwMode="auto">
                <a:xfrm flipH="1">
                  <a:off x="3152" y="2537"/>
                  <a:ext cx="50"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7" name="Line 1325">
                  <a:extLst>
                    <a:ext uri="{FF2B5EF4-FFF2-40B4-BE49-F238E27FC236}">
                      <a16:creationId xmlns:a16="http://schemas.microsoft.com/office/drawing/2014/main" id="{3D8E16F6-F808-4633-8D6A-7E7AE50E2F18}"/>
                    </a:ext>
                  </a:extLst>
                </p:cNvPr>
                <p:cNvSpPr>
                  <a:spLocks noChangeShapeType="1"/>
                </p:cNvSpPr>
                <p:nvPr/>
              </p:nvSpPr>
              <p:spPr bwMode="auto">
                <a:xfrm flipH="1">
                  <a:off x="3152" y="2570"/>
                  <a:ext cx="42"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8" name="Line 1326">
                  <a:extLst>
                    <a:ext uri="{FF2B5EF4-FFF2-40B4-BE49-F238E27FC236}">
                      <a16:creationId xmlns:a16="http://schemas.microsoft.com/office/drawing/2014/main" id="{50C248DF-729D-45B2-AB1D-74BE653DF37A}"/>
                    </a:ext>
                  </a:extLst>
                </p:cNvPr>
                <p:cNvSpPr>
                  <a:spLocks noChangeShapeType="1"/>
                </p:cNvSpPr>
                <p:nvPr/>
              </p:nvSpPr>
              <p:spPr bwMode="auto">
                <a:xfrm flipH="1">
                  <a:off x="3181" y="1686"/>
                  <a:ext cx="1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9" name="Line 1327">
                  <a:extLst>
                    <a:ext uri="{FF2B5EF4-FFF2-40B4-BE49-F238E27FC236}">
                      <a16:creationId xmlns:a16="http://schemas.microsoft.com/office/drawing/2014/main" id="{223E4C99-0EB0-4FBF-A6D8-596B4018419C}"/>
                    </a:ext>
                  </a:extLst>
                </p:cNvPr>
                <p:cNvSpPr>
                  <a:spLocks noChangeShapeType="1"/>
                </p:cNvSpPr>
                <p:nvPr/>
              </p:nvSpPr>
              <p:spPr bwMode="auto">
                <a:xfrm flipH="1">
                  <a:off x="3181" y="1713"/>
                  <a:ext cx="9"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0" name="Line 1328">
                  <a:extLst>
                    <a:ext uri="{FF2B5EF4-FFF2-40B4-BE49-F238E27FC236}">
                      <a16:creationId xmlns:a16="http://schemas.microsoft.com/office/drawing/2014/main" id="{1645C480-AB37-4648-B72E-90CD93FD7BB6}"/>
                    </a:ext>
                  </a:extLst>
                </p:cNvPr>
                <p:cNvSpPr>
                  <a:spLocks noChangeShapeType="1"/>
                </p:cNvSpPr>
                <p:nvPr/>
              </p:nvSpPr>
              <p:spPr bwMode="auto">
                <a:xfrm flipH="1">
                  <a:off x="3181" y="1741"/>
                  <a:ext cx="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1" name="Line 1329">
                  <a:extLst>
                    <a:ext uri="{FF2B5EF4-FFF2-40B4-BE49-F238E27FC236}">
                      <a16:creationId xmlns:a16="http://schemas.microsoft.com/office/drawing/2014/main" id="{9716A851-93BB-46A4-AEB3-A1C3DCDBBF17}"/>
                    </a:ext>
                  </a:extLst>
                </p:cNvPr>
                <p:cNvSpPr>
                  <a:spLocks noChangeShapeType="1"/>
                </p:cNvSpPr>
                <p:nvPr/>
              </p:nvSpPr>
              <p:spPr bwMode="auto">
                <a:xfrm flipH="1">
                  <a:off x="3181" y="1776"/>
                  <a:ext cx="1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2" name="Line 1330">
                  <a:extLst>
                    <a:ext uri="{FF2B5EF4-FFF2-40B4-BE49-F238E27FC236}">
                      <a16:creationId xmlns:a16="http://schemas.microsoft.com/office/drawing/2014/main" id="{C491D52D-AEA9-4755-8469-5AFF90E68050}"/>
                    </a:ext>
                  </a:extLst>
                </p:cNvPr>
                <p:cNvSpPr>
                  <a:spLocks noChangeShapeType="1"/>
                </p:cNvSpPr>
                <p:nvPr/>
              </p:nvSpPr>
              <p:spPr bwMode="auto">
                <a:xfrm flipH="1">
                  <a:off x="3181" y="1814"/>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3" name="Line 1331">
                  <a:extLst>
                    <a:ext uri="{FF2B5EF4-FFF2-40B4-BE49-F238E27FC236}">
                      <a16:creationId xmlns:a16="http://schemas.microsoft.com/office/drawing/2014/main" id="{3A9F7117-78F3-4824-93D0-E2C1652175AA}"/>
                    </a:ext>
                  </a:extLst>
                </p:cNvPr>
                <p:cNvSpPr>
                  <a:spLocks noChangeShapeType="1"/>
                </p:cNvSpPr>
                <p:nvPr/>
              </p:nvSpPr>
              <p:spPr bwMode="auto">
                <a:xfrm flipH="1" flipV="1">
                  <a:off x="3181" y="1848"/>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4" name="Line 1332">
                  <a:extLst>
                    <a:ext uri="{FF2B5EF4-FFF2-40B4-BE49-F238E27FC236}">
                      <a16:creationId xmlns:a16="http://schemas.microsoft.com/office/drawing/2014/main" id="{95359E25-0B02-4800-ADA6-A7A7CAD03AE6}"/>
                    </a:ext>
                  </a:extLst>
                </p:cNvPr>
                <p:cNvSpPr>
                  <a:spLocks noChangeShapeType="1"/>
                </p:cNvSpPr>
                <p:nvPr/>
              </p:nvSpPr>
              <p:spPr bwMode="auto">
                <a:xfrm flipH="1" flipV="1">
                  <a:off x="3181" y="1877"/>
                  <a:ext cx="1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5" name="Line 1333">
                  <a:extLst>
                    <a:ext uri="{FF2B5EF4-FFF2-40B4-BE49-F238E27FC236}">
                      <a16:creationId xmlns:a16="http://schemas.microsoft.com/office/drawing/2014/main" id="{DFFE4767-DAD6-4234-8FB0-923949E7C9CC}"/>
                    </a:ext>
                  </a:extLst>
                </p:cNvPr>
                <p:cNvSpPr>
                  <a:spLocks noChangeShapeType="1"/>
                </p:cNvSpPr>
                <p:nvPr/>
              </p:nvSpPr>
              <p:spPr bwMode="auto">
                <a:xfrm flipH="1" flipV="1">
                  <a:off x="3181" y="1906"/>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6" name="Line 1334">
                  <a:extLst>
                    <a:ext uri="{FF2B5EF4-FFF2-40B4-BE49-F238E27FC236}">
                      <a16:creationId xmlns:a16="http://schemas.microsoft.com/office/drawing/2014/main" id="{D7FC5542-3E02-42FA-B1B1-503A03B5822D}"/>
                    </a:ext>
                  </a:extLst>
                </p:cNvPr>
                <p:cNvSpPr>
                  <a:spLocks noChangeShapeType="1"/>
                </p:cNvSpPr>
                <p:nvPr/>
              </p:nvSpPr>
              <p:spPr bwMode="auto">
                <a:xfrm flipH="1">
                  <a:off x="3181" y="1934"/>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7" name="Line 1335">
                  <a:extLst>
                    <a:ext uri="{FF2B5EF4-FFF2-40B4-BE49-F238E27FC236}">
                      <a16:creationId xmlns:a16="http://schemas.microsoft.com/office/drawing/2014/main" id="{18014E94-0443-4833-8D47-91088CDC6CC1}"/>
                    </a:ext>
                  </a:extLst>
                </p:cNvPr>
                <p:cNvSpPr>
                  <a:spLocks noChangeShapeType="1"/>
                </p:cNvSpPr>
                <p:nvPr/>
              </p:nvSpPr>
              <p:spPr bwMode="auto">
                <a:xfrm flipH="1">
                  <a:off x="3181" y="1957"/>
                  <a:ext cx="2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8" name="Line 1336">
                  <a:extLst>
                    <a:ext uri="{FF2B5EF4-FFF2-40B4-BE49-F238E27FC236}">
                      <a16:creationId xmlns:a16="http://schemas.microsoft.com/office/drawing/2014/main" id="{7CBFBE49-5287-4058-8287-686CA53ACA03}"/>
                    </a:ext>
                  </a:extLst>
                </p:cNvPr>
                <p:cNvSpPr>
                  <a:spLocks noChangeShapeType="1"/>
                </p:cNvSpPr>
                <p:nvPr/>
              </p:nvSpPr>
              <p:spPr bwMode="auto">
                <a:xfrm flipH="1">
                  <a:off x="3181" y="1985"/>
                  <a:ext cx="2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9" name="Line 1337">
                  <a:extLst>
                    <a:ext uri="{FF2B5EF4-FFF2-40B4-BE49-F238E27FC236}">
                      <a16:creationId xmlns:a16="http://schemas.microsoft.com/office/drawing/2014/main" id="{8567C26D-A6F6-49C7-AF50-BBF1AB4946BA}"/>
                    </a:ext>
                  </a:extLst>
                </p:cNvPr>
                <p:cNvSpPr>
                  <a:spLocks noChangeShapeType="1"/>
                </p:cNvSpPr>
                <p:nvPr/>
              </p:nvSpPr>
              <p:spPr bwMode="auto">
                <a:xfrm flipH="1">
                  <a:off x="3181" y="2015"/>
                  <a:ext cx="3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0" name="Line 1338">
                  <a:extLst>
                    <a:ext uri="{FF2B5EF4-FFF2-40B4-BE49-F238E27FC236}">
                      <a16:creationId xmlns:a16="http://schemas.microsoft.com/office/drawing/2014/main" id="{9CF4F380-29DC-4FD6-9495-E2D7B6A4D023}"/>
                    </a:ext>
                  </a:extLst>
                </p:cNvPr>
                <p:cNvSpPr>
                  <a:spLocks noChangeShapeType="1"/>
                </p:cNvSpPr>
                <p:nvPr/>
              </p:nvSpPr>
              <p:spPr bwMode="auto">
                <a:xfrm flipH="1">
                  <a:off x="3181" y="2046"/>
                  <a:ext cx="4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1" name="Line 1339">
                  <a:extLst>
                    <a:ext uri="{FF2B5EF4-FFF2-40B4-BE49-F238E27FC236}">
                      <a16:creationId xmlns:a16="http://schemas.microsoft.com/office/drawing/2014/main" id="{6B9201D0-4900-4433-BCA4-60EFD6FD0E1D}"/>
                    </a:ext>
                  </a:extLst>
                </p:cNvPr>
                <p:cNvSpPr>
                  <a:spLocks noChangeShapeType="1"/>
                </p:cNvSpPr>
                <p:nvPr/>
              </p:nvSpPr>
              <p:spPr bwMode="auto">
                <a:xfrm flipH="1">
                  <a:off x="3181" y="2074"/>
                  <a:ext cx="3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2" name="Line 1340">
                  <a:extLst>
                    <a:ext uri="{FF2B5EF4-FFF2-40B4-BE49-F238E27FC236}">
                      <a16:creationId xmlns:a16="http://schemas.microsoft.com/office/drawing/2014/main" id="{0B42999A-D63A-454B-9D3F-8468FC12E537}"/>
                    </a:ext>
                  </a:extLst>
                </p:cNvPr>
                <p:cNvSpPr>
                  <a:spLocks noChangeShapeType="1"/>
                </p:cNvSpPr>
                <p:nvPr/>
              </p:nvSpPr>
              <p:spPr bwMode="auto">
                <a:xfrm flipH="1">
                  <a:off x="3181" y="2101"/>
                  <a:ext cx="2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3" name="Line 1341">
                  <a:extLst>
                    <a:ext uri="{FF2B5EF4-FFF2-40B4-BE49-F238E27FC236}">
                      <a16:creationId xmlns:a16="http://schemas.microsoft.com/office/drawing/2014/main" id="{B58BC7EC-3B6B-4A3A-B991-8486A1DAA455}"/>
                    </a:ext>
                  </a:extLst>
                </p:cNvPr>
                <p:cNvSpPr>
                  <a:spLocks noChangeShapeType="1"/>
                </p:cNvSpPr>
                <p:nvPr/>
              </p:nvSpPr>
              <p:spPr bwMode="auto">
                <a:xfrm flipH="1">
                  <a:off x="3181" y="2130"/>
                  <a:ext cx="1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4" name="Line 1342">
                  <a:extLst>
                    <a:ext uri="{FF2B5EF4-FFF2-40B4-BE49-F238E27FC236}">
                      <a16:creationId xmlns:a16="http://schemas.microsoft.com/office/drawing/2014/main" id="{DFD0BEB6-40C1-4D41-8E0A-BCFC96AA950B}"/>
                    </a:ext>
                  </a:extLst>
                </p:cNvPr>
                <p:cNvSpPr>
                  <a:spLocks noChangeShapeType="1"/>
                </p:cNvSpPr>
                <p:nvPr/>
              </p:nvSpPr>
              <p:spPr bwMode="auto">
                <a:xfrm flipV="1">
                  <a:off x="3181" y="2164"/>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5" name="Line 1343">
                  <a:extLst>
                    <a:ext uri="{FF2B5EF4-FFF2-40B4-BE49-F238E27FC236}">
                      <a16:creationId xmlns:a16="http://schemas.microsoft.com/office/drawing/2014/main" id="{44968C2E-5CE9-459E-BE5E-CA592E907616}"/>
                    </a:ext>
                  </a:extLst>
                </p:cNvPr>
                <p:cNvSpPr>
                  <a:spLocks noChangeShapeType="1"/>
                </p:cNvSpPr>
                <p:nvPr/>
              </p:nvSpPr>
              <p:spPr bwMode="auto">
                <a:xfrm flipV="1">
                  <a:off x="3168" y="2193"/>
                  <a:ext cx="1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6" name="Line 1344">
                  <a:extLst>
                    <a:ext uri="{FF2B5EF4-FFF2-40B4-BE49-F238E27FC236}">
                      <a16:creationId xmlns:a16="http://schemas.microsoft.com/office/drawing/2014/main" id="{4426FFA2-D841-4C18-A288-2DF4E1CEA9BF}"/>
                    </a:ext>
                  </a:extLst>
                </p:cNvPr>
                <p:cNvSpPr>
                  <a:spLocks noChangeShapeType="1"/>
                </p:cNvSpPr>
                <p:nvPr/>
              </p:nvSpPr>
              <p:spPr bwMode="auto">
                <a:xfrm flipV="1">
                  <a:off x="3159" y="2222"/>
                  <a:ext cx="22"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7" name="Line 1345">
                  <a:extLst>
                    <a:ext uri="{FF2B5EF4-FFF2-40B4-BE49-F238E27FC236}">
                      <a16:creationId xmlns:a16="http://schemas.microsoft.com/office/drawing/2014/main" id="{C4DC2312-45BE-477B-AAFC-123049F4BB0D}"/>
                    </a:ext>
                  </a:extLst>
                </p:cNvPr>
                <p:cNvSpPr>
                  <a:spLocks noChangeShapeType="1"/>
                </p:cNvSpPr>
                <p:nvPr/>
              </p:nvSpPr>
              <p:spPr bwMode="auto">
                <a:xfrm flipV="1">
                  <a:off x="3155" y="2250"/>
                  <a:ext cx="26"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8" name="Line 1346">
                  <a:extLst>
                    <a:ext uri="{FF2B5EF4-FFF2-40B4-BE49-F238E27FC236}">
                      <a16:creationId xmlns:a16="http://schemas.microsoft.com/office/drawing/2014/main" id="{D46DA112-A1F7-4AC6-B5C4-304B7B0D3715}"/>
                    </a:ext>
                  </a:extLst>
                </p:cNvPr>
                <p:cNvSpPr>
                  <a:spLocks noChangeShapeType="1"/>
                </p:cNvSpPr>
                <p:nvPr/>
              </p:nvSpPr>
              <p:spPr bwMode="auto">
                <a:xfrm flipV="1">
                  <a:off x="3157" y="2279"/>
                  <a:ext cx="2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9" name="Line 1347">
                  <a:extLst>
                    <a:ext uri="{FF2B5EF4-FFF2-40B4-BE49-F238E27FC236}">
                      <a16:creationId xmlns:a16="http://schemas.microsoft.com/office/drawing/2014/main" id="{0D8B973C-3E8D-46AC-91DA-5929EB9F5067}"/>
                    </a:ext>
                  </a:extLst>
                </p:cNvPr>
                <p:cNvSpPr>
                  <a:spLocks noChangeShapeType="1"/>
                </p:cNvSpPr>
                <p:nvPr/>
              </p:nvSpPr>
              <p:spPr bwMode="auto">
                <a:xfrm flipV="1">
                  <a:off x="3161" y="2308"/>
                  <a:ext cx="2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0" name="Line 1348">
                  <a:extLst>
                    <a:ext uri="{FF2B5EF4-FFF2-40B4-BE49-F238E27FC236}">
                      <a16:creationId xmlns:a16="http://schemas.microsoft.com/office/drawing/2014/main" id="{6A0FCBFA-A3D6-498E-95EA-62A5D50D39DB}"/>
                    </a:ext>
                  </a:extLst>
                </p:cNvPr>
                <p:cNvSpPr>
                  <a:spLocks noChangeShapeType="1"/>
                </p:cNvSpPr>
                <p:nvPr/>
              </p:nvSpPr>
              <p:spPr bwMode="auto">
                <a:xfrm flipV="1">
                  <a:off x="3165" y="2337"/>
                  <a:ext cx="1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1" name="Line 1349">
                  <a:extLst>
                    <a:ext uri="{FF2B5EF4-FFF2-40B4-BE49-F238E27FC236}">
                      <a16:creationId xmlns:a16="http://schemas.microsoft.com/office/drawing/2014/main" id="{39FE98DD-84DC-4943-8A2C-3D98B0831BB8}"/>
                    </a:ext>
                  </a:extLst>
                </p:cNvPr>
                <p:cNvSpPr>
                  <a:spLocks noChangeShapeType="1"/>
                </p:cNvSpPr>
                <p:nvPr/>
              </p:nvSpPr>
              <p:spPr bwMode="auto">
                <a:xfrm flipV="1">
                  <a:off x="3168" y="2365"/>
                  <a:ext cx="1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2" name="Line 1350">
                  <a:extLst>
                    <a:ext uri="{FF2B5EF4-FFF2-40B4-BE49-F238E27FC236}">
                      <a16:creationId xmlns:a16="http://schemas.microsoft.com/office/drawing/2014/main" id="{FE5DC902-004F-421D-9A15-DA5B52AE1D5B}"/>
                    </a:ext>
                  </a:extLst>
                </p:cNvPr>
                <p:cNvSpPr>
                  <a:spLocks noChangeShapeType="1"/>
                </p:cNvSpPr>
                <p:nvPr/>
              </p:nvSpPr>
              <p:spPr bwMode="auto">
                <a:xfrm flipV="1">
                  <a:off x="3171" y="2394"/>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3" name="Line 1351">
                  <a:extLst>
                    <a:ext uri="{FF2B5EF4-FFF2-40B4-BE49-F238E27FC236}">
                      <a16:creationId xmlns:a16="http://schemas.microsoft.com/office/drawing/2014/main" id="{0BB913AA-FFA7-492D-AE9A-D8852EBB8D84}"/>
                    </a:ext>
                  </a:extLst>
                </p:cNvPr>
                <p:cNvSpPr>
                  <a:spLocks noChangeShapeType="1"/>
                </p:cNvSpPr>
                <p:nvPr/>
              </p:nvSpPr>
              <p:spPr bwMode="auto">
                <a:xfrm>
                  <a:off x="3177" y="2419"/>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4" name="Line 1352">
                  <a:extLst>
                    <a:ext uri="{FF2B5EF4-FFF2-40B4-BE49-F238E27FC236}">
                      <a16:creationId xmlns:a16="http://schemas.microsoft.com/office/drawing/2014/main" id="{47296D26-5240-42E4-A715-FF65B0F9555B}"/>
                    </a:ext>
                  </a:extLst>
                </p:cNvPr>
                <p:cNvSpPr>
                  <a:spLocks noChangeShapeType="1"/>
                </p:cNvSpPr>
                <p:nvPr/>
              </p:nvSpPr>
              <p:spPr bwMode="auto">
                <a:xfrm flipH="1">
                  <a:off x="3181" y="2439"/>
                  <a:ext cx="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5" name="Line 1353">
                  <a:extLst>
                    <a:ext uri="{FF2B5EF4-FFF2-40B4-BE49-F238E27FC236}">
                      <a16:creationId xmlns:a16="http://schemas.microsoft.com/office/drawing/2014/main" id="{BFB097D9-1B31-447E-8F6F-E19A2FFF110D}"/>
                    </a:ext>
                  </a:extLst>
                </p:cNvPr>
                <p:cNvSpPr>
                  <a:spLocks noChangeShapeType="1"/>
                </p:cNvSpPr>
                <p:nvPr/>
              </p:nvSpPr>
              <p:spPr bwMode="auto">
                <a:xfrm flipH="1">
                  <a:off x="3181" y="2460"/>
                  <a:ext cx="2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6" name="Line 1354">
                  <a:extLst>
                    <a:ext uri="{FF2B5EF4-FFF2-40B4-BE49-F238E27FC236}">
                      <a16:creationId xmlns:a16="http://schemas.microsoft.com/office/drawing/2014/main" id="{05983B83-DD97-4FDB-98C6-E97EF2E92192}"/>
                    </a:ext>
                  </a:extLst>
                </p:cNvPr>
                <p:cNvSpPr>
                  <a:spLocks noChangeShapeType="1"/>
                </p:cNvSpPr>
                <p:nvPr/>
              </p:nvSpPr>
              <p:spPr bwMode="auto">
                <a:xfrm flipH="1">
                  <a:off x="3181" y="2485"/>
                  <a:ext cx="36"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7" name="Line 1355">
                  <a:extLst>
                    <a:ext uri="{FF2B5EF4-FFF2-40B4-BE49-F238E27FC236}">
                      <a16:creationId xmlns:a16="http://schemas.microsoft.com/office/drawing/2014/main" id="{3FAE00E3-EC04-47E2-BCF3-5C6853B30DB4}"/>
                    </a:ext>
                  </a:extLst>
                </p:cNvPr>
                <p:cNvSpPr>
                  <a:spLocks noChangeShapeType="1"/>
                </p:cNvSpPr>
                <p:nvPr/>
              </p:nvSpPr>
              <p:spPr bwMode="auto">
                <a:xfrm flipH="1">
                  <a:off x="3181" y="2515"/>
                  <a:ext cx="4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8" name="Line 1356">
                  <a:extLst>
                    <a:ext uri="{FF2B5EF4-FFF2-40B4-BE49-F238E27FC236}">
                      <a16:creationId xmlns:a16="http://schemas.microsoft.com/office/drawing/2014/main" id="{9BEEF400-188E-4380-9020-FA1357918509}"/>
                    </a:ext>
                  </a:extLst>
                </p:cNvPr>
                <p:cNvSpPr>
                  <a:spLocks noChangeShapeType="1"/>
                </p:cNvSpPr>
                <p:nvPr/>
              </p:nvSpPr>
              <p:spPr bwMode="auto">
                <a:xfrm flipH="1">
                  <a:off x="3181" y="2547"/>
                  <a:ext cx="4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9" name="Line 1357">
                  <a:extLst>
                    <a:ext uri="{FF2B5EF4-FFF2-40B4-BE49-F238E27FC236}">
                      <a16:creationId xmlns:a16="http://schemas.microsoft.com/office/drawing/2014/main" id="{F6EAA6A3-EF88-407D-A786-CE6969A9EE7B}"/>
                    </a:ext>
                  </a:extLst>
                </p:cNvPr>
                <p:cNvSpPr>
                  <a:spLocks noChangeShapeType="1"/>
                </p:cNvSpPr>
                <p:nvPr/>
              </p:nvSpPr>
              <p:spPr bwMode="auto">
                <a:xfrm flipH="1">
                  <a:off x="3181" y="2578"/>
                  <a:ext cx="30"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0" name="Line 1358">
                  <a:extLst>
                    <a:ext uri="{FF2B5EF4-FFF2-40B4-BE49-F238E27FC236}">
                      <a16:creationId xmlns:a16="http://schemas.microsoft.com/office/drawing/2014/main" id="{31C2867D-C57E-4F71-9159-7A1163878DAC}"/>
                    </a:ext>
                  </a:extLst>
                </p:cNvPr>
                <p:cNvSpPr>
                  <a:spLocks noChangeShapeType="1"/>
                </p:cNvSpPr>
                <p:nvPr/>
              </p:nvSpPr>
              <p:spPr bwMode="auto">
                <a:xfrm flipH="1">
                  <a:off x="3209" y="1697"/>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1" name="Line 1359">
                  <a:extLst>
                    <a:ext uri="{FF2B5EF4-FFF2-40B4-BE49-F238E27FC236}">
                      <a16:creationId xmlns:a16="http://schemas.microsoft.com/office/drawing/2014/main" id="{2AF63550-436C-4A20-852D-28A8314B3A05}"/>
                    </a:ext>
                  </a:extLst>
                </p:cNvPr>
                <p:cNvSpPr>
                  <a:spLocks noChangeShapeType="1"/>
                </p:cNvSpPr>
                <p:nvPr/>
              </p:nvSpPr>
              <p:spPr bwMode="auto">
                <a:xfrm>
                  <a:off x="3202" y="1724"/>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2" name="Line 1360">
                  <a:extLst>
                    <a:ext uri="{FF2B5EF4-FFF2-40B4-BE49-F238E27FC236}">
                      <a16:creationId xmlns:a16="http://schemas.microsoft.com/office/drawing/2014/main" id="{337C8BBF-912C-4EB8-8CAC-84AA31D304C1}"/>
                    </a:ext>
                  </a:extLst>
                </p:cNvPr>
                <p:cNvSpPr>
                  <a:spLocks noChangeShapeType="1"/>
                </p:cNvSpPr>
                <p:nvPr/>
              </p:nvSpPr>
              <p:spPr bwMode="auto">
                <a:xfrm>
                  <a:off x="3201" y="1755"/>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3" name="Line 1361">
                  <a:extLst>
                    <a:ext uri="{FF2B5EF4-FFF2-40B4-BE49-F238E27FC236}">
                      <a16:creationId xmlns:a16="http://schemas.microsoft.com/office/drawing/2014/main" id="{F88411F2-5703-4003-AEAA-A731EC4BC21F}"/>
                    </a:ext>
                  </a:extLst>
                </p:cNvPr>
                <p:cNvSpPr>
                  <a:spLocks noChangeShapeType="1"/>
                </p:cNvSpPr>
                <p:nvPr/>
              </p:nvSpPr>
              <p:spPr bwMode="auto">
                <a:xfrm>
                  <a:off x="3205" y="1791"/>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4" name="Line 1362">
                  <a:extLst>
                    <a:ext uri="{FF2B5EF4-FFF2-40B4-BE49-F238E27FC236}">
                      <a16:creationId xmlns:a16="http://schemas.microsoft.com/office/drawing/2014/main" id="{8B2F4697-02AD-4AE5-BA2B-5D95D86FCC22}"/>
                    </a:ext>
                  </a:extLst>
                </p:cNvPr>
                <p:cNvSpPr>
                  <a:spLocks noChangeShapeType="1"/>
                </p:cNvSpPr>
                <p:nvPr/>
              </p:nvSpPr>
              <p:spPr bwMode="auto">
                <a:xfrm flipH="1" flipV="1">
                  <a:off x="3209" y="1820"/>
                  <a:ext cx="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5" name="Line 1363">
                  <a:extLst>
                    <a:ext uri="{FF2B5EF4-FFF2-40B4-BE49-F238E27FC236}">
                      <a16:creationId xmlns:a16="http://schemas.microsoft.com/office/drawing/2014/main" id="{AFAFA81C-6941-46AD-890A-E479E28E6B4B}"/>
                    </a:ext>
                  </a:extLst>
                </p:cNvPr>
                <p:cNvSpPr>
                  <a:spLocks noChangeShapeType="1"/>
                </p:cNvSpPr>
                <p:nvPr/>
              </p:nvSpPr>
              <p:spPr bwMode="auto">
                <a:xfrm flipH="1" flipV="1">
                  <a:off x="3209" y="1848"/>
                  <a:ext cx="4"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6" name="Line 1364">
                  <a:extLst>
                    <a:ext uri="{FF2B5EF4-FFF2-40B4-BE49-F238E27FC236}">
                      <a16:creationId xmlns:a16="http://schemas.microsoft.com/office/drawing/2014/main" id="{81A5900C-07E8-4DC7-8368-82B9A33E16C0}"/>
                    </a:ext>
                  </a:extLst>
                </p:cNvPr>
                <p:cNvSpPr>
                  <a:spLocks noChangeShapeType="1"/>
                </p:cNvSpPr>
                <p:nvPr/>
              </p:nvSpPr>
              <p:spPr bwMode="auto">
                <a:xfrm flipH="1" flipV="1">
                  <a:off x="3209" y="1877"/>
                  <a:ext cx="6"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7" name="Line 1365">
                  <a:extLst>
                    <a:ext uri="{FF2B5EF4-FFF2-40B4-BE49-F238E27FC236}">
                      <a16:creationId xmlns:a16="http://schemas.microsoft.com/office/drawing/2014/main" id="{04E35427-F6A6-4046-9C9F-5D57FDC7A01F}"/>
                    </a:ext>
                  </a:extLst>
                </p:cNvPr>
                <p:cNvSpPr>
                  <a:spLocks noChangeShapeType="1"/>
                </p:cNvSpPr>
                <p:nvPr/>
              </p:nvSpPr>
              <p:spPr bwMode="auto">
                <a:xfrm flipH="1" flipV="1">
                  <a:off x="3209" y="1906"/>
                  <a:ext cx="8"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8" name="Line 1366">
                  <a:extLst>
                    <a:ext uri="{FF2B5EF4-FFF2-40B4-BE49-F238E27FC236}">
                      <a16:creationId xmlns:a16="http://schemas.microsoft.com/office/drawing/2014/main" id="{415E7B80-5FA5-4C2F-A9B3-7E17A55B38A4}"/>
                    </a:ext>
                  </a:extLst>
                </p:cNvPr>
                <p:cNvSpPr>
                  <a:spLocks noChangeShapeType="1"/>
                </p:cNvSpPr>
                <p:nvPr/>
              </p:nvSpPr>
              <p:spPr bwMode="auto">
                <a:xfrm flipH="1" flipV="1">
                  <a:off x="3209" y="1935"/>
                  <a:ext cx="1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9" name="Line 1367">
                  <a:extLst>
                    <a:ext uri="{FF2B5EF4-FFF2-40B4-BE49-F238E27FC236}">
                      <a16:creationId xmlns:a16="http://schemas.microsoft.com/office/drawing/2014/main" id="{C604B3B9-F4A7-4D13-9BFA-10D506EFBDFD}"/>
                    </a:ext>
                  </a:extLst>
                </p:cNvPr>
                <p:cNvSpPr>
                  <a:spLocks noChangeShapeType="1"/>
                </p:cNvSpPr>
                <p:nvPr/>
              </p:nvSpPr>
              <p:spPr bwMode="auto">
                <a:xfrm flipH="1" flipV="1">
                  <a:off x="3209" y="1963"/>
                  <a:ext cx="2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0" name="Line 1368">
                  <a:extLst>
                    <a:ext uri="{FF2B5EF4-FFF2-40B4-BE49-F238E27FC236}">
                      <a16:creationId xmlns:a16="http://schemas.microsoft.com/office/drawing/2014/main" id="{8365F488-E01B-4D3B-9831-CA8AB474CF85}"/>
                    </a:ext>
                  </a:extLst>
                </p:cNvPr>
                <p:cNvSpPr>
                  <a:spLocks noChangeShapeType="1"/>
                </p:cNvSpPr>
                <p:nvPr/>
              </p:nvSpPr>
              <p:spPr bwMode="auto">
                <a:xfrm flipH="1">
                  <a:off x="3209" y="1988"/>
                  <a:ext cx="2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1" name="Line 1369">
                  <a:extLst>
                    <a:ext uri="{FF2B5EF4-FFF2-40B4-BE49-F238E27FC236}">
                      <a16:creationId xmlns:a16="http://schemas.microsoft.com/office/drawing/2014/main" id="{03F1FE66-2717-4E93-8D48-0937B57043A7}"/>
                    </a:ext>
                  </a:extLst>
                </p:cNvPr>
                <p:cNvSpPr>
                  <a:spLocks noChangeShapeType="1"/>
                </p:cNvSpPr>
                <p:nvPr/>
              </p:nvSpPr>
              <p:spPr bwMode="auto">
                <a:xfrm flipH="1">
                  <a:off x="3209" y="2017"/>
                  <a:ext cx="3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2" name="Line 1370">
                  <a:extLst>
                    <a:ext uri="{FF2B5EF4-FFF2-40B4-BE49-F238E27FC236}">
                      <a16:creationId xmlns:a16="http://schemas.microsoft.com/office/drawing/2014/main" id="{BF5AEEB9-011B-4A6C-95CF-79547124E3DE}"/>
                    </a:ext>
                  </a:extLst>
                </p:cNvPr>
                <p:cNvSpPr>
                  <a:spLocks noChangeShapeType="1"/>
                </p:cNvSpPr>
                <p:nvPr/>
              </p:nvSpPr>
              <p:spPr bwMode="auto">
                <a:xfrm flipH="1">
                  <a:off x="3209" y="2045"/>
                  <a:ext cx="3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3" name="Line 1371">
                  <a:extLst>
                    <a:ext uri="{FF2B5EF4-FFF2-40B4-BE49-F238E27FC236}">
                      <a16:creationId xmlns:a16="http://schemas.microsoft.com/office/drawing/2014/main" id="{E7A08A89-0D04-42C9-AE3B-25DC737618DD}"/>
                    </a:ext>
                  </a:extLst>
                </p:cNvPr>
                <p:cNvSpPr>
                  <a:spLocks noChangeShapeType="1"/>
                </p:cNvSpPr>
                <p:nvPr/>
              </p:nvSpPr>
              <p:spPr bwMode="auto">
                <a:xfrm flipH="1">
                  <a:off x="3209" y="2072"/>
                  <a:ext cx="2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4" name="Line 1372">
                  <a:extLst>
                    <a:ext uri="{FF2B5EF4-FFF2-40B4-BE49-F238E27FC236}">
                      <a16:creationId xmlns:a16="http://schemas.microsoft.com/office/drawing/2014/main" id="{328792DF-BCD4-4AE6-850A-BB74948E69C7}"/>
                    </a:ext>
                  </a:extLst>
                </p:cNvPr>
                <p:cNvSpPr>
                  <a:spLocks noChangeShapeType="1"/>
                </p:cNvSpPr>
                <p:nvPr/>
              </p:nvSpPr>
              <p:spPr bwMode="auto">
                <a:xfrm flipH="1">
                  <a:off x="3209" y="2098"/>
                  <a:ext cx="1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5" name="Line 1373">
                  <a:extLst>
                    <a:ext uri="{FF2B5EF4-FFF2-40B4-BE49-F238E27FC236}">
                      <a16:creationId xmlns:a16="http://schemas.microsoft.com/office/drawing/2014/main" id="{D65B6881-6342-48D3-89D0-A9AECA24F661}"/>
                    </a:ext>
                  </a:extLst>
                </p:cNvPr>
                <p:cNvSpPr>
                  <a:spLocks noChangeShapeType="1"/>
                </p:cNvSpPr>
                <p:nvPr/>
              </p:nvSpPr>
              <p:spPr bwMode="auto">
                <a:xfrm flipH="1">
                  <a:off x="3209" y="2127"/>
                  <a:ext cx="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6" name="Line 1374">
                  <a:extLst>
                    <a:ext uri="{FF2B5EF4-FFF2-40B4-BE49-F238E27FC236}">
                      <a16:creationId xmlns:a16="http://schemas.microsoft.com/office/drawing/2014/main" id="{B6D814F1-C376-4120-99F4-E6FAEFE882C5}"/>
                    </a:ext>
                  </a:extLst>
                </p:cNvPr>
                <p:cNvSpPr>
                  <a:spLocks noChangeShapeType="1"/>
                </p:cNvSpPr>
                <p:nvPr/>
              </p:nvSpPr>
              <p:spPr bwMode="auto">
                <a:xfrm>
                  <a:off x="3197" y="2162"/>
                  <a:ext cx="1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7" name="Line 1375">
                  <a:extLst>
                    <a:ext uri="{FF2B5EF4-FFF2-40B4-BE49-F238E27FC236}">
                      <a16:creationId xmlns:a16="http://schemas.microsoft.com/office/drawing/2014/main" id="{89F2D9F0-E1B2-4F73-8989-E918BDB92BC1}"/>
                    </a:ext>
                  </a:extLst>
                </p:cNvPr>
                <p:cNvSpPr>
                  <a:spLocks noChangeShapeType="1"/>
                </p:cNvSpPr>
                <p:nvPr/>
              </p:nvSpPr>
              <p:spPr bwMode="auto">
                <a:xfrm flipV="1">
                  <a:off x="3185" y="2193"/>
                  <a:ext cx="2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8" name="Line 1376">
                  <a:extLst>
                    <a:ext uri="{FF2B5EF4-FFF2-40B4-BE49-F238E27FC236}">
                      <a16:creationId xmlns:a16="http://schemas.microsoft.com/office/drawing/2014/main" id="{A85FE427-D35D-43B2-B895-24395B447599}"/>
                    </a:ext>
                  </a:extLst>
                </p:cNvPr>
                <p:cNvSpPr>
                  <a:spLocks noChangeShapeType="1"/>
                </p:cNvSpPr>
                <p:nvPr/>
              </p:nvSpPr>
              <p:spPr bwMode="auto">
                <a:xfrm flipV="1">
                  <a:off x="3177" y="2222"/>
                  <a:ext cx="3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9" name="Line 1377">
                  <a:extLst>
                    <a:ext uri="{FF2B5EF4-FFF2-40B4-BE49-F238E27FC236}">
                      <a16:creationId xmlns:a16="http://schemas.microsoft.com/office/drawing/2014/main" id="{6FE4694A-1459-4A11-89C7-69A015814E3C}"/>
                    </a:ext>
                  </a:extLst>
                </p:cNvPr>
                <p:cNvSpPr>
                  <a:spLocks noChangeShapeType="1"/>
                </p:cNvSpPr>
                <p:nvPr/>
              </p:nvSpPr>
              <p:spPr bwMode="auto">
                <a:xfrm flipV="1">
                  <a:off x="3175" y="2250"/>
                  <a:ext cx="34"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0" name="Line 1378">
                  <a:extLst>
                    <a:ext uri="{FF2B5EF4-FFF2-40B4-BE49-F238E27FC236}">
                      <a16:creationId xmlns:a16="http://schemas.microsoft.com/office/drawing/2014/main" id="{9D9EA74A-0B85-4710-B18E-2475A6788FEA}"/>
                    </a:ext>
                  </a:extLst>
                </p:cNvPr>
                <p:cNvSpPr>
                  <a:spLocks noChangeShapeType="1"/>
                </p:cNvSpPr>
                <p:nvPr/>
              </p:nvSpPr>
              <p:spPr bwMode="auto">
                <a:xfrm flipV="1">
                  <a:off x="3177" y="2279"/>
                  <a:ext cx="32"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1" name="Line 1379">
                  <a:extLst>
                    <a:ext uri="{FF2B5EF4-FFF2-40B4-BE49-F238E27FC236}">
                      <a16:creationId xmlns:a16="http://schemas.microsoft.com/office/drawing/2014/main" id="{E23C8284-733B-4F30-8C43-C181851CBBD3}"/>
                    </a:ext>
                  </a:extLst>
                </p:cNvPr>
                <p:cNvSpPr>
                  <a:spLocks noChangeShapeType="1"/>
                </p:cNvSpPr>
                <p:nvPr/>
              </p:nvSpPr>
              <p:spPr bwMode="auto">
                <a:xfrm flipV="1">
                  <a:off x="3181" y="2308"/>
                  <a:ext cx="28"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2" name="Line 1380">
                  <a:extLst>
                    <a:ext uri="{FF2B5EF4-FFF2-40B4-BE49-F238E27FC236}">
                      <a16:creationId xmlns:a16="http://schemas.microsoft.com/office/drawing/2014/main" id="{3EBB55FA-7F74-4B60-920B-C40910BC2595}"/>
                    </a:ext>
                  </a:extLst>
                </p:cNvPr>
                <p:cNvSpPr>
                  <a:spLocks noChangeShapeType="1"/>
                </p:cNvSpPr>
                <p:nvPr/>
              </p:nvSpPr>
              <p:spPr bwMode="auto">
                <a:xfrm flipV="1">
                  <a:off x="3185" y="2337"/>
                  <a:ext cx="2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3" name="Line 1381">
                  <a:extLst>
                    <a:ext uri="{FF2B5EF4-FFF2-40B4-BE49-F238E27FC236}">
                      <a16:creationId xmlns:a16="http://schemas.microsoft.com/office/drawing/2014/main" id="{AD458E57-DD53-4B23-A4F3-62937241CF73}"/>
                    </a:ext>
                  </a:extLst>
                </p:cNvPr>
                <p:cNvSpPr>
                  <a:spLocks noChangeShapeType="1"/>
                </p:cNvSpPr>
                <p:nvPr/>
              </p:nvSpPr>
              <p:spPr bwMode="auto">
                <a:xfrm flipV="1">
                  <a:off x="3189" y="2365"/>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4" name="Line 1382">
                  <a:extLst>
                    <a:ext uri="{FF2B5EF4-FFF2-40B4-BE49-F238E27FC236}">
                      <a16:creationId xmlns:a16="http://schemas.microsoft.com/office/drawing/2014/main" id="{192D63A9-6D4F-4490-BD4D-D3F530D39A67}"/>
                    </a:ext>
                  </a:extLst>
                </p:cNvPr>
                <p:cNvSpPr>
                  <a:spLocks noChangeShapeType="1"/>
                </p:cNvSpPr>
                <p:nvPr/>
              </p:nvSpPr>
              <p:spPr bwMode="auto">
                <a:xfrm flipV="1">
                  <a:off x="3193" y="2394"/>
                  <a:ext cx="1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5" name="Line 1383">
                  <a:extLst>
                    <a:ext uri="{FF2B5EF4-FFF2-40B4-BE49-F238E27FC236}">
                      <a16:creationId xmlns:a16="http://schemas.microsoft.com/office/drawing/2014/main" id="{055BEB0E-88A1-4F0E-B3B9-71236A52C1E9}"/>
                    </a:ext>
                  </a:extLst>
                </p:cNvPr>
                <p:cNvSpPr>
                  <a:spLocks noChangeShapeType="1"/>
                </p:cNvSpPr>
                <p:nvPr/>
              </p:nvSpPr>
              <p:spPr bwMode="auto">
                <a:xfrm flipV="1">
                  <a:off x="3200" y="2423"/>
                  <a:ext cx="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6" name="Line 1384">
                  <a:extLst>
                    <a:ext uri="{FF2B5EF4-FFF2-40B4-BE49-F238E27FC236}">
                      <a16:creationId xmlns:a16="http://schemas.microsoft.com/office/drawing/2014/main" id="{264A2A9C-3BD3-488D-AE24-AC9AECBA97C8}"/>
                    </a:ext>
                  </a:extLst>
                </p:cNvPr>
                <p:cNvSpPr>
                  <a:spLocks noChangeShapeType="1"/>
                </p:cNvSpPr>
                <p:nvPr/>
              </p:nvSpPr>
              <p:spPr bwMode="auto">
                <a:xfrm flipH="1">
                  <a:off x="3209" y="2449"/>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7" name="Line 1385">
                  <a:extLst>
                    <a:ext uri="{FF2B5EF4-FFF2-40B4-BE49-F238E27FC236}">
                      <a16:creationId xmlns:a16="http://schemas.microsoft.com/office/drawing/2014/main" id="{28B3FB4F-B613-4A5D-9A32-6C92562BCC61}"/>
                    </a:ext>
                  </a:extLst>
                </p:cNvPr>
                <p:cNvSpPr>
                  <a:spLocks noChangeShapeType="1"/>
                </p:cNvSpPr>
                <p:nvPr/>
              </p:nvSpPr>
              <p:spPr bwMode="auto">
                <a:xfrm flipH="1">
                  <a:off x="3209" y="2474"/>
                  <a:ext cx="1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8" name="Line 1386">
                  <a:extLst>
                    <a:ext uri="{FF2B5EF4-FFF2-40B4-BE49-F238E27FC236}">
                      <a16:creationId xmlns:a16="http://schemas.microsoft.com/office/drawing/2014/main" id="{16BEA876-DC93-4088-A069-2A0112947E6E}"/>
                    </a:ext>
                  </a:extLst>
                </p:cNvPr>
                <p:cNvSpPr>
                  <a:spLocks noChangeShapeType="1"/>
                </p:cNvSpPr>
                <p:nvPr/>
              </p:nvSpPr>
              <p:spPr bwMode="auto">
                <a:xfrm flipH="1">
                  <a:off x="3209" y="2501"/>
                  <a:ext cx="2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9" name="Line 1387">
                  <a:extLst>
                    <a:ext uri="{FF2B5EF4-FFF2-40B4-BE49-F238E27FC236}">
                      <a16:creationId xmlns:a16="http://schemas.microsoft.com/office/drawing/2014/main" id="{F461C529-9510-4321-B559-0821040807CA}"/>
                    </a:ext>
                  </a:extLst>
                </p:cNvPr>
                <p:cNvSpPr>
                  <a:spLocks noChangeShapeType="1"/>
                </p:cNvSpPr>
                <p:nvPr/>
              </p:nvSpPr>
              <p:spPr bwMode="auto">
                <a:xfrm flipH="1">
                  <a:off x="3209" y="2531"/>
                  <a:ext cx="3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0" name="Line 1388">
                  <a:extLst>
                    <a:ext uri="{FF2B5EF4-FFF2-40B4-BE49-F238E27FC236}">
                      <a16:creationId xmlns:a16="http://schemas.microsoft.com/office/drawing/2014/main" id="{00485BD1-2EE1-4640-B03F-B27F54408804}"/>
                    </a:ext>
                  </a:extLst>
                </p:cNvPr>
                <p:cNvSpPr>
                  <a:spLocks noChangeShapeType="1"/>
                </p:cNvSpPr>
                <p:nvPr/>
              </p:nvSpPr>
              <p:spPr bwMode="auto">
                <a:xfrm flipH="1">
                  <a:off x="3209" y="2561"/>
                  <a:ext cx="2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1" name="Line 1389">
                  <a:extLst>
                    <a:ext uri="{FF2B5EF4-FFF2-40B4-BE49-F238E27FC236}">
                      <a16:creationId xmlns:a16="http://schemas.microsoft.com/office/drawing/2014/main" id="{4EC8F9FC-5A13-45B5-9D60-1CAF12F5E2DA}"/>
                    </a:ext>
                  </a:extLst>
                </p:cNvPr>
                <p:cNvSpPr>
                  <a:spLocks noChangeShapeType="1"/>
                </p:cNvSpPr>
                <p:nvPr/>
              </p:nvSpPr>
              <p:spPr bwMode="auto">
                <a:xfrm flipH="1">
                  <a:off x="3209" y="2590"/>
                  <a:ext cx="1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2" name="Line 1390">
                  <a:extLst>
                    <a:ext uri="{FF2B5EF4-FFF2-40B4-BE49-F238E27FC236}">
                      <a16:creationId xmlns:a16="http://schemas.microsoft.com/office/drawing/2014/main" id="{6EADE6AB-CBA1-4076-8596-36A29ED94F38}"/>
                    </a:ext>
                  </a:extLst>
                </p:cNvPr>
                <p:cNvSpPr>
                  <a:spLocks noChangeShapeType="1"/>
                </p:cNvSpPr>
                <p:nvPr/>
              </p:nvSpPr>
              <p:spPr bwMode="auto">
                <a:xfrm flipV="1">
                  <a:off x="3221" y="1705"/>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3" name="Line 1391">
                  <a:extLst>
                    <a:ext uri="{FF2B5EF4-FFF2-40B4-BE49-F238E27FC236}">
                      <a16:creationId xmlns:a16="http://schemas.microsoft.com/office/drawing/2014/main" id="{5A9D9927-CC3A-4380-B533-732FA7100D57}"/>
                    </a:ext>
                  </a:extLst>
                </p:cNvPr>
                <p:cNvSpPr>
                  <a:spLocks noChangeShapeType="1"/>
                </p:cNvSpPr>
                <p:nvPr/>
              </p:nvSpPr>
              <p:spPr bwMode="auto">
                <a:xfrm flipV="1">
                  <a:off x="3214" y="1733"/>
                  <a:ext cx="2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4" name="Line 1392">
                  <a:extLst>
                    <a:ext uri="{FF2B5EF4-FFF2-40B4-BE49-F238E27FC236}">
                      <a16:creationId xmlns:a16="http://schemas.microsoft.com/office/drawing/2014/main" id="{FC49BFDE-A24A-4013-B1AC-6E647B3C5BFF}"/>
                    </a:ext>
                  </a:extLst>
                </p:cNvPr>
                <p:cNvSpPr>
                  <a:spLocks noChangeShapeType="1"/>
                </p:cNvSpPr>
                <p:nvPr/>
              </p:nvSpPr>
              <p:spPr bwMode="auto">
                <a:xfrm flipV="1">
                  <a:off x="3214" y="1762"/>
                  <a:ext cx="2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5" name="Line 1393">
                  <a:extLst>
                    <a:ext uri="{FF2B5EF4-FFF2-40B4-BE49-F238E27FC236}">
                      <a16:creationId xmlns:a16="http://schemas.microsoft.com/office/drawing/2014/main" id="{33EB75FC-239E-487E-9A2B-FEC91A7A3859}"/>
                    </a:ext>
                  </a:extLst>
                </p:cNvPr>
                <p:cNvSpPr>
                  <a:spLocks noChangeShapeType="1"/>
                </p:cNvSpPr>
                <p:nvPr/>
              </p:nvSpPr>
              <p:spPr bwMode="auto">
                <a:xfrm flipV="1">
                  <a:off x="3220" y="1791"/>
                  <a:ext cx="1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6" name="Line 1394">
                  <a:extLst>
                    <a:ext uri="{FF2B5EF4-FFF2-40B4-BE49-F238E27FC236}">
                      <a16:creationId xmlns:a16="http://schemas.microsoft.com/office/drawing/2014/main" id="{46B33536-BB04-4A4D-AA61-9A4EE1999C53}"/>
                    </a:ext>
                  </a:extLst>
                </p:cNvPr>
                <p:cNvSpPr>
                  <a:spLocks noChangeShapeType="1"/>
                </p:cNvSpPr>
                <p:nvPr/>
              </p:nvSpPr>
              <p:spPr bwMode="auto">
                <a:xfrm flipV="1">
                  <a:off x="3227" y="1820"/>
                  <a:ext cx="11"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7" name="Line 1395">
                  <a:extLst>
                    <a:ext uri="{FF2B5EF4-FFF2-40B4-BE49-F238E27FC236}">
                      <a16:creationId xmlns:a16="http://schemas.microsoft.com/office/drawing/2014/main" id="{1F88BBDC-DAC6-4EEB-9254-65179D422042}"/>
                    </a:ext>
                  </a:extLst>
                </p:cNvPr>
                <p:cNvSpPr>
                  <a:spLocks noChangeShapeType="1"/>
                </p:cNvSpPr>
                <p:nvPr/>
              </p:nvSpPr>
              <p:spPr bwMode="auto">
                <a:xfrm flipV="1">
                  <a:off x="3233" y="1848"/>
                  <a:ext cx="5"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8" name="Line 1396">
                  <a:extLst>
                    <a:ext uri="{FF2B5EF4-FFF2-40B4-BE49-F238E27FC236}">
                      <a16:creationId xmlns:a16="http://schemas.microsoft.com/office/drawing/2014/main" id="{4B997933-1B00-45C0-B6C1-9C754AFDCAC3}"/>
                    </a:ext>
                  </a:extLst>
                </p:cNvPr>
                <p:cNvSpPr>
                  <a:spLocks noChangeShapeType="1"/>
                </p:cNvSpPr>
                <p:nvPr/>
              </p:nvSpPr>
              <p:spPr bwMode="auto">
                <a:xfrm flipV="1">
                  <a:off x="3237" y="1877"/>
                  <a:ext cx="1"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9" name="Line 1397">
                  <a:extLst>
                    <a:ext uri="{FF2B5EF4-FFF2-40B4-BE49-F238E27FC236}">
                      <a16:creationId xmlns:a16="http://schemas.microsoft.com/office/drawing/2014/main" id="{74D46B4B-81D6-4B87-BFEC-D1E9B43B762B}"/>
                    </a:ext>
                  </a:extLst>
                </p:cNvPr>
                <p:cNvSpPr>
                  <a:spLocks noChangeShapeType="1"/>
                </p:cNvSpPr>
                <p:nvPr/>
              </p:nvSpPr>
              <p:spPr bwMode="auto">
                <a:xfrm flipH="1" flipV="1">
                  <a:off x="3238" y="1906"/>
                  <a:ext cx="3"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0" name="Line 1398">
                  <a:extLst>
                    <a:ext uri="{FF2B5EF4-FFF2-40B4-BE49-F238E27FC236}">
                      <a16:creationId xmlns:a16="http://schemas.microsoft.com/office/drawing/2014/main" id="{303A5E1B-3086-4BE4-9F33-CF6EB0EBEB8E}"/>
                    </a:ext>
                  </a:extLst>
                </p:cNvPr>
                <p:cNvSpPr>
                  <a:spLocks noChangeShapeType="1"/>
                </p:cNvSpPr>
                <p:nvPr/>
              </p:nvSpPr>
              <p:spPr bwMode="auto">
                <a:xfrm flipH="1" flipV="1">
                  <a:off x="3238" y="1935"/>
                  <a:ext cx="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1" name="Line 1399">
                  <a:extLst>
                    <a:ext uri="{FF2B5EF4-FFF2-40B4-BE49-F238E27FC236}">
                      <a16:creationId xmlns:a16="http://schemas.microsoft.com/office/drawing/2014/main" id="{43AC775B-E210-4857-BC71-1D97BFD9FFCA}"/>
                    </a:ext>
                  </a:extLst>
                </p:cNvPr>
                <p:cNvSpPr>
                  <a:spLocks noChangeShapeType="1"/>
                </p:cNvSpPr>
                <p:nvPr/>
              </p:nvSpPr>
              <p:spPr bwMode="auto">
                <a:xfrm flipH="1" flipV="1">
                  <a:off x="3238" y="1963"/>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2" name="Line 1400">
                  <a:extLst>
                    <a:ext uri="{FF2B5EF4-FFF2-40B4-BE49-F238E27FC236}">
                      <a16:creationId xmlns:a16="http://schemas.microsoft.com/office/drawing/2014/main" id="{70B220B5-9D22-4CE8-A235-45AD37B3DD36}"/>
                    </a:ext>
                  </a:extLst>
                </p:cNvPr>
                <p:cNvSpPr>
                  <a:spLocks noChangeShapeType="1"/>
                </p:cNvSpPr>
                <p:nvPr/>
              </p:nvSpPr>
              <p:spPr bwMode="auto">
                <a:xfrm flipH="1">
                  <a:off x="3238" y="1992"/>
                  <a:ext cx="16"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3" name="Line 1401">
                  <a:extLst>
                    <a:ext uri="{FF2B5EF4-FFF2-40B4-BE49-F238E27FC236}">
                      <a16:creationId xmlns:a16="http://schemas.microsoft.com/office/drawing/2014/main" id="{B6A87587-2908-4D62-BC2D-1F4A56F7D2CF}"/>
                    </a:ext>
                  </a:extLst>
                </p:cNvPr>
                <p:cNvSpPr>
                  <a:spLocks noChangeShapeType="1"/>
                </p:cNvSpPr>
                <p:nvPr/>
              </p:nvSpPr>
              <p:spPr bwMode="auto">
                <a:xfrm flipH="1">
                  <a:off x="3238" y="2018"/>
                  <a:ext cx="1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4" name="Line 1402">
                  <a:extLst>
                    <a:ext uri="{FF2B5EF4-FFF2-40B4-BE49-F238E27FC236}">
                      <a16:creationId xmlns:a16="http://schemas.microsoft.com/office/drawing/2014/main" id="{2AB3D749-5E53-4F01-A513-15B439442EC7}"/>
                    </a:ext>
                  </a:extLst>
                </p:cNvPr>
                <p:cNvSpPr>
                  <a:spLocks noChangeShapeType="1"/>
                </p:cNvSpPr>
                <p:nvPr/>
              </p:nvSpPr>
              <p:spPr bwMode="auto">
                <a:xfrm flipH="1">
                  <a:off x="3238" y="2046"/>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5" name="Line 1403">
                  <a:extLst>
                    <a:ext uri="{FF2B5EF4-FFF2-40B4-BE49-F238E27FC236}">
                      <a16:creationId xmlns:a16="http://schemas.microsoft.com/office/drawing/2014/main" id="{FC2B9690-B61C-4A01-85E4-D6122E80B915}"/>
                    </a:ext>
                  </a:extLst>
                </p:cNvPr>
                <p:cNvSpPr>
                  <a:spLocks noChangeShapeType="1"/>
                </p:cNvSpPr>
                <p:nvPr/>
              </p:nvSpPr>
              <p:spPr bwMode="auto">
                <a:xfrm flipH="1">
                  <a:off x="3238" y="2072"/>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6" name="Line 1404">
                  <a:extLst>
                    <a:ext uri="{FF2B5EF4-FFF2-40B4-BE49-F238E27FC236}">
                      <a16:creationId xmlns:a16="http://schemas.microsoft.com/office/drawing/2014/main" id="{2FD0A533-D3F3-415C-9104-3B8F1FF30E06}"/>
                    </a:ext>
                  </a:extLst>
                </p:cNvPr>
                <p:cNvSpPr>
                  <a:spLocks noChangeShapeType="1"/>
                </p:cNvSpPr>
                <p:nvPr/>
              </p:nvSpPr>
              <p:spPr bwMode="auto">
                <a:xfrm>
                  <a:off x="3237" y="2097"/>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7" name="Line 1405">
                  <a:extLst>
                    <a:ext uri="{FF2B5EF4-FFF2-40B4-BE49-F238E27FC236}">
                      <a16:creationId xmlns:a16="http://schemas.microsoft.com/office/drawing/2014/main" id="{B0606D8F-F74D-48CB-96D7-7DB488021B2B}"/>
                    </a:ext>
                  </a:extLst>
                </p:cNvPr>
                <p:cNvSpPr>
                  <a:spLocks noChangeShapeType="1"/>
                </p:cNvSpPr>
                <p:nvPr/>
              </p:nvSpPr>
              <p:spPr bwMode="auto">
                <a:xfrm>
                  <a:off x="3226" y="2125"/>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8" name="Line 1406">
                  <a:extLst>
                    <a:ext uri="{FF2B5EF4-FFF2-40B4-BE49-F238E27FC236}">
                      <a16:creationId xmlns:a16="http://schemas.microsoft.com/office/drawing/2014/main" id="{27D413F0-3AD2-498C-BB21-FE4C7CCAE465}"/>
                    </a:ext>
                  </a:extLst>
                </p:cNvPr>
                <p:cNvSpPr>
                  <a:spLocks noChangeShapeType="1"/>
                </p:cNvSpPr>
                <p:nvPr/>
              </p:nvSpPr>
              <p:spPr bwMode="auto">
                <a:xfrm>
                  <a:off x="3214" y="2160"/>
                  <a:ext cx="2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9" name="Line 1407">
                  <a:extLst>
                    <a:ext uri="{FF2B5EF4-FFF2-40B4-BE49-F238E27FC236}">
                      <a16:creationId xmlns:a16="http://schemas.microsoft.com/office/drawing/2014/main" id="{828A947B-9A0A-4A16-BD95-5C963FBC3F91}"/>
                    </a:ext>
                  </a:extLst>
                </p:cNvPr>
                <p:cNvSpPr>
                  <a:spLocks noChangeShapeType="1"/>
                </p:cNvSpPr>
                <p:nvPr/>
              </p:nvSpPr>
              <p:spPr bwMode="auto">
                <a:xfrm flipV="1">
                  <a:off x="3204" y="2193"/>
                  <a:ext cx="3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0" name="Line 1408">
                  <a:extLst>
                    <a:ext uri="{FF2B5EF4-FFF2-40B4-BE49-F238E27FC236}">
                      <a16:creationId xmlns:a16="http://schemas.microsoft.com/office/drawing/2014/main" id="{A8F454F6-8677-48D0-A151-93924048600C}"/>
                    </a:ext>
                  </a:extLst>
                </p:cNvPr>
                <p:cNvSpPr>
                  <a:spLocks noChangeShapeType="1"/>
                </p:cNvSpPr>
                <p:nvPr/>
              </p:nvSpPr>
              <p:spPr bwMode="auto">
                <a:xfrm flipV="1">
                  <a:off x="3198" y="2222"/>
                  <a:ext cx="4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1" name="Line 1409">
                  <a:extLst>
                    <a:ext uri="{FF2B5EF4-FFF2-40B4-BE49-F238E27FC236}">
                      <a16:creationId xmlns:a16="http://schemas.microsoft.com/office/drawing/2014/main" id="{A2BE110D-C059-43BC-A85B-9363959E81BF}"/>
                    </a:ext>
                  </a:extLst>
                </p:cNvPr>
                <p:cNvSpPr>
                  <a:spLocks noChangeShapeType="1"/>
                </p:cNvSpPr>
                <p:nvPr/>
              </p:nvSpPr>
              <p:spPr bwMode="auto">
                <a:xfrm flipV="1">
                  <a:off x="3196" y="2250"/>
                  <a:ext cx="4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2" name="Line 1410">
                  <a:extLst>
                    <a:ext uri="{FF2B5EF4-FFF2-40B4-BE49-F238E27FC236}">
                      <a16:creationId xmlns:a16="http://schemas.microsoft.com/office/drawing/2014/main" id="{6909017C-A3C0-4110-8E96-402A0F503BE2}"/>
                    </a:ext>
                  </a:extLst>
                </p:cNvPr>
                <p:cNvSpPr>
                  <a:spLocks noChangeShapeType="1"/>
                </p:cNvSpPr>
                <p:nvPr/>
              </p:nvSpPr>
              <p:spPr bwMode="auto">
                <a:xfrm flipV="1">
                  <a:off x="3199" y="2279"/>
                  <a:ext cx="39"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3" name="Line 1411">
                  <a:extLst>
                    <a:ext uri="{FF2B5EF4-FFF2-40B4-BE49-F238E27FC236}">
                      <a16:creationId xmlns:a16="http://schemas.microsoft.com/office/drawing/2014/main" id="{5CEA8C2F-0221-41D0-BD24-F8525D288937}"/>
                    </a:ext>
                  </a:extLst>
                </p:cNvPr>
                <p:cNvSpPr>
                  <a:spLocks noChangeShapeType="1"/>
                </p:cNvSpPr>
                <p:nvPr/>
              </p:nvSpPr>
              <p:spPr bwMode="auto">
                <a:xfrm flipV="1">
                  <a:off x="3203" y="2308"/>
                  <a:ext cx="3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613">
                <a:extLst>
                  <a:ext uri="{FF2B5EF4-FFF2-40B4-BE49-F238E27FC236}">
                    <a16:creationId xmlns:a16="http://schemas.microsoft.com/office/drawing/2014/main" id="{FA0D55AC-EEDD-4072-965E-306EEBF7FB14}"/>
                  </a:ext>
                </a:extLst>
              </p:cNvPr>
              <p:cNvGrpSpPr>
                <a:grpSpLocks/>
              </p:cNvGrpSpPr>
              <p:nvPr/>
            </p:nvGrpSpPr>
            <p:grpSpPr bwMode="auto">
              <a:xfrm>
                <a:off x="3208" y="1705"/>
                <a:ext cx="234" cy="934"/>
                <a:chOff x="3208" y="1705"/>
                <a:chExt cx="234" cy="934"/>
              </a:xfrm>
            </p:grpSpPr>
            <p:sp>
              <p:nvSpPr>
                <p:cNvPr id="4584" name="Line 1413">
                  <a:extLst>
                    <a:ext uri="{FF2B5EF4-FFF2-40B4-BE49-F238E27FC236}">
                      <a16:creationId xmlns:a16="http://schemas.microsoft.com/office/drawing/2014/main" id="{F4E7C6F0-319E-481E-98EA-9EC513A047EC}"/>
                    </a:ext>
                  </a:extLst>
                </p:cNvPr>
                <p:cNvSpPr>
                  <a:spLocks noChangeShapeType="1"/>
                </p:cNvSpPr>
                <p:nvPr/>
              </p:nvSpPr>
              <p:spPr bwMode="auto">
                <a:xfrm flipV="1">
                  <a:off x="3208" y="2337"/>
                  <a:ext cx="3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5" name="Line 1414">
                  <a:extLst>
                    <a:ext uri="{FF2B5EF4-FFF2-40B4-BE49-F238E27FC236}">
                      <a16:creationId xmlns:a16="http://schemas.microsoft.com/office/drawing/2014/main" id="{AF755E20-1DEA-475B-9F2B-02B8C22AFBF9}"/>
                    </a:ext>
                  </a:extLst>
                </p:cNvPr>
                <p:cNvSpPr>
                  <a:spLocks noChangeShapeType="1"/>
                </p:cNvSpPr>
                <p:nvPr/>
              </p:nvSpPr>
              <p:spPr bwMode="auto">
                <a:xfrm flipV="1">
                  <a:off x="3213" y="2365"/>
                  <a:ext cx="2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6" name="Line 1415">
                  <a:extLst>
                    <a:ext uri="{FF2B5EF4-FFF2-40B4-BE49-F238E27FC236}">
                      <a16:creationId xmlns:a16="http://schemas.microsoft.com/office/drawing/2014/main" id="{EEF3734D-BD71-4358-81E7-392A32D5080A}"/>
                    </a:ext>
                  </a:extLst>
                </p:cNvPr>
                <p:cNvSpPr>
                  <a:spLocks noChangeShapeType="1"/>
                </p:cNvSpPr>
                <p:nvPr/>
              </p:nvSpPr>
              <p:spPr bwMode="auto">
                <a:xfrm flipV="1">
                  <a:off x="3219" y="2394"/>
                  <a:ext cx="1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7" name="Line 1416">
                  <a:extLst>
                    <a:ext uri="{FF2B5EF4-FFF2-40B4-BE49-F238E27FC236}">
                      <a16:creationId xmlns:a16="http://schemas.microsoft.com/office/drawing/2014/main" id="{3AEBBB1E-E090-4A32-9FB4-3A6842BE65E1}"/>
                    </a:ext>
                  </a:extLst>
                </p:cNvPr>
                <p:cNvSpPr>
                  <a:spLocks noChangeShapeType="1"/>
                </p:cNvSpPr>
                <p:nvPr/>
              </p:nvSpPr>
              <p:spPr bwMode="auto">
                <a:xfrm flipV="1">
                  <a:off x="3229" y="2423"/>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8" name="Line 1417">
                  <a:extLst>
                    <a:ext uri="{FF2B5EF4-FFF2-40B4-BE49-F238E27FC236}">
                      <a16:creationId xmlns:a16="http://schemas.microsoft.com/office/drawing/2014/main" id="{FBF964E9-A70E-4BAA-86F9-31EB6C9F9AD3}"/>
                    </a:ext>
                  </a:extLst>
                </p:cNvPr>
                <p:cNvSpPr>
                  <a:spLocks noChangeShapeType="1"/>
                </p:cNvSpPr>
                <p:nvPr/>
              </p:nvSpPr>
              <p:spPr bwMode="auto">
                <a:xfrm flipH="1" flipV="1">
                  <a:off x="3238" y="2452"/>
                  <a:ext cx="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9" name="Line 1418">
                  <a:extLst>
                    <a:ext uri="{FF2B5EF4-FFF2-40B4-BE49-F238E27FC236}">
                      <a16:creationId xmlns:a16="http://schemas.microsoft.com/office/drawing/2014/main" id="{9866C9C8-E5BB-4BD8-A032-ABB51CF0E85D}"/>
                    </a:ext>
                  </a:extLst>
                </p:cNvPr>
                <p:cNvSpPr>
                  <a:spLocks noChangeShapeType="1"/>
                </p:cNvSpPr>
                <p:nvPr/>
              </p:nvSpPr>
              <p:spPr bwMode="auto">
                <a:xfrm flipH="1" flipV="1">
                  <a:off x="3238" y="2480"/>
                  <a:ext cx="1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0" name="Line 1419">
                  <a:extLst>
                    <a:ext uri="{FF2B5EF4-FFF2-40B4-BE49-F238E27FC236}">
                      <a16:creationId xmlns:a16="http://schemas.microsoft.com/office/drawing/2014/main" id="{15D41F5A-E9A1-4EF0-8A81-7D303C939E33}"/>
                    </a:ext>
                  </a:extLst>
                </p:cNvPr>
                <p:cNvSpPr>
                  <a:spLocks noChangeShapeType="1"/>
                </p:cNvSpPr>
                <p:nvPr/>
              </p:nvSpPr>
              <p:spPr bwMode="auto">
                <a:xfrm flipH="1" flipV="1">
                  <a:off x="3238" y="2509"/>
                  <a:ext cx="2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1" name="Line 1420">
                  <a:extLst>
                    <a:ext uri="{FF2B5EF4-FFF2-40B4-BE49-F238E27FC236}">
                      <a16:creationId xmlns:a16="http://schemas.microsoft.com/office/drawing/2014/main" id="{DAEE485B-307E-4553-A478-18851C277199}"/>
                    </a:ext>
                  </a:extLst>
                </p:cNvPr>
                <p:cNvSpPr>
                  <a:spLocks noChangeShapeType="1"/>
                </p:cNvSpPr>
                <p:nvPr/>
              </p:nvSpPr>
              <p:spPr bwMode="auto">
                <a:xfrm flipH="1" flipV="1">
                  <a:off x="3238" y="2538"/>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2" name="Line 1421">
                  <a:extLst>
                    <a:ext uri="{FF2B5EF4-FFF2-40B4-BE49-F238E27FC236}">
                      <a16:creationId xmlns:a16="http://schemas.microsoft.com/office/drawing/2014/main" id="{ED5E6E8A-2BCD-428F-9565-80B5DC980E64}"/>
                    </a:ext>
                  </a:extLst>
                </p:cNvPr>
                <p:cNvSpPr>
                  <a:spLocks noChangeShapeType="1"/>
                </p:cNvSpPr>
                <p:nvPr/>
              </p:nvSpPr>
              <p:spPr bwMode="auto">
                <a:xfrm flipH="1" flipV="1">
                  <a:off x="3238" y="2567"/>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3" name="Line 1422">
                  <a:extLst>
                    <a:ext uri="{FF2B5EF4-FFF2-40B4-BE49-F238E27FC236}">
                      <a16:creationId xmlns:a16="http://schemas.microsoft.com/office/drawing/2014/main" id="{1BE80FED-5BA3-48F7-AE2C-67FF364B139D}"/>
                    </a:ext>
                  </a:extLst>
                </p:cNvPr>
                <p:cNvSpPr>
                  <a:spLocks noChangeShapeType="1"/>
                </p:cNvSpPr>
                <p:nvPr/>
              </p:nvSpPr>
              <p:spPr bwMode="auto">
                <a:xfrm flipV="1">
                  <a:off x="3234" y="2595"/>
                  <a:ext cx="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4" name="Line 1423">
                  <a:extLst>
                    <a:ext uri="{FF2B5EF4-FFF2-40B4-BE49-F238E27FC236}">
                      <a16:creationId xmlns:a16="http://schemas.microsoft.com/office/drawing/2014/main" id="{27D2F4DB-4B0D-4BE6-ACC1-AC7F9E31D23A}"/>
                    </a:ext>
                  </a:extLst>
                </p:cNvPr>
                <p:cNvSpPr>
                  <a:spLocks noChangeShapeType="1"/>
                </p:cNvSpPr>
                <p:nvPr/>
              </p:nvSpPr>
              <p:spPr bwMode="auto">
                <a:xfrm flipV="1">
                  <a:off x="3234" y="1705"/>
                  <a:ext cx="33"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5" name="Line 1424">
                  <a:extLst>
                    <a:ext uri="{FF2B5EF4-FFF2-40B4-BE49-F238E27FC236}">
                      <a16:creationId xmlns:a16="http://schemas.microsoft.com/office/drawing/2014/main" id="{F4F29A15-7885-4B1E-ADA0-31737FC3440B}"/>
                    </a:ext>
                  </a:extLst>
                </p:cNvPr>
                <p:cNvSpPr>
                  <a:spLocks noChangeShapeType="1"/>
                </p:cNvSpPr>
                <p:nvPr/>
              </p:nvSpPr>
              <p:spPr bwMode="auto">
                <a:xfrm flipV="1">
                  <a:off x="3230" y="1733"/>
                  <a:ext cx="37"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6" name="Line 1425">
                  <a:extLst>
                    <a:ext uri="{FF2B5EF4-FFF2-40B4-BE49-F238E27FC236}">
                      <a16:creationId xmlns:a16="http://schemas.microsoft.com/office/drawing/2014/main" id="{0D1B182F-1A07-4AC0-B31B-2CD18ED09E27}"/>
                    </a:ext>
                  </a:extLst>
                </p:cNvPr>
                <p:cNvSpPr>
                  <a:spLocks noChangeShapeType="1"/>
                </p:cNvSpPr>
                <p:nvPr/>
              </p:nvSpPr>
              <p:spPr bwMode="auto">
                <a:xfrm flipV="1">
                  <a:off x="3233" y="1762"/>
                  <a:ext cx="3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7" name="Line 1426">
                  <a:extLst>
                    <a:ext uri="{FF2B5EF4-FFF2-40B4-BE49-F238E27FC236}">
                      <a16:creationId xmlns:a16="http://schemas.microsoft.com/office/drawing/2014/main" id="{1E2CD0DE-2DD3-41DC-9AC5-E5986415ABB8}"/>
                    </a:ext>
                  </a:extLst>
                </p:cNvPr>
                <p:cNvSpPr>
                  <a:spLocks noChangeShapeType="1"/>
                </p:cNvSpPr>
                <p:nvPr/>
              </p:nvSpPr>
              <p:spPr bwMode="auto">
                <a:xfrm flipV="1">
                  <a:off x="3241" y="1791"/>
                  <a:ext cx="26"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8" name="Line 1427">
                  <a:extLst>
                    <a:ext uri="{FF2B5EF4-FFF2-40B4-BE49-F238E27FC236}">
                      <a16:creationId xmlns:a16="http://schemas.microsoft.com/office/drawing/2014/main" id="{7E690420-AD2B-48BA-8E10-784AF78352D8}"/>
                    </a:ext>
                  </a:extLst>
                </p:cNvPr>
                <p:cNvSpPr>
                  <a:spLocks noChangeShapeType="1"/>
                </p:cNvSpPr>
                <p:nvPr/>
              </p:nvSpPr>
              <p:spPr bwMode="auto">
                <a:xfrm flipV="1">
                  <a:off x="3250" y="1820"/>
                  <a:ext cx="17"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9" name="Line 1428">
                  <a:extLst>
                    <a:ext uri="{FF2B5EF4-FFF2-40B4-BE49-F238E27FC236}">
                      <a16:creationId xmlns:a16="http://schemas.microsoft.com/office/drawing/2014/main" id="{DB458206-6813-4219-BEF0-ECB98935EAEB}"/>
                    </a:ext>
                  </a:extLst>
                </p:cNvPr>
                <p:cNvSpPr>
                  <a:spLocks noChangeShapeType="1"/>
                </p:cNvSpPr>
                <p:nvPr/>
              </p:nvSpPr>
              <p:spPr bwMode="auto">
                <a:xfrm flipV="1">
                  <a:off x="3257" y="1848"/>
                  <a:ext cx="10"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0" name="Line 1429">
                  <a:extLst>
                    <a:ext uri="{FF2B5EF4-FFF2-40B4-BE49-F238E27FC236}">
                      <a16:creationId xmlns:a16="http://schemas.microsoft.com/office/drawing/2014/main" id="{56027210-7AE6-4EA0-8D40-BDD1A6A03328}"/>
                    </a:ext>
                  </a:extLst>
                </p:cNvPr>
                <p:cNvSpPr>
                  <a:spLocks noChangeShapeType="1"/>
                </p:cNvSpPr>
                <p:nvPr/>
              </p:nvSpPr>
              <p:spPr bwMode="auto">
                <a:xfrm flipV="1">
                  <a:off x="3262" y="1877"/>
                  <a:ext cx="5"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1" name="Line 1430">
                  <a:extLst>
                    <a:ext uri="{FF2B5EF4-FFF2-40B4-BE49-F238E27FC236}">
                      <a16:creationId xmlns:a16="http://schemas.microsoft.com/office/drawing/2014/main" id="{1C29578E-7FE4-48EE-ACE6-0AB52166DB06}"/>
                    </a:ext>
                  </a:extLst>
                </p:cNvPr>
                <p:cNvSpPr>
                  <a:spLocks noChangeShapeType="1"/>
                </p:cNvSpPr>
                <p:nvPr/>
              </p:nvSpPr>
              <p:spPr bwMode="auto">
                <a:xfrm flipV="1">
                  <a:off x="3266" y="1906"/>
                  <a:ext cx="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2" name="Line 1431">
                  <a:extLst>
                    <a:ext uri="{FF2B5EF4-FFF2-40B4-BE49-F238E27FC236}">
                      <a16:creationId xmlns:a16="http://schemas.microsoft.com/office/drawing/2014/main" id="{F571A274-A588-4690-ADCF-2B70FABE8F2E}"/>
                    </a:ext>
                  </a:extLst>
                </p:cNvPr>
                <p:cNvSpPr>
                  <a:spLocks noChangeShapeType="1"/>
                </p:cNvSpPr>
                <p:nvPr/>
              </p:nvSpPr>
              <p:spPr bwMode="auto">
                <a:xfrm flipH="1" flipV="1">
                  <a:off x="3267" y="1935"/>
                  <a:ext cx="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3" name="Line 1432">
                  <a:extLst>
                    <a:ext uri="{FF2B5EF4-FFF2-40B4-BE49-F238E27FC236}">
                      <a16:creationId xmlns:a16="http://schemas.microsoft.com/office/drawing/2014/main" id="{5691CDB1-3FD9-446F-AC83-18DBE3260CC7}"/>
                    </a:ext>
                  </a:extLst>
                </p:cNvPr>
                <p:cNvSpPr>
                  <a:spLocks noChangeShapeType="1"/>
                </p:cNvSpPr>
                <p:nvPr/>
              </p:nvSpPr>
              <p:spPr bwMode="auto">
                <a:xfrm flipH="1" flipV="1">
                  <a:off x="3267" y="1963"/>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4" name="Line 1433">
                  <a:extLst>
                    <a:ext uri="{FF2B5EF4-FFF2-40B4-BE49-F238E27FC236}">
                      <a16:creationId xmlns:a16="http://schemas.microsoft.com/office/drawing/2014/main" id="{C21F18F0-843F-40CC-A760-F81D49352A5F}"/>
                    </a:ext>
                  </a:extLst>
                </p:cNvPr>
                <p:cNvSpPr>
                  <a:spLocks noChangeShapeType="1"/>
                </p:cNvSpPr>
                <p:nvPr/>
              </p:nvSpPr>
              <p:spPr bwMode="auto">
                <a:xfrm flipH="1" flipV="1">
                  <a:off x="3267" y="1992"/>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5" name="Line 1434">
                  <a:extLst>
                    <a:ext uri="{FF2B5EF4-FFF2-40B4-BE49-F238E27FC236}">
                      <a16:creationId xmlns:a16="http://schemas.microsoft.com/office/drawing/2014/main" id="{E8956490-BC4E-4D63-92E9-87EA6B74C7D0}"/>
                    </a:ext>
                  </a:extLst>
                </p:cNvPr>
                <p:cNvSpPr>
                  <a:spLocks noChangeShapeType="1"/>
                </p:cNvSpPr>
                <p:nvPr/>
              </p:nvSpPr>
              <p:spPr bwMode="auto">
                <a:xfrm>
                  <a:off x="3266" y="2021"/>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6" name="Line 1435">
                  <a:extLst>
                    <a:ext uri="{FF2B5EF4-FFF2-40B4-BE49-F238E27FC236}">
                      <a16:creationId xmlns:a16="http://schemas.microsoft.com/office/drawing/2014/main" id="{180328B3-B512-4225-8DF3-76EA139B5FB2}"/>
                    </a:ext>
                  </a:extLst>
                </p:cNvPr>
                <p:cNvSpPr>
                  <a:spLocks noChangeShapeType="1"/>
                </p:cNvSpPr>
                <p:nvPr/>
              </p:nvSpPr>
              <p:spPr bwMode="auto">
                <a:xfrm>
                  <a:off x="3262" y="2047"/>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7" name="Line 1436">
                  <a:extLst>
                    <a:ext uri="{FF2B5EF4-FFF2-40B4-BE49-F238E27FC236}">
                      <a16:creationId xmlns:a16="http://schemas.microsoft.com/office/drawing/2014/main" id="{681217E2-C051-4A20-8D1B-AB7F305147A1}"/>
                    </a:ext>
                  </a:extLst>
                </p:cNvPr>
                <p:cNvSpPr>
                  <a:spLocks noChangeShapeType="1"/>
                </p:cNvSpPr>
                <p:nvPr/>
              </p:nvSpPr>
              <p:spPr bwMode="auto">
                <a:xfrm>
                  <a:off x="3257" y="2073"/>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8" name="Line 1437">
                  <a:extLst>
                    <a:ext uri="{FF2B5EF4-FFF2-40B4-BE49-F238E27FC236}">
                      <a16:creationId xmlns:a16="http://schemas.microsoft.com/office/drawing/2014/main" id="{727DFE34-55B4-410F-85D6-320B24665403}"/>
                    </a:ext>
                  </a:extLst>
                </p:cNvPr>
                <p:cNvSpPr>
                  <a:spLocks noChangeShapeType="1"/>
                </p:cNvSpPr>
                <p:nvPr/>
              </p:nvSpPr>
              <p:spPr bwMode="auto">
                <a:xfrm>
                  <a:off x="3251" y="2097"/>
                  <a:ext cx="16"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9" name="Line 1438">
                  <a:extLst>
                    <a:ext uri="{FF2B5EF4-FFF2-40B4-BE49-F238E27FC236}">
                      <a16:creationId xmlns:a16="http://schemas.microsoft.com/office/drawing/2014/main" id="{242AC95A-BA00-4B8F-9A3E-3CD42ADF0A08}"/>
                    </a:ext>
                  </a:extLst>
                </p:cNvPr>
                <p:cNvSpPr>
                  <a:spLocks noChangeShapeType="1"/>
                </p:cNvSpPr>
                <p:nvPr/>
              </p:nvSpPr>
              <p:spPr bwMode="auto">
                <a:xfrm>
                  <a:off x="3243" y="2125"/>
                  <a:ext cx="2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0" name="Line 1439">
                  <a:extLst>
                    <a:ext uri="{FF2B5EF4-FFF2-40B4-BE49-F238E27FC236}">
                      <a16:creationId xmlns:a16="http://schemas.microsoft.com/office/drawing/2014/main" id="{9DC8F3D3-9757-42C6-93AD-BB63C3E1046B}"/>
                    </a:ext>
                  </a:extLst>
                </p:cNvPr>
                <p:cNvSpPr>
                  <a:spLocks noChangeShapeType="1"/>
                </p:cNvSpPr>
                <p:nvPr/>
              </p:nvSpPr>
              <p:spPr bwMode="auto">
                <a:xfrm>
                  <a:off x="3234" y="2159"/>
                  <a:ext cx="3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1" name="Line 1440">
                  <a:extLst>
                    <a:ext uri="{FF2B5EF4-FFF2-40B4-BE49-F238E27FC236}">
                      <a16:creationId xmlns:a16="http://schemas.microsoft.com/office/drawing/2014/main" id="{5BDFE7AA-5235-4F62-92C5-2139103C246F}"/>
                    </a:ext>
                  </a:extLst>
                </p:cNvPr>
                <p:cNvSpPr>
                  <a:spLocks noChangeShapeType="1"/>
                </p:cNvSpPr>
                <p:nvPr/>
              </p:nvSpPr>
              <p:spPr bwMode="auto">
                <a:xfrm flipV="1">
                  <a:off x="3226" y="2193"/>
                  <a:ext cx="4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2" name="Line 1441">
                  <a:extLst>
                    <a:ext uri="{FF2B5EF4-FFF2-40B4-BE49-F238E27FC236}">
                      <a16:creationId xmlns:a16="http://schemas.microsoft.com/office/drawing/2014/main" id="{A0832A11-A8B7-41EF-9F3D-B30A88C67B3E}"/>
                    </a:ext>
                  </a:extLst>
                </p:cNvPr>
                <p:cNvSpPr>
                  <a:spLocks noChangeShapeType="1"/>
                </p:cNvSpPr>
                <p:nvPr/>
              </p:nvSpPr>
              <p:spPr bwMode="auto">
                <a:xfrm flipV="1">
                  <a:off x="3221" y="2222"/>
                  <a:ext cx="4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3" name="Line 1442">
                  <a:extLst>
                    <a:ext uri="{FF2B5EF4-FFF2-40B4-BE49-F238E27FC236}">
                      <a16:creationId xmlns:a16="http://schemas.microsoft.com/office/drawing/2014/main" id="{8E9D88F2-36D9-424E-8F81-B156B6BB3FB0}"/>
                    </a:ext>
                  </a:extLst>
                </p:cNvPr>
                <p:cNvSpPr>
                  <a:spLocks noChangeShapeType="1"/>
                </p:cNvSpPr>
                <p:nvPr/>
              </p:nvSpPr>
              <p:spPr bwMode="auto">
                <a:xfrm flipV="1">
                  <a:off x="3219" y="2250"/>
                  <a:ext cx="48"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4" name="Line 1443">
                  <a:extLst>
                    <a:ext uri="{FF2B5EF4-FFF2-40B4-BE49-F238E27FC236}">
                      <a16:creationId xmlns:a16="http://schemas.microsoft.com/office/drawing/2014/main" id="{66FF4490-46F2-4A56-888B-A5FFF92AD0DB}"/>
                    </a:ext>
                  </a:extLst>
                </p:cNvPr>
                <p:cNvSpPr>
                  <a:spLocks noChangeShapeType="1"/>
                </p:cNvSpPr>
                <p:nvPr/>
              </p:nvSpPr>
              <p:spPr bwMode="auto">
                <a:xfrm flipV="1">
                  <a:off x="3222" y="2279"/>
                  <a:ext cx="4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5" name="Line 1444">
                  <a:extLst>
                    <a:ext uri="{FF2B5EF4-FFF2-40B4-BE49-F238E27FC236}">
                      <a16:creationId xmlns:a16="http://schemas.microsoft.com/office/drawing/2014/main" id="{B68A41C0-1A56-4F2E-9B62-007BB49A5051}"/>
                    </a:ext>
                  </a:extLst>
                </p:cNvPr>
                <p:cNvSpPr>
                  <a:spLocks noChangeShapeType="1"/>
                </p:cNvSpPr>
                <p:nvPr/>
              </p:nvSpPr>
              <p:spPr bwMode="auto">
                <a:xfrm flipV="1">
                  <a:off x="3228" y="2308"/>
                  <a:ext cx="3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6" name="Line 1445">
                  <a:extLst>
                    <a:ext uri="{FF2B5EF4-FFF2-40B4-BE49-F238E27FC236}">
                      <a16:creationId xmlns:a16="http://schemas.microsoft.com/office/drawing/2014/main" id="{A783C113-72EB-4E0F-A1BA-30FCD6ED0BE6}"/>
                    </a:ext>
                  </a:extLst>
                </p:cNvPr>
                <p:cNvSpPr>
                  <a:spLocks noChangeShapeType="1"/>
                </p:cNvSpPr>
                <p:nvPr/>
              </p:nvSpPr>
              <p:spPr bwMode="auto">
                <a:xfrm>
                  <a:off x="3235" y="2335"/>
                  <a:ext cx="3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7" name="Line 1446">
                  <a:extLst>
                    <a:ext uri="{FF2B5EF4-FFF2-40B4-BE49-F238E27FC236}">
                      <a16:creationId xmlns:a16="http://schemas.microsoft.com/office/drawing/2014/main" id="{A17CE065-18C4-4CC2-B675-2FAC664F115E}"/>
                    </a:ext>
                  </a:extLst>
                </p:cNvPr>
                <p:cNvSpPr>
                  <a:spLocks noChangeShapeType="1"/>
                </p:cNvSpPr>
                <p:nvPr/>
              </p:nvSpPr>
              <p:spPr bwMode="auto">
                <a:xfrm>
                  <a:off x="3242" y="2362"/>
                  <a:ext cx="2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8" name="Line 1447">
                  <a:extLst>
                    <a:ext uri="{FF2B5EF4-FFF2-40B4-BE49-F238E27FC236}">
                      <a16:creationId xmlns:a16="http://schemas.microsoft.com/office/drawing/2014/main" id="{8486872C-7664-4780-94C8-EBBF28931148}"/>
                    </a:ext>
                  </a:extLst>
                </p:cNvPr>
                <p:cNvSpPr>
                  <a:spLocks noChangeShapeType="1"/>
                </p:cNvSpPr>
                <p:nvPr/>
              </p:nvSpPr>
              <p:spPr bwMode="auto">
                <a:xfrm flipV="1">
                  <a:off x="3251" y="2394"/>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9" name="Line 1448">
                  <a:extLst>
                    <a:ext uri="{FF2B5EF4-FFF2-40B4-BE49-F238E27FC236}">
                      <a16:creationId xmlns:a16="http://schemas.microsoft.com/office/drawing/2014/main" id="{EDA6520E-7EC2-4759-B133-43433197C729}"/>
                    </a:ext>
                  </a:extLst>
                </p:cNvPr>
                <p:cNvSpPr>
                  <a:spLocks noChangeShapeType="1"/>
                </p:cNvSpPr>
                <p:nvPr/>
              </p:nvSpPr>
              <p:spPr bwMode="auto">
                <a:xfrm flipV="1">
                  <a:off x="3261" y="2423"/>
                  <a:ext cx="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0" name="Line 1449">
                  <a:extLst>
                    <a:ext uri="{FF2B5EF4-FFF2-40B4-BE49-F238E27FC236}">
                      <a16:creationId xmlns:a16="http://schemas.microsoft.com/office/drawing/2014/main" id="{53465443-1F05-4EC0-AF56-CF4DDD37B53D}"/>
                    </a:ext>
                  </a:extLst>
                </p:cNvPr>
                <p:cNvSpPr>
                  <a:spLocks noChangeShapeType="1"/>
                </p:cNvSpPr>
                <p:nvPr/>
              </p:nvSpPr>
              <p:spPr bwMode="auto">
                <a:xfrm flipH="1" flipV="1">
                  <a:off x="3267" y="2452"/>
                  <a:ext cx="5"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1" name="Line 1450">
                  <a:extLst>
                    <a:ext uri="{FF2B5EF4-FFF2-40B4-BE49-F238E27FC236}">
                      <a16:creationId xmlns:a16="http://schemas.microsoft.com/office/drawing/2014/main" id="{3FCF8DE1-799C-437A-8635-17EE72A50167}"/>
                    </a:ext>
                  </a:extLst>
                </p:cNvPr>
                <p:cNvSpPr>
                  <a:spLocks noChangeShapeType="1"/>
                </p:cNvSpPr>
                <p:nvPr/>
              </p:nvSpPr>
              <p:spPr bwMode="auto">
                <a:xfrm flipH="1" flipV="1">
                  <a:off x="3267" y="2480"/>
                  <a:ext cx="14"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2" name="Line 1451">
                  <a:extLst>
                    <a:ext uri="{FF2B5EF4-FFF2-40B4-BE49-F238E27FC236}">
                      <a16:creationId xmlns:a16="http://schemas.microsoft.com/office/drawing/2014/main" id="{2F469AF9-A15E-4265-907C-A7885CEA75FD}"/>
                    </a:ext>
                  </a:extLst>
                </p:cNvPr>
                <p:cNvSpPr>
                  <a:spLocks noChangeShapeType="1"/>
                </p:cNvSpPr>
                <p:nvPr/>
              </p:nvSpPr>
              <p:spPr bwMode="auto">
                <a:xfrm flipH="1" flipV="1">
                  <a:off x="3267" y="2509"/>
                  <a:ext cx="16"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3" name="Line 1452">
                  <a:extLst>
                    <a:ext uri="{FF2B5EF4-FFF2-40B4-BE49-F238E27FC236}">
                      <a16:creationId xmlns:a16="http://schemas.microsoft.com/office/drawing/2014/main" id="{6ABC6D41-E91F-4F00-BEA2-435F2793EF24}"/>
                    </a:ext>
                  </a:extLst>
                </p:cNvPr>
                <p:cNvSpPr>
                  <a:spLocks noChangeShapeType="1"/>
                </p:cNvSpPr>
                <p:nvPr/>
              </p:nvSpPr>
              <p:spPr bwMode="auto">
                <a:xfrm flipH="1" flipV="1">
                  <a:off x="3267" y="2538"/>
                  <a:ext cx="9"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4" name="Line 1453">
                  <a:extLst>
                    <a:ext uri="{FF2B5EF4-FFF2-40B4-BE49-F238E27FC236}">
                      <a16:creationId xmlns:a16="http://schemas.microsoft.com/office/drawing/2014/main" id="{CD0BE3AF-E068-4CC6-A4C5-C892BFEEA0AD}"/>
                    </a:ext>
                  </a:extLst>
                </p:cNvPr>
                <p:cNvSpPr>
                  <a:spLocks noChangeShapeType="1"/>
                </p:cNvSpPr>
                <p:nvPr/>
              </p:nvSpPr>
              <p:spPr bwMode="auto">
                <a:xfrm flipV="1">
                  <a:off x="3262" y="2567"/>
                  <a:ext cx="5"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5" name="Line 1454">
                  <a:extLst>
                    <a:ext uri="{FF2B5EF4-FFF2-40B4-BE49-F238E27FC236}">
                      <a16:creationId xmlns:a16="http://schemas.microsoft.com/office/drawing/2014/main" id="{9DB13937-9D9D-4637-A776-F1935F054DAA}"/>
                    </a:ext>
                  </a:extLst>
                </p:cNvPr>
                <p:cNvSpPr>
                  <a:spLocks noChangeShapeType="1"/>
                </p:cNvSpPr>
                <p:nvPr/>
              </p:nvSpPr>
              <p:spPr bwMode="auto">
                <a:xfrm flipV="1">
                  <a:off x="3246" y="2595"/>
                  <a:ext cx="2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6" name="Line 1455">
                  <a:extLst>
                    <a:ext uri="{FF2B5EF4-FFF2-40B4-BE49-F238E27FC236}">
                      <a16:creationId xmlns:a16="http://schemas.microsoft.com/office/drawing/2014/main" id="{85870CFC-206E-44CA-9E81-5AE836050985}"/>
                    </a:ext>
                  </a:extLst>
                </p:cNvPr>
                <p:cNvSpPr>
                  <a:spLocks noChangeShapeType="1"/>
                </p:cNvSpPr>
                <p:nvPr/>
              </p:nvSpPr>
              <p:spPr bwMode="auto">
                <a:xfrm flipV="1">
                  <a:off x="3253" y="1705"/>
                  <a:ext cx="43"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7" name="Line 1456">
                  <a:extLst>
                    <a:ext uri="{FF2B5EF4-FFF2-40B4-BE49-F238E27FC236}">
                      <a16:creationId xmlns:a16="http://schemas.microsoft.com/office/drawing/2014/main" id="{85B62B0C-E365-4EEF-8C4E-DC24314733C4}"/>
                    </a:ext>
                  </a:extLst>
                </p:cNvPr>
                <p:cNvSpPr>
                  <a:spLocks noChangeShapeType="1"/>
                </p:cNvSpPr>
                <p:nvPr/>
              </p:nvSpPr>
              <p:spPr bwMode="auto">
                <a:xfrm flipV="1">
                  <a:off x="3251" y="1733"/>
                  <a:ext cx="4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8" name="Line 1457">
                  <a:extLst>
                    <a:ext uri="{FF2B5EF4-FFF2-40B4-BE49-F238E27FC236}">
                      <a16:creationId xmlns:a16="http://schemas.microsoft.com/office/drawing/2014/main" id="{035F019C-E718-44D3-8F69-2AAB6ACD4EFB}"/>
                    </a:ext>
                  </a:extLst>
                </p:cNvPr>
                <p:cNvSpPr>
                  <a:spLocks noChangeShapeType="1"/>
                </p:cNvSpPr>
                <p:nvPr/>
              </p:nvSpPr>
              <p:spPr bwMode="auto">
                <a:xfrm flipV="1">
                  <a:off x="3258" y="1762"/>
                  <a:ext cx="38"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9" name="Line 1458">
                  <a:extLst>
                    <a:ext uri="{FF2B5EF4-FFF2-40B4-BE49-F238E27FC236}">
                      <a16:creationId xmlns:a16="http://schemas.microsoft.com/office/drawing/2014/main" id="{ED9BB134-EA28-4106-9ACB-DD0A74468561}"/>
                    </a:ext>
                  </a:extLst>
                </p:cNvPr>
                <p:cNvSpPr>
                  <a:spLocks noChangeShapeType="1"/>
                </p:cNvSpPr>
                <p:nvPr/>
              </p:nvSpPr>
              <p:spPr bwMode="auto">
                <a:xfrm flipV="1">
                  <a:off x="3269" y="1791"/>
                  <a:ext cx="27"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0" name="Line 1459">
                  <a:extLst>
                    <a:ext uri="{FF2B5EF4-FFF2-40B4-BE49-F238E27FC236}">
                      <a16:creationId xmlns:a16="http://schemas.microsoft.com/office/drawing/2014/main" id="{C2F8B58C-3979-4486-AD2A-2330E53A64B0}"/>
                    </a:ext>
                  </a:extLst>
                </p:cNvPr>
                <p:cNvSpPr>
                  <a:spLocks noChangeShapeType="1"/>
                </p:cNvSpPr>
                <p:nvPr/>
              </p:nvSpPr>
              <p:spPr bwMode="auto">
                <a:xfrm flipV="1">
                  <a:off x="3279" y="1820"/>
                  <a:ext cx="17"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1" name="Line 1460">
                  <a:extLst>
                    <a:ext uri="{FF2B5EF4-FFF2-40B4-BE49-F238E27FC236}">
                      <a16:creationId xmlns:a16="http://schemas.microsoft.com/office/drawing/2014/main" id="{7ED3892F-DEFE-44AC-9141-89D092B309D0}"/>
                    </a:ext>
                  </a:extLst>
                </p:cNvPr>
                <p:cNvSpPr>
                  <a:spLocks noChangeShapeType="1"/>
                </p:cNvSpPr>
                <p:nvPr/>
              </p:nvSpPr>
              <p:spPr bwMode="auto">
                <a:xfrm flipV="1">
                  <a:off x="3287" y="1848"/>
                  <a:ext cx="9"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2" name="Line 1461">
                  <a:extLst>
                    <a:ext uri="{FF2B5EF4-FFF2-40B4-BE49-F238E27FC236}">
                      <a16:creationId xmlns:a16="http://schemas.microsoft.com/office/drawing/2014/main" id="{F2625D9F-6791-47D6-A95C-3571F5902C91}"/>
                    </a:ext>
                  </a:extLst>
                </p:cNvPr>
                <p:cNvSpPr>
                  <a:spLocks noChangeShapeType="1"/>
                </p:cNvSpPr>
                <p:nvPr/>
              </p:nvSpPr>
              <p:spPr bwMode="auto">
                <a:xfrm flipV="1">
                  <a:off x="3291" y="1877"/>
                  <a:ext cx="5"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3" name="Line 1462">
                  <a:extLst>
                    <a:ext uri="{FF2B5EF4-FFF2-40B4-BE49-F238E27FC236}">
                      <a16:creationId xmlns:a16="http://schemas.microsoft.com/office/drawing/2014/main" id="{955A6B3D-DF86-45DA-B4CE-7AE301C041BA}"/>
                    </a:ext>
                  </a:extLst>
                </p:cNvPr>
                <p:cNvSpPr>
                  <a:spLocks noChangeShapeType="1"/>
                </p:cNvSpPr>
                <p:nvPr/>
              </p:nvSpPr>
              <p:spPr bwMode="auto">
                <a:xfrm flipV="1">
                  <a:off x="3293" y="1906"/>
                  <a:ext cx="3"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4" name="Line 1463">
                  <a:extLst>
                    <a:ext uri="{FF2B5EF4-FFF2-40B4-BE49-F238E27FC236}">
                      <a16:creationId xmlns:a16="http://schemas.microsoft.com/office/drawing/2014/main" id="{502A0B5C-1F5E-4EF4-A487-1E1EBAD56E52}"/>
                    </a:ext>
                  </a:extLst>
                </p:cNvPr>
                <p:cNvSpPr>
                  <a:spLocks noChangeShapeType="1"/>
                </p:cNvSpPr>
                <p:nvPr/>
              </p:nvSpPr>
              <p:spPr bwMode="auto">
                <a:xfrm flipV="1">
                  <a:off x="3291" y="1935"/>
                  <a:ext cx="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5" name="Line 1464">
                  <a:extLst>
                    <a:ext uri="{FF2B5EF4-FFF2-40B4-BE49-F238E27FC236}">
                      <a16:creationId xmlns:a16="http://schemas.microsoft.com/office/drawing/2014/main" id="{CD765DE0-A54B-4238-AC7F-6BFA2A4C3F56}"/>
                    </a:ext>
                  </a:extLst>
                </p:cNvPr>
                <p:cNvSpPr>
                  <a:spLocks noChangeShapeType="1"/>
                </p:cNvSpPr>
                <p:nvPr/>
              </p:nvSpPr>
              <p:spPr bwMode="auto">
                <a:xfrm flipV="1">
                  <a:off x="3287" y="1963"/>
                  <a:ext cx="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6" name="Line 1465">
                  <a:extLst>
                    <a:ext uri="{FF2B5EF4-FFF2-40B4-BE49-F238E27FC236}">
                      <a16:creationId xmlns:a16="http://schemas.microsoft.com/office/drawing/2014/main" id="{8B65859F-53D0-4522-8705-573E9EFAC049}"/>
                    </a:ext>
                  </a:extLst>
                </p:cNvPr>
                <p:cNvSpPr>
                  <a:spLocks noChangeShapeType="1"/>
                </p:cNvSpPr>
                <p:nvPr/>
              </p:nvSpPr>
              <p:spPr bwMode="auto">
                <a:xfrm flipV="1">
                  <a:off x="3282" y="1992"/>
                  <a:ext cx="1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7" name="Line 1466">
                  <a:extLst>
                    <a:ext uri="{FF2B5EF4-FFF2-40B4-BE49-F238E27FC236}">
                      <a16:creationId xmlns:a16="http://schemas.microsoft.com/office/drawing/2014/main" id="{1C926BBB-C6C4-4EE6-B98E-9CAAF1FB8C52}"/>
                    </a:ext>
                  </a:extLst>
                </p:cNvPr>
                <p:cNvSpPr>
                  <a:spLocks noChangeShapeType="1"/>
                </p:cNvSpPr>
                <p:nvPr/>
              </p:nvSpPr>
              <p:spPr bwMode="auto">
                <a:xfrm flipV="1">
                  <a:off x="3278" y="2021"/>
                  <a:ext cx="1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8" name="Line 1467">
                  <a:extLst>
                    <a:ext uri="{FF2B5EF4-FFF2-40B4-BE49-F238E27FC236}">
                      <a16:creationId xmlns:a16="http://schemas.microsoft.com/office/drawing/2014/main" id="{ED32ABEC-986B-46C4-B508-E6BA45E1F749}"/>
                    </a:ext>
                  </a:extLst>
                </p:cNvPr>
                <p:cNvSpPr>
                  <a:spLocks noChangeShapeType="1"/>
                </p:cNvSpPr>
                <p:nvPr/>
              </p:nvSpPr>
              <p:spPr bwMode="auto">
                <a:xfrm>
                  <a:off x="3275" y="2049"/>
                  <a:ext cx="2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9" name="Line 1468">
                  <a:extLst>
                    <a:ext uri="{FF2B5EF4-FFF2-40B4-BE49-F238E27FC236}">
                      <a16:creationId xmlns:a16="http://schemas.microsoft.com/office/drawing/2014/main" id="{D1099140-824D-4A95-BBBF-E80E7CF1A38E}"/>
                    </a:ext>
                  </a:extLst>
                </p:cNvPr>
                <p:cNvSpPr>
                  <a:spLocks noChangeShapeType="1"/>
                </p:cNvSpPr>
                <p:nvPr/>
              </p:nvSpPr>
              <p:spPr bwMode="auto">
                <a:xfrm>
                  <a:off x="3272" y="2074"/>
                  <a:ext cx="2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0" name="Line 1469">
                  <a:extLst>
                    <a:ext uri="{FF2B5EF4-FFF2-40B4-BE49-F238E27FC236}">
                      <a16:creationId xmlns:a16="http://schemas.microsoft.com/office/drawing/2014/main" id="{CA48C396-54AF-4EB6-9203-3BC47BC257A2}"/>
                    </a:ext>
                  </a:extLst>
                </p:cNvPr>
                <p:cNvSpPr>
                  <a:spLocks noChangeShapeType="1"/>
                </p:cNvSpPr>
                <p:nvPr/>
              </p:nvSpPr>
              <p:spPr bwMode="auto">
                <a:xfrm>
                  <a:off x="3269" y="2099"/>
                  <a:ext cx="2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1" name="Line 1470">
                  <a:extLst>
                    <a:ext uri="{FF2B5EF4-FFF2-40B4-BE49-F238E27FC236}">
                      <a16:creationId xmlns:a16="http://schemas.microsoft.com/office/drawing/2014/main" id="{CE8B8F86-81BC-432A-B0E7-CF97254ABC38}"/>
                    </a:ext>
                  </a:extLst>
                </p:cNvPr>
                <p:cNvSpPr>
                  <a:spLocks noChangeShapeType="1"/>
                </p:cNvSpPr>
                <p:nvPr/>
              </p:nvSpPr>
              <p:spPr bwMode="auto">
                <a:xfrm>
                  <a:off x="3265" y="2126"/>
                  <a:ext cx="3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2" name="Line 1471">
                  <a:extLst>
                    <a:ext uri="{FF2B5EF4-FFF2-40B4-BE49-F238E27FC236}">
                      <a16:creationId xmlns:a16="http://schemas.microsoft.com/office/drawing/2014/main" id="{B4B73053-79E1-4E9F-B19F-3DDBDC0BAB1B}"/>
                    </a:ext>
                  </a:extLst>
                </p:cNvPr>
                <p:cNvSpPr>
                  <a:spLocks noChangeShapeType="1"/>
                </p:cNvSpPr>
                <p:nvPr/>
              </p:nvSpPr>
              <p:spPr bwMode="auto">
                <a:xfrm>
                  <a:off x="3258" y="2158"/>
                  <a:ext cx="3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3" name="Line 1472">
                  <a:extLst>
                    <a:ext uri="{FF2B5EF4-FFF2-40B4-BE49-F238E27FC236}">
                      <a16:creationId xmlns:a16="http://schemas.microsoft.com/office/drawing/2014/main" id="{131DB64D-4EC3-40EB-8EEC-E08E5FB7F47F}"/>
                    </a:ext>
                  </a:extLst>
                </p:cNvPr>
                <p:cNvSpPr>
                  <a:spLocks noChangeShapeType="1"/>
                </p:cNvSpPr>
                <p:nvPr/>
              </p:nvSpPr>
              <p:spPr bwMode="auto">
                <a:xfrm flipV="1">
                  <a:off x="3251" y="2193"/>
                  <a:ext cx="4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4" name="Line 1473">
                  <a:extLst>
                    <a:ext uri="{FF2B5EF4-FFF2-40B4-BE49-F238E27FC236}">
                      <a16:creationId xmlns:a16="http://schemas.microsoft.com/office/drawing/2014/main" id="{B011A498-A0BD-4043-9B39-F27889D70450}"/>
                    </a:ext>
                  </a:extLst>
                </p:cNvPr>
                <p:cNvSpPr>
                  <a:spLocks noChangeShapeType="1"/>
                </p:cNvSpPr>
                <p:nvPr/>
              </p:nvSpPr>
              <p:spPr bwMode="auto">
                <a:xfrm flipV="1">
                  <a:off x="3245" y="2222"/>
                  <a:ext cx="5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5" name="Line 1474">
                  <a:extLst>
                    <a:ext uri="{FF2B5EF4-FFF2-40B4-BE49-F238E27FC236}">
                      <a16:creationId xmlns:a16="http://schemas.microsoft.com/office/drawing/2014/main" id="{249ECD78-3E9F-46D1-93D2-1EDC8C708D2A}"/>
                    </a:ext>
                  </a:extLst>
                </p:cNvPr>
                <p:cNvSpPr>
                  <a:spLocks noChangeShapeType="1"/>
                </p:cNvSpPr>
                <p:nvPr/>
              </p:nvSpPr>
              <p:spPr bwMode="auto">
                <a:xfrm flipV="1">
                  <a:off x="3244" y="2250"/>
                  <a:ext cx="5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6" name="Line 1475">
                  <a:extLst>
                    <a:ext uri="{FF2B5EF4-FFF2-40B4-BE49-F238E27FC236}">
                      <a16:creationId xmlns:a16="http://schemas.microsoft.com/office/drawing/2014/main" id="{EB738661-FD63-4E3F-B938-04728205217B}"/>
                    </a:ext>
                  </a:extLst>
                </p:cNvPr>
                <p:cNvSpPr>
                  <a:spLocks noChangeShapeType="1"/>
                </p:cNvSpPr>
                <p:nvPr/>
              </p:nvSpPr>
              <p:spPr bwMode="auto">
                <a:xfrm flipV="1">
                  <a:off x="3248" y="2279"/>
                  <a:ext cx="4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7" name="Line 1476">
                  <a:extLst>
                    <a:ext uri="{FF2B5EF4-FFF2-40B4-BE49-F238E27FC236}">
                      <a16:creationId xmlns:a16="http://schemas.microsoft.com/office/drawing/2014/main" id="{7F736C86-963C-4A33-9748-8E166895D7DC}"/>
                    </a:ext>
                  </a:extLst>
                </p:cNvPr>
                <p:cNvSpPr>
                  <a:spLocks noChangeShapeType="1"/>
                </p:cNvSpPr>
                <p:nvPr/>
              </p:nvSpPr>
              <p:spPr bwMode="auto">
                <a:xfrm>
                  <a:off x="3255" y="2298"/>
                  <a:ext cx="4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8" name="Line 1477">
                  <a:extLst>
                    <a:ext uri="{FF2B5EF4-FFF2-40B4-BE49-F238E27FC236}">
                      <a16:creationId xmlns:a16="http://schemas.microsoft.com/office/drawing/2014/main" id="{913030B3-3753-4FA7-8118-1ACC22E8F0C8}"/>
                    </a:ext>
                  </a:extLst>
                </p:cNvPr>
                <p:cNvSpPr>
                  <a:spLocks noChangeShapeType="1"/>
                </p:cNvSpPr>
                <p:nvPr/>
              </p:nvSpPr>
              <p:spPr bwMode="auto">
                <a:xfrm>
                  <a:off x="3264" y="2318"/>
                  <a:ext cx="32"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9" name="Line 1478">
                  <a:extLst>
                    <a:ext uri="{FF2B5EF4-FFF2-40B4-BE49-F238E27FC236}">
                      <a16:creationId xmlns:a16="http://schemas.microsoft.com/office/drawing/2014/main" id="{B2F7AE60-55C5-4456-8083-DA0BC6AA8741}"/>
                    </a:ext>
                  </a:extLst>
                </p:cNvPr>
                <p:cNvSpPr>
                  <a:spLocks noChangeShapeType="1"/>
                </p:cNvSpPr>
                <p:nvPr/>
              </p:nvSpPr>
              <p:spPr bwMode="auto">
                <a:xfrm>
                  <a:off x="3274" y="2347"/>
                  <a:ext cx="2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0" name="Line 1479">
                  <a:extLst>
                    <a:ext uri="{FF2B5EF4-FFF2-40B4-BE49-F238E27FC236}">
                      <a16:creationId xmlns:a16="http://schemas.microsoft.com/office/drawing/2014/main" id="{0355D53E-A28C-43EE-8733-50189691272B}"/>
                    </a:ext>
                  </a:extLst>
                </p:cNvPr>
                <p:cNvSpPr>
                  <a:spLocks noChangeShapeType="1"/>
                </p:cNvSpPr>
                <p:nvPr/>
              </p:nvSpPr>
              <p:spPr bwMode="auto">
                <a:xfrm>
                  <a:off x="3284" y="2386"/>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1" name="Line 1480">
                  <a:extLst>
                    <a:ext uri="{FF2B5EF4-FFF2-40B4-BE49-F238E27FC236}">
                      <a16:creationId xmlns:a16="http://schemas.microsoft.com/office/drawing/2014/main" id="{0530DDC6-EBC1-4CEF-909D-6C6F6CB0DB4E}"/>
                    </a:ext>
                  </a:extLst>
                </p:cNvPr>
                <p:cNvSpPr>
                  <a:spLocks noChangeShapeType="1"/>
                </p:cNvSpPr>
                <p:nvPr/>
              </p:nvSpPr>
              <p:spPr bwMode="auto">
                <a:xfrm flipV="1">
                  <a:off x="3295" y="2423"/>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2" name="Line 1481">
                  <a:extLst>
                    <a:ext uri="{FF2B5EF4-FFF2-40B4-BE49-F238E27FC236}">
                      <a16:creationId xmlns:a16="http://schemas.microsoft.com/office/drawing/2014/main" id="{08566750-8E15-41F4-B93C-F864D37741FD}"/>
                    </a:ext>
                  </a:extLst>
                </p:cNvPr>
                <p:cNvSpPr>
                  <a:spLocks noChangeShapeType="1"/>
                </p:cNvSpPr>
                <p:nvPr/>
              </p:nvSpPr>
              <p:spPr bwMode="auto">
                <a:xfrm flipH="1" flipV="1">
                  <a:off x="3296" y="2452"/>
                  <a:ext cx="8"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3" name="Line 1482">
                  <a:extLst>
                    <a:ext uri="{FF2B5EF4-FFF2-40B4-BE49-F238E27FC236}">
                      <a16:creationId xmlns:a16="http://schemas.microsoft.com/office/drawing/2014/main" id="{67D716FC-2426-4C18-A780-D99F0A01A6DC}"/>
                    </a:ext>
                  </a:extLst>
                </p:cNvPr>
                <p:cNvSpPr>
                  <a:spLocks noChangeShapeType="1"/>
                </p:cNvSpPr>
                <p:nvPr/>
              </p:nvSpPr>
              <p:spPr bwMode="auto">
                <a:xfrm flipH="1" flipV="1">
                  <a:off x="3296" y="2480"/>
                  <a:ext cx="12"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4" name="Line 1483">
                  <a:extLst>
                    <a:ext uri="{FF2B5EF4-FFF2-40B4-BE49-F238E27FC236}">
                      <a16:creationId xmlns:a16="http://schemas.microsoft.com/office/drawing/2014/main" id="{07D51E8D-FFD9-4D7E-A545-90CC63267F37}"/>
                    </a:ext>
                  </a:extLst>
                </p:cNvPr>
                <p:cNvSpPr>
                  <a:spLocks noChangeShapeType="1"/>
                </p:cNvSpPr>
                <p:nvPr/>
              </p:nvSpPr>
              <p:spPr bwMode="auto">
                <a:xfrm flipH="1" flipV="1">
                  <a:off x="3296" y="2509"/>
                  <a:ext cx="9" cy="4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5" name="Line 1484">
                  <a:extLst>
                    <a:ext uri="{FF2B5EF4-FFF2-40B4-BE49-F238E27FC236}">
                      <a16:creationId xmlns:a16="http://schemas.microsoft.com/office/drawing/2014/main" id="{91234F17-DA53-4421-8350-F34E67EFA41A}"/>
                    </a:ext>
                  </a:extLst>
                </p:cNvPr>
                <p:cNvSpPr>
                  <a:spLocks noChangeShapeType="1"/>
                </p:cNvSpPr>
                <p:nvPr/>
              </p:nvSpPr>
              <p:spPr bwMode="auto">
                <a:xfrm flipV="1">
                  <a:off x="3294" y="2538"/>
                  <a:ext cx="2"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6" name="Line 1485">
                  <a:extLst>
                    <a:ext uri="{FF2B5EF4-FFF2-40B4-BE49-F238E27FC236}">
                      <a16:creationId xmlns:a16="http://schemas.microsoft.com/office/drawing/2014/main" id="{A936A994-E452-4128-9D1B-08EA1B5DB01D}"/>
                    </a:ext>
                  </a:extLst>
                </p:cNvPr>
                <p:cNvSpPr>
                  <a:spLocks noChangeShapeType="1"/>
                </p:cNvSpPr>
                <p:nvPr/>
              </p:nvSpPr>
              <p:spPr bwMode="auto">
                <a:xfrm flipV="1">
                  <a:off x="3278" y="2567"/>
                  <a:ext cx="18"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7" name="Line 1486">
                  <a:extLst>
                    <a:ext uri="{FF2B5EF4-FFF2-40B4-BE49-F238E27FC236}">
                      <a16:creationId xmlns:a16="http://schemas.microsoft.com/office/drawing/2014/main" id="{DC8C147C-22C3-4997-B894-64CACED46CA1}"/>
                    </a:ext>
                  </a:extLst>
                </p:cNvPr>
                <p:cNvSpPr>
                  <a:spLocks noChangeShapeType="1"/>
                </p:cNvSpPr>
                <p:nvPr/>
              </p:nvSpPr>
              <p:spPr bwMode="auto">
                <a:xfrm flipV="1">
                  <a:off x="3262" y="2595"/>
                  <a:ext cx="34"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8" name="Line 1487">
                  <a:extLst>
                    <a:ext uri="{FF2B5EF4-FFF2-40B4-BE49-F238E27FC236}">
                      <a16:creationId xmlns:a16="http://schemas.microsoft.com/office/drawing/2014/main" id="{FA5B2BAC-5F45-4F46-B248-A3CD691B8180}"/>
                    </a:ext>
                  </a:extLst>
                </p:cNvPr>
                <p:cNvSpPr>
                  <a:spLocks noChangeShapeType="1"/>
                </p:cNvSpPr>
                <p:nvPr/>
              </p:nvSpPr>
              <p:spPr bwMode="auto">
                <a:xfrm flipV="1">
                  <a:off x="3277" y="1705"/>
                  <a:ext cx="47"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9" name="Line 1488">
                  <a:extLst>
                    <a:ext uri="{FF2B5EF4-FFF2-40B4-BE49-F238E27FC236}">
                      <a16:creationId xmlns:a16="http://schemas.microsoft.com/office/drawing/2014/main" id="{9879C80E-6D97-4DD4-9FC4-8CAF6B0892C9}"/>
                    </a:ext>
                  </a:extLst>
                </p:cNvPr>
                <p:cNvSpPr>
                  <a:spLocks noChangeShapeType="1"/>
                </p:cNvSpPr>
                <p:nvPr/>
              </p:nvSpPr>
              <p:spPr bwMode="auto">
                <a:xfrm flipV="1">
                  <a:off x="3280" y="1733"/>
                  <a:ext cx="44"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0" name="Line 1489">
                  <a:extLst>
                    <a:ext uri="{FF2B5EF4-FFF2-40B4-BE49-F238E27FC236}">
                      <a16:creationId xmlns:a16="http://schemas.microsoft.com/office/drawing/2014/main" id="{73DFB2D4-A1B4-4A3C-96FE-72FD1F98F5E7}"/>
                    </a:ext>
                  </a:extLst>
                </p:cNvPr>
                <p:cNvSpPr>
                  <a:spLocks noChangeShapeType="1"/>
                </p:cNvSpPr>
                <p:nvPr/>
              </p:nvSpPr>
              <p:spPr bwMode="auto">
                <a:xfrm flipV="1">
                  <a:off x="3290" y="1762"/>
                  <a:ext cx="34"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1" name="Line 1490">
                  <a:extLst>
                    <a:ext uri="{FF2B5EF4-FFF2-40B4-BE49-F238E27FC236}">
                      <a16:creationId xmlns:a16="http://schemas.microsoft.com/office/drawing/2014/main" id="{C1F9BBC9-BEDD-47E4-BE08-5B6980B447DA}"/>
                    </a:ext>
                  </a:extLst>
                </p:cNvPr>
                <p:cNvSpPr>
                  <a:spLocks noChangeShapeType="1"/>
                </p:cNvSpPr>
                <p:nvPr/>
              </p:nvSpPr>
              <p:spPr bwMode="auto">
                <a:xfrm flipV="1">
                  <a:off x="3303" y="1791"/>
                  <a:ext cx="21"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2" name="Line 1491">
                  <a:extLst>
                    <a:ext uri="{FF2B5EF4-FFF2-40B4-BE49-F238E27FC236}">
                      <a16:creationId xmlns:a16="http://schemas.microsoft.com/office/drawing/2014/main" id="{9E1DE93F-6B6E-44A2-A191-9A26E2CBCCE4}"/>
                    </a:ext>
                  </a:extLst>
                </p:cNvPr>
                <p:cNvSpPr>
                  <a:spLocks noChangeShapeType="1"/>
                </p:cNvSpPr>
                <p:nvPr/>
              </p:nvSpPr>
              <p:spPr bwMode="auto">
                <a:xfrm flipV="1">
                  <a:off x="3315" y="1820"/>
                  <a:ext cx="9"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3" name="Line 1492">
                  <a:extLst>
                    <a:ext uri="{FF2B5EF4-FFF2-40B4-BE49-F238E27FC236}">
                      <a16:creationId xmlns:a16="http://schemas.microsoft.com/office/drawing/2014/main" id="{111DC012-ABA7-45A4-A591-F968883C0944}"/>
                    </a:ext>
                  </a:extLst>
                </p:cNvPr>
                <p:cNvSpPr>
                  <a:spLocks noChangeShapeType="1"/>
                </p:cNvSpPr>
                <p:nvPr/>
              </p:nvSpPr>
              <p:spPr bwMode="auto">
                <a:xfrm flipV="1">
                  <a:off x="3323" y="1848"/>
                  <a:ext cx="1"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4" name="Line 1493">
                  <a:extLst>
                    <a:ext uri="{FF2B5EF4-FFF2-40B4-BE49-F238E27FC236}">
                      <a16:creationId xmlns:a16="http://schemas.microsoft.com/office/drawing/2014/main" id="{B949A2B6-F1C5-40CC-98C5-05B5A558CD67}"/>
                    </a:ext>
                  </a:extLst>
                </p:cNvPr>
                <p:cNvSpPr>
                  <a:spLocks noChangeShapeType="1"/>
                </p:cNvSpPr>
                <p:nvPr/>
              </p:nvSpPr>
              <p:spPr bwMode="auto">
                <a:xfrm flipH="1" flipV="1">
                  <a:off x="3324" y="1877"/>
                  <a:ext cx="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5" name="Line 1494">
                  <a:extLst>
                    <a:ext uri="{FF2B5EF4-FFF2-40B4-BE49-F238E27FC236}">
                      <a16:creationId xmlns:a16="http://schemas.microsoft.com/office/drawing/2014/main" id="{9ED4A44C-277A-4860-8305-0FE08D7333D4}"/>
                    </a:ext>
                  </a:extLst>
                </p:cNvPr>
                <p:cNvSpPr>
                  <a:spLocks noChangeShapeType="1"/>
                </p:cNvSpPr>
                <p:nvPr/>
              </p:nvSpPr>
              <p:spPr bwMode="auto">
                <a:xfrm flipV="1">
                  <a:off x="3322" y="1906"/>
                  <a:ext cx="2"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6" name="Line 1495">
                  <a:extLst>
                    <a:ext uri="{FF2B5EF4-FFF2-40B4-BE49-F238E27FC236}">
                      <a16:creationId xmlns:a16="http://schemas.microsoft.com/office/drawing/2014/main" id="{12226304-04BC-4900-83F2-499CC1C607CE}"/>
                    </a:ext>
                  </a:extLst>
                </p:cNvPr>
                <p:cNvSpPr>
                  <a:spLocks noChangeShapeType="1"/>
                </p:cNvSpPr>
                <p:nvPr/>
              </p:nvSpPr>
              <p:spPr bwMode="auto">
                <a:xfrm flipV="1">
                  <a:off x="3316" y="1935"/>
                  <a:ext cx="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7" name="Line 1496">
                  <a:extLst>
                    <a:ext uri="{FF2B5EF4-FFF2-40B4-BE49-F238E27FC236}">
                      <a16:creationId xmlns:a16="http://schemas.microsoft.com/office/drawing/2014/main" id="{4675FDC0-7B33-49B5-8FAB-F797202159C1}"/>
                    </a:ext>
                  </a:extLst>
                </p:cNvPr>
                <p:cNvSpPr>
                  <a:spLocks noChangeShapeType="1"/>
                </p:cNvSpPr>
                <p:nvPr/>
              </p:nvSpPr>
              <p:spPr bwMode="auto">
                <a:xfrm flipV="1">
                  <a:off x="3307" y="1963"/>
                  <a:ext cx="1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8" name="Line 1497">
                  <a:extLst>
                    <a:ext uri="{FF2B5EF4-FFF2-40B4-BE49-F238E27FC236}">
                      <a16:creationId xmlns:a16="http://schemas.microsoft.com/office/drawing/2014/main" id="{64DCBB2C-6E42-42C8-9621-85820C2AC3BE}"/>
                    </a:ext>
                  </a:extLst>
                </p:cNvPr>
                <p:cNvSpPr>
                  <a:spLocks noChangeShapeType="1"/>
                </p:cNvSpPr>
                <p:nvPr/>
              </p:nvSpPr>
              <p:spPr bwMode="auto">
                <a:xfrm flipV="1">
                  <a:off x="3300" y="1992"/>
                  <a:ext cx="2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9" name="Line 1498">
                  <a:extLst>
                    <a:ext uri="{FF2B5EF4-FFF2-40B4-BE49-F238E27FC236}">
                      <a16:creationId xmlns:a16="http://schemas.microsoft.com/office/drawing/2014/main" id="{5B763CED-B259-4A36-8AB4-A427A3595B8B}"/>
                    </a:ext>
                  </a:extLst>
                </p:cNvPr>
                <p:cNvSpPr>
                  <a:spLocks noChangeShapeType="1"/>
                </p:cNvSpPr>
                <p:nvPr/>
              </p:nvSpPr>
              <p:spPr bwMode="auto">
                <a:xfrm flipV="1">
                  <a:off x="3295" y="2021"/>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0" name="Line 1499">
                  <a:extLst>
                    <a:ext uri="{FF2B5EF4-FFF2-40B4-BE49-F238E27FC236}">
                      <a16:creationId xmlns:a16="http://schemas.microsoft.com/office/drawing/2014/main" id="{1F1D3840-9A22-47AB-9C7B-40DC04B187CD}"/>
                    </a:ext>
                  </a:extLst>
                </p:cNvPr>
                <p:cNvSpPr>
                  <a:spLocks noChangeShapeType="1"/>
                </p:cNvSpPr>
                <p:nvPr/>
              </p:nvSpPr>
              <p:spPr bwMode="auto">
                <a:xfrm flipV="1">
                  <a:off x="3294" y="2050"/>
                  <a:ext cx="3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1" name="Line 1500">
                  <a:extLst>
                    <a:ext uri="{FF2B5EF4-FFF2-40B4-BE49-F238E27FC236}">
                      <a16:creationId xmlns:a16="http://schemas.microsoft.com/office/drawing/2014/main" id="{43C8A41C-EFA8-4A91-94CE-F0D563166B2A}"/>
                    </a:ext>
                  </a:extLst>
                </p:cNvPr>
                <p:cNvSpPr>
                  <a:spLocks noChangeShapeType="1"/>
                </p:cNvSpPr>
                <p:nvPr/>
              </p:nvSpPr>
              <p:spPr bwMode="auto">
                <a:xfrm>
                  <a:off x="3295" y="2077"/>
                  <a:ext cx="2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2" name="Line 1501">
                  <a:extLst>
                    <a:ext uri="{FF2B5EF4-FFF2-40B4-BE49-F238E27FC236}">
                      <a16:creationId xmlns:a16="http://schemas.microsoft.com/office/drawing/2014/main" id="{8246224C-82DF-49EC-9356-D26E8A79E2F2}"/>
                    </a:ext>
                  </a:extLst>
                </p:cNvPr>
                <p:cNvSpPr>
                  <a:spLocks noChangeShapeType="1"/>
                </p:cNvSpPr>
                <p:nvPr/>
              </p:nvSpPr>
              <p:spPr bwMode="auto">
                <a:xfrm>
                  <a:off x="3295" y="2101"/>
                  <a:ext cx="2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3" name="Line 1502">
                  <a:extLst>
                    <a:ext uri="{FF2B5EF4-FFF2-40B4-BE49-F238E27FC236}">
                      <a16:creationId xmlns:a16="http://schemas.microsoft.com/office/drawing/2014/main" id="{AF3349C8-2AC2-4EF3-B037-6470A264B6E8}"/>
                    </a:ext>
                  </a:extLst>
                </p:cNvPr>
                <p:cNvSpPr>
                  <a:spLocks noChangeShapeType="1"/>
                </p:cNvSpPr>
                <p:nvPr/>
              </p:nvSpPr>
              <p:spPr bwMode="auto">
                <a:xfrm>
                  <a:off x="3292" y="2128"/>
                  <a:ext cx="3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4" name="Line 1503">
                  <a:extLst>
                    <a:ext uri="{FF2B5EF4-FFF2-40B4-BE49-F238E27FC236}">
                      <a16:creationId xmlns:a16="http://schemas.microsoft.com/office/drawing/2014/main" id="{EE539257-DF28-4FAC-821F-36A0C9079B0B}"/>
                    </a:ext>
                  </a:extLst>
                </p:cNvPr>
                <p:cNvSpPr>
                  <a:spLocks noChangeShapeType="1"/>
                </p:cNvSpPr>
                <p:nvPr/>
              </p:nvSpPr>
              <p:spPr bwMode="auto">
                <a:xfrm>
                  <a:off x="3286" y="2158"/>
                  <a:ext cx="3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5" name="Line 1504">
                  <a:extLst>
                    <a:ext uri="{FF2B5EF4-FFF2-40B4-BE49-F238E27FC236}">
                      <a16:creationId xmlns:a16="http://schemas.microsoft.com/office/drawing/2014/main" id="{47951C4D-BD2B-4472-84F7-DE0CE58EE728}"/>
                    </a:ext>
                  </a:extLst>
                </p:cNvPr>
                <p:cNvSpPr>
                  <a:spLocks noChangeShapeType="1"/>
                </p:cNvSpPr>
                <p:nvPr/>
              </p:nvSpPr>
              <p:spPr bwMode="auto">
                <a:xfrm>
                  <a:off x="3278" y="2190"/>
                  <a:ext cx="4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6" name="Line 1505">
                  <a:extLst>
                    <a:ext uri="{FF2B5EF4-FFF2-40B4-BE49-F238E27FC236}">
                      <a16:creationId xmlns:a16="http://schemas.microsoft.com/office/drawing/2014/main" id="{8E91375D-62AF-479E-BA18-39BDE3847601}"/>
                    </a:ext>
                  </a:extLst>
                </p:cNvPr>
                <p:cNvSpPr>
                  <a:spLocks noChangeShapeType="1"/>
                </p:cNvSpPr>
                <p:nvPr/>
              </p:nvSpPr>
              <p:spPr bwMode="auto">
                <a:xfrm>
                  <a:off x="3273" y="2221"/>
                  <a:ext cx="5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7" name="Line 1506">
                  <a:extLst>
                    <a:ext uri="{FF2B5EF4-FFF2-40B4-BE49-F238E27FC236}">
                      <a16:creationId xmlns:a16="http://schemas.microsoft.com/office/drawing/2014/main" id="{CC9D92D2-65C7-4E46-A78C-B314026555DD}"/>
                    </a:ext>
                  </a:extLst>
                </p:cNvPr>
                <p:cNvSpPr>
                  <a:spLocks noChangeShapeType="1"/>
                </p:cNvSpPr>
                <p:nvPr/>
              </p:nvSpPr>
              <p:spPr bwMode="auto">
                <a:xfrm>
                  <a:off x="3272" y="2245"/>
                  <a:ext cx="5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8" name="Line 1507">
                  <a:extLst>
                    <a:ext uri="{FF2B5EF4-FFF2-40B4-BE49-F238E27FC236}">
                      <a16:creationId xmlns:a16="http://schemas.microsoft.com/office/drawing/2014/main" id="{9052C0CC-5AFE-4F37-B4D7-9B106945D338}"/>
                    </a:ext>
                  </a:extLst>
                </p:cNvPr>
                <p:cNvSpPr>
                  <a:spLocks noChangeShapeType="1"/>
                </p:cNvSpPr>
                <p:nvPr/>
              </p:nvSpPr>
              <p:spPr bwMode="auto">
                <a:xfrm>
                  <a:off x="3277" y="2262"/>
                  <a:ext cx="4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9" name="Line 1508">
                  <a:extLst>
                    <a:ext uri="{FF2B5EF4-FFF2-40B4-BE49-F238E27FC236}">
                      <a16:creationId xmlns:a16="http://schemas.microsoft.com/office/drawing/2014/main" id="{B9CED9FA-D65A-429C-92A1-84CA13A1D2C0}"/>
                    </a:ext>
                  </a:extLst>
                </p:cNvPr>
                <p:cNvSpPr>
                  <a:spLocks noChangeShapeType="1"/>
                </p:cNvSpPr>
                <p:nvPr/>
              </p:nvSpPr>
              <p:spPr bwMode="auto">
                <a:xfrm>
                  <a:off x="3285" y="2276"/>
                  <a:ext cx="39"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0" name="Line 1509">
                  <a:extLst>
                    <a:ext uri="{FF2B5EF4-FFF2-40B4-BE49-F238E27FC236}">
                      <a16:creationId xmlns:a16="http://schemas.microsoft.com/office/drawing/2014/main" id="{1AB9064D-51A8-40A9-A43A-F70E4D4C8ECC}"/>
                    </a:ext>
                  </a:extLst>
                </p:cNvPr>
                <p:cNvSpPr>
                  <a:spLocks noChangeShapeType="1"/>
                </p:cNvSpPr>
                <p:nvPr/>
              </p:nvSpPr>
              <p:spPr bwMode="auto">
                <a:xfrm>
                  <a:off x="3296" y="2295"/>
                  <a:ext cx="28"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1" name="Line 1510">
                  <a:extLst>
                    <a:ext uri="{FF2B5EF4-FFF2-40B4-BE49-F238E27FC236}">
                      <a16:creationId xmlns:a16="http://schemas.microsoft.com/office/drawing/2014/main" id="{588BD343-BE01-420B-8106-4BAF0778C0EB}"/>
                    </a:ext>
                  </a:extLst>
                </p:cNvPr>
                <p:cNvSpPr>
                  <a:spLocks noChangeShapeType="1"/>
                </p:cNvSpPr>
                <p:nvPr/>
              </p:nvSpPr>
              <p:spPr bwMode="auto">
                <a:xfrm>
                  <a:off x="3307" y="2326"/>
                  <a:ext cx="17"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2" name="Line 1511">
                  <a:extLst>
                    <a:ext uri="{FF2B5EF4-FFF2-40B4-BE49-F238E27FC236}">
                      <a16:creationId xmlns:a16="http://schemas.microsoft.com/office/drawing/2014/main" id="{AFC7ED03-5DD5-4B91-B51A-19BFFC088E01}"/>
                    </a:ext>
                  </a:extLst>
                </p:cNvPr>
                <p:cNvSpPr>
                  <a:spLocks noChangeShapeType="1"/>
                </p:cNvSpPr>
                <p:nvPr/>
              </p:nvSpPr>
              <p:spPr bwMode="auto">
                <a:xfrm>
                  <a:off x="3319" y="2371"/>
                  <a:ext cx="5"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3" name="Line 1512">
                  <a:extLst>
                    <a:ext uri="{FF2B5EF4-FFF2-40B4-BE49-F238E27FC236}">
                      <a16:creationId xmlns:a16="http://schemas.microsoft.com/office/drawing/2014/main" id="{F4C3FD36-2D6E-4620-9E12-F3E887F26DDE}"/>
                    </a:ext>
                  </a:extLst>
                </p:cNvPr>
                <p:cNvSpPr>
                  <a:spLocks noChangeShapeType="1"/>
                </p:cNvSpPr>
                <p:nvPr/>
              </p:nvSpPr>
              <p:spPr bwMode="auto">
                <a:xfrm flipH="1" flipV="1">
                  <a:off x="3324" y="2423"/>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4" name="Line 1513">
                  <a:extLst>
                    <a:ext uri="{FF2B5EF4-FFF2-40B4-BE49-F238E27FC236}">
                      <a16:creationId xmlns:a16="http://schemas.microsoft.com/office/drawing/2014/main" id="{94A602F2-A0F6-4104-9121-9D7732EB56A9}"/>
                    </a:ext>
                  </a:extLst>
                </p:cNvPr>
                <p:cNvSpPr>
                  <a:spLocks noChangeShapeType="1"/>
                </p:cNvSpPr>
                <p:nvPr/>
              </p:nvSpPr>
              <p:spPr bwMode="auto">
                <a:xfrm flipH="1" flipV="1">
                  <a:off x="3324" y="2452"/>
                  <a:ext cx="1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5" name="Line 1514">
                  <a:extLst>
                    <a:ext uri="{FF2B5EF4-FFF2-40B4-BE49-F238E27FC236}">
                      <a16:creationId xmlns:a16="http://schemas.microsoft.com/office/drawing/2014/main" id="{EA2A75B6-DD24-4ACD-8B4C-D88C1BC5B16A}"/>
                    </a:ext>
                  </a:extLst>
                </p:cNvPr>
                <p:cNvSpPr>
                  <a:spLocks noChangeShapeType="1"/>
                </p:cNvSpPr>
                <p:nvPr/>
              </p:nvSpPr>
              <p:spPr bwMode="auto">
                <a:xfrm flipH="1" flipV="1">
                  <a:off x="3324" y="2480"/>
                  <a:ext cx="12"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6" name="Line 1515">
                  <a:extLst>
                    <a:ext uri="{FF2B5EF4-FFF2-40B4-BE49-F238E27FC236}">
                      <a16:creationId xmlns:a16="http://schemas.microsoft.com/office/drawing/2014/main" id="{0EC44512-59C5-4855-99D8-9F153602BE39}"/>
                    </a:ext>
                  </a:extLst>
                </p:cNvPr>
                <p:cNvSpPr>
                  <a:spLocks noChangeShapeType="1"/>
                </p:cNvSpPr>
                <p:nvPr/>
              </p:nvSpPr>
              <p:spPr bwMode="auto">
                <a:xfrm flipH="1" flipV="1">
                  <a:off x="3324" y="2509"/>
                  <a:ext cx="4"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7" name="Line 1516">
                  <a:extLst>
                    <a:ext uri="{FF2B5EF4-FFF2-40B4-BE49-F238E27FC236}">
                      <a16:creationId xmlns:a16="http://schemas.microsoft.com/office/drawing/2014/main" id="{F0D36F58-54BA-43A4-8420-BE43B8550465}"/>
                    </a:ext>
                  </a:extLst>
                </p:cNvPr>
                <p:cNvSpPr>
                  <a:spLocks noChangeShapeType="1"/>
                </p:cNvSpPr>
                <p:nvPr/>
              </p:nvSpPr>
              <p:spPr bwMode="auto">
                <a:xfrm flipV="1">
                  <a:off x="3314" y="2538"/>
                  <a:ext cx="10"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8" name="Line 1517">
                  <a:extLst>
                    <a:ext uri="{FF2B5EF4-FFF2-40B4-BE49-F238E27FC236}">
                      <a16:creationId xmlns:a16="http://schemas.microsoft.com/office/drawing/2014/main" id="{F48A02CF-3F84-4D7D-AE9C-1B64A3827262}"/>
                    </a:ext>
                  </a:extLst>
                </p:cNvPr>
                <p:cNvSpPr>
                  <a:spLocks noChangeShapeType="1"/>
                </p:cNvSpPr>
                <p:nvPr/>
              </p:nvSpPr>
              <p:spPr bwMode="auto">
                <a:xfrm flipV="1">
                  <a:off x="3298" y="2567"/>
                  <a:ext cx="26"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9" name="Line 1518">
                  <a:extLst>
                    <a:ext uri="{FF2B5EF4-FFF2-40B4-BE49-F238E27FC236}">
                      <a16:creationId xmlns:a16="http://schemas.microsoft.com/office/drawing/2014/main" id="{768C917B-1633-49E1-8020-482A747A7701}"/>
                    </a:ext>
                  </a:extLst>
                </p:cNvPr>
                <p:cNvSpPr>
                  <a:spLocks noChangeShapeType="1"/>
                </p:cNvSpPr>
                <p:nvPr/>
              </p:nvSpPr>
              <p:spPr bwMode="auto">
                <a:xfrm flipV="1">
                  <a:off x="3284" y="2595"/>
                  <a:ext cx="40"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0" name="Line 1519">
                  <a:extLst>
                    <a:ext uri="{FF2B5EF4-FFF2-40B4-BE49-F238E27FC236}">
                      <a16:creationId xmlns:a16="http://schemas.microsoft.com/office/drawing/2014/main" id="{8C8DBEA5-7229-473A-9AAD-9E0457CB02CA}"/>
                    </a:ext>
                  </a:extLst>
                </p:cNvPr>
                <p:cNvSpPr>
                  <a:spLocks noChangeShapeType="1"/>
                </p:cNvSpPr>
                <p:nvPr/>
              </p:nvSpPr>
              <p:spPr bwMode="auto">
                <a:xfrm flipV="1">
                  <a:off x="3310" y="1705"/>
                  <a:ext cx="43"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1" name="Line 1520">
                  <a:extLst>
                    <a:ext uri="{FF2B5EF4-FFF2-40B4-BE49-F238E27FC236}">
                      <a16:creationId xmlns:a16="http://schemas.microsoft.com/office/drawing/2014/main" id="{D4E84A59-6D96-4A6F-90D2-3565D6CCD562}"/>
                    </a:ext>
                  </a:extLst>
                </p:cNvPr>
                <p:cNvSpPr>
                  <a:spLocks noChangeShapeType="1"/>
                </p:cNvSpPr>
                <p:nvPr/>
              </p:nvSpPr>
              <p:spPr bwMode="auto">
                <a:xfrm flipV="1">
                  <a:off x="3317" y="1733"/>
                  <a:ext cx="36"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2" name="Line 1521">
                  <a:extLst>
                    <a:ext uri="{FF2B5EF4-FFF2-40B4-BE49-F238E27FC236}">
                      <a16:creationId xmlns:a16="http://schemas.microsoft.com/office/drawing/2014/main" id="{EF595415-9D4B-40D6-B33C-5F38B67E9E3E}"/>
                    </a:ext>
                  </a:extLst>
                </p:cNvPr>
                <p:cNvSpPr>
                  <a:spLocks noChangeShapeType="1"/>
                </p:cNvSpPr>
                <p:nvPr/>
              </p:nvSpPr>
              <p:spPr bwMode="auto">
                <a:xfrm flipV="1">
                  <a:off x="3329" y="1762"/>
                  <a:ext cx="24"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3" name="Line 1522">
                  <a:extLst>
                    <a:ext uri="{FF2B5EF4-FFF2-40B4-BE49-F238E27FC236}">
                      <a16:creationId xmlns:a16="http://schemas.microsoft.com/office/drawing/2014/main" id="{24435FC8-42D8-4967-AA2A-11F3A03BC9F5}"/>
                    </a:ext>
                  </a:extLst>
                </p:cNvPr>
                <p:cNvSpPr>
                  <a:spLocks noChangeShapeType="1"/>
                </p:cNvSpPr>
                <p:nvPr/>
              </p:nvSpPr>
              <p:spPr bwMode="auto">
                <a:xfrm flipV="1">
                  <a:off x="3344" y="1791"/>
                  <a:ext cx="9"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4" name="Line 1523">
                  <a:extLst>
                    <a:ext uri="{FF2B5EF4-FFF2-40B4-BE49-F238E27FC236}">
                      <a16:creationId xmlns:a16="http://schemas.microsoft.com/office/drawing/2014/main" id="{5C050E14-BF55-4137-AAD6-4C4A6011BAF6}"/>
                    </a:ext>
                  </a:extLst>
                </p:cNvPr>
                <p:cNvSpPr>
                  <a:spLocks noChangeShapeType="1"/>
                </p:cNvSpPr>
                <p:nvPr/>
              </p:nvSpPr>
              <p:spPr bwMode="auto">
                <a:xfrm flipH="1" flipV="1">
                  <a:off x="3353" y="1820"/>
                  <a:ext cx="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5" name="Line 1524">
                  <a:extLst>
                    <a:ext uri="{FF2B5EF4-FFF2-40B4-BE49-F238E27FC236}">
                      <a16:creationId xmlns:a16="http://schemas.microsoft.com/office/drawing/2014/main" id="{7E181E4E-981B-4F9D-B6E8-4B7BEB801857}"/>
                    </a:ext>
                  </a:extLst>
                </p:cNvPr>
                <p:cNvSpPr>
                  <a:spLocks noChangeShapeType="1"/>
                </p:cNvSpPr>
                <p:nvPr/>
              </p:nvSpPr>
              <p:spPr bwMode="auto">
                <a:xfrm flipH="1" flipV="1">
                  <a:off x="3353" y="1848"/>
                  <a:ext cx="9"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6" name="Line 1525">
                  <a:extLst>
                    <a:ext uri="{FF2B5EF4-FFF2-40B4-BE49-F238E27FC236}">
                      <a16:creationId xmlns:a16="http://schemas.microsoft.com/office/drawing/2014/main" id="{4A3159ED-E9C8-4CD8-9C40-BDF7C4C16AEC}"/>
                    </a:ext>
                  </a:extLst>
                </p:cNvPr>
                <p:cNvSpPr>
                  <a:spLocks noChangeShapeType="1"/>
                </p:cNvSpPr>
                <p:nvPr/>
              </p:nvSpPr>
              <p:spPr bwMode="auto">
                <a:xfrm flipH="1" flipV="1">
                  <a:off x="3353" y="1877"/>
                  <a:ext cx="8"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7" name="Line 1526">
                  <a:extLst>
                    <a:ext uri="{FF2B5EF4-FFF2-40B4-BE49-F238E27FC236}">
                      <a16:creationId xmlns:a16="http://schemas.microsoft.com/office/drawing/2014/main" id="{E79D5CBF-8C58-4FF6-A8FE-99D5FD24010F}"/>
                    </a:ext>
                  </a:extLst>
                </p:cNvPr>
                <p:cNvSpPr>
                  <a:spLocks noChangeShapeType="1"/>
                </p:cNvSpPr>
                <p:nvPr/>
              </p:nvSpPr>
              <p:spPr bwMode="auto">
                <a:xfrm flipH="1" flipV="1">
                  <a:off x="3353" y="1906"/>
                  <a:ext cx="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8" name="Line 1527">
                  <a:extLst>
                    <a:ext uri="{FF2B5EF4-FFF2-40B4-BE49-F238E27FC236}">
                      <a16:creationId xmlns:a16="http://schemas.microsoft.com/office/drawing/2014/main" id="{57A620C5-2079-4270-A08A-1D18C5ADE33B}"/>
                    </a:ext>
                  </a:extLst>
                </p:cNvPr>
                <p:cNvSpPr>
                  <a:spLocks noChangeShapeType="1"/>
                </p:cNvSpPr>
                <p:nvPr/>
              </p:nvSpPr>
              <p:spPr bwMode="auto">
                <a:xfrm flipV="1">
                  <a:off x="3344" y="1935"/>
                  <a:ext cx="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9" name="Line 1528">
                  <a:extLst>
                    <a:ext uri="{FF2B5EF4-FFF2-40B4-BE49-F238E27FC236}">
                      <a16:creationId xmlns:a16="http://schemas.microsoft.com/office/drawing/2014/main" id="{A8895ACE-C8AE-4799-B5D9-943023585C75}"/>
                    </a:ext>
                  </a:extLst>
                </p:cNvPr>
                <p:cNvSpPr>
                  <a:spLocks noChangeShapeType="1"/>
                </p:cNvSpPr>
                <p:nvPr/>
              </p:nvSpPr>
              <p:spPr bwMode="auto">
                <a:xfrm flipV="1">
                  <a:off x="3333" y="1963"/>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0" name="Line 1529">
                  <a:extLst>
                    <a:ext uri="{FF2B5EF4-FFF2-40B4-BE49-F238E27FC236}">
                      <a16:creationId xmlns:a16="http://schemas.microsoft.com/office/drawing/2014/main" id="{C982FB22-18EB-4093-9BC9-FD097526DA47}"/>
                    </a:ext>
                  </a:extLst>
                </p:cNvPr>
                <p:cNvSpPr>
                  <a:spLocks noChangeShapeType="1"/>
                </p:cNvSpPr>
                <p:nvPr/>
              </p:nvSpPr>
              <p:spPr bwMode="auto">
                <a:xfrm flipV="1">
                  <a:off x="3325" y="1992"/>
                  <a:ext cx="2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1" name="Line 1530">
                  <a:extLst>
                    <a:ext uri="{FF2B5EF4-FFF2-40B4-BE49-F238E27FC236}">
                      <a16:creationId xmlns:a16="http://schemas.microsoft.com/office/drawing/2014/main" id="{56BB8E05-5199-4F09-8477-08C5605F0175}"/>
                    </a:ext>
                  </a:extLst>
                </p:cNvPr>
                <p:cNvSpPr>
                  <a:spLocks noChangeShapeType="1"/>
                </p:cNvSpPr>
                <p:nvPr/>
              </p:nvSpPr>
              <p:spPr bwMode="auto">
                <a:xfrm flipV="1">
                  <a:off x="3322" y="2021"/>
                  <a:ext cx="3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2" name="Line 1531">
                  <a:extLst>
                    <a:ext uri="{FF2B5EF4-FFF2-40B4-BE49-F238E27FC236}">
                      <a16:creationId xmlns:a16="http://schemas.microsoft.com/office/drawing/2014/main" id="{C9777603-8952-4CD7-BE89-8098B4CF8C60}"/>
                    </a:ext>
                  </a:extLst>
                </p:cNvPr>
                <p:cNvSpPr>
                  <a:spLocks noChangeShapeType="1"/>
                </p:cNvSpPr>
                <p:nvPr/>
              </p:nvSpPr>
              <p:spPr bwMode="auto">
                <a:xfrm flipV="1">
                  <a:off x="3323" y="2050"/>
                  <a:ext cx="3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3" name="Line 1532">
                  <a:extLst>
                    <a:ext uri="{FF2B5EF4-FFF2-40B4-BE49-F238E27FC236}">
                      <a16:creationId xmlns:a16="http://schemas.microsoft.com/office/drawing/2014/main" id="{923C4A92-CA49-4A76-8AD7-8172B88E6806}"/>
                    </a:ext>
                  </a:extLst>
                </p:cNvPr>
                <p:cNvSpPr>
                  <a:spLocks noChangeShapeType="1"/>
                </p:cNvSpPr>
                <p:nvPr/>
              </p:nvSpPr>
              <p:spPr bwMode="auto">
                <a:xfrm flipV="1">
                  <a:off x="3327" y="2078"/>
                  <a:ext cx="2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4" name="Line 1533">
                  <a:extLst>
                    <a:ext uri="{FF2B5EF4-FFF2-40B4-BE49-F238E27FC236}">
                      <a16:creationId xmlns:a16="http://schemas.microsoft.com/office/drawing/2014/main" id="{E3A1C418-9CFA-4B58-9376-9FF7A20555C4}"/>
                    </a:ext>
                  </a:extLst>
                </p:cNvPr>
                <p:cNvSpPr>
                  <a:spLocks noChangeShapeType="1"/>
                </p:cNvSpPr>
                <p:nvPr/>
              </p:nvSpPr>
              <p:spPr bwMode="auto">
                <a:xfrm>
                  <a:off x="3328" y="2106"/>
                  <a:ext cx="2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5" name="Line 1534">
                  <a:extLst>
                    <a:ext uri="{FF2B5EF4-FFF2-40B4-BE49-F238E27FC236}">
                      <a16:creationId xmlns:a16="http://schemas.microsoft.com/office/drawing/2014/main" id="{2761B3AF-924F-4386-9546-6C97DE983746}"/>
                    </a:ext>
                  </a:extLst>
                </p:cNvPr>
                <p:cNvSpPr>
                  <a:spLocks noChangeShapeType="1"/>
                </p:cNvSpPr>
                <p:nvPr/>
              </p:nvSpPr>
              <p:spPr bwMode="auto">
                <a:xfrm>
                  <a:off x="3326" y="2132"/>
                  <a:ext cx="2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6" name="Line 1535">
                  <a:extLst>
                    <a:ext uri="{FF2B5EF4-FFF2-40B4-BE49-F238E27FC236}">
                      <a16:creationId xmlns:a16="http://schemas.microsoft.com/office/drawing/2014/main" id="{FCE6C842-2E6E-4039-B485-58B860522B92}"/>
                    </a:ext>
                  </a:extLst>
                </p:cNvPr>
                <p:cNvSpPr>
                  <a:spLocks noChangeShapeType="1"/>
                </p:cNvSpPr>
                <p:nvPr/>
              </p:nvSpPr>
              <p:spPr bwMode="auto">
                <a:xfrm>
                  <a:off x="3320" y="2160"/>
                  <a:ext cx="3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7" name="Line 1536">
                  <a:extLst>
                    <a:ext uri="{FF2B5EF4-FFF2-40B4-BE49-F238E27FC236}">
                      <a16:creationId xmlns:a16="http://schemas.microsoft.com/office/drawing/2014/main" id="{F5093656-5CBA-443A-801A-DC7230665BF6}"/>
                    </a:ext>
                  </a:extLst>
                </p:cNvPr>
                <p:cNvSpPr>
                  <a:spLocks noChangeShapeType="1"/>
                </p:cNvSpPr>
                <p:nvPr/>
              </p:nvSpPr>
              <p:spPr bwMode="auto">
                <a:xfrm>
                  <a:off x="3312" y="2188"/>
                  <a:ext cx="4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8" name="Line 1537">
                  <a:extLst>
                    <a:ext uri="{FF2B5EF4-FFF2-40B4-BE49-F238E27FC236}">
                      <a16:creationId xmlns:a16="http://schemas.microsoft.com/office/drawing/2014/main" id="{1F03CEC5-21FC-4A35-887F-CBB8EFF70141}"/>
                    </a:ext>
                  </a:extLst>
                </p:cNvPr>
                <p:cNvSpPr>
                  <a:spLocks noChangeShapeType="1"/>
                </p:cNvSpPr>
                <p:nvPr/>
              </p:nvSpPr>
              <p:spPr bwMode="auto">
                <a:xfrm>
                  <a:off x="3306" y="2213"/>
                  <a:ext cx="4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9" name="Line 1538">
                  <a:extLst>
                    <a:ext uri="{FF2B5EF4-FFF2-40B4-BE49-F238E27FC236}">
                      <a16:creationId xmlns:a16="http://schemas.microsoft.com/office/drawing/2014/main" id="{DB801F23-D96F-4E5D-96BF-AF74B9023BB4}"/>
                    </a:ext>
                  </a:extLst>
                </p:cNvPr>
                <p:cNvSpPr>
                  <a:spLocks noChangeShapeType="1"/>
                </p:cNvSpPr>
                <p:nvPr/>
              </p:nvSpPr>
              <p:spPr bwMode="auto">
                <a:xfrm>
                  <a:off x="3305" y="2232"/>
                  <a:ext cx="48"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0" name="Line 1539">
                  <a:extLst>
                    <a:ext uri="{FF2B5EF4-FFF2-40B4-BE49-F238E27FC236}">
                      <a16:creationId xmlns:a16="http://schemas.microsoft.com/office/drawing/2014/main" id="{7FEFE104-FEEF-4B07-A060-48C0A17AC1ED}"/>
                    </a:ext>
                  </a:extLst>
                </p:cNvPr>
                <p:cNvSpPr>
                  <a:spLocks noChangeShapeType="1"/>
                </p:cNvSpPr>
                <p:nvPr/>
              </p:nvSpPr>
              <p:spPr bwMode="auto">
                <a:xfrm>
                  <a:off x="3310" y="2245"/>
                  <a:ext cx="43"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1" name="Line 1540">
                  <a:extLst>
                    <a:ext uri="{FF2B5EF4-FFF2-40B4-BE49-F238E27FC236}">
                      <a16:creationId xmlns:a16="http://schemas.microsoft.com/office/drawing/2014/main" id="{DB39E500-D45B-4E78-81E6-CC542A8DADDE}"/>
                    </a:ext>
                  </a:extLst>
                </p:cNvPr>
                <p:cNvSpPr>
                  <a:spLocks noChangeShapeType="1"/>
                </p:cNvSpPr>
                <p:nvPr/>
              </p:nvSpPr>
              <p:spPr bwMode="auto">
                <a:xfrm>
                  <a:off x="3319" y="2256"/>
                  <a:ext cx="34" cy="5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2" name="Line 1541">
                  <a:extLst>
                    <a:ext uri="{FF2B5EF4-FFF2-40B4-BE49-F238E27FC236}">
                      <a16:creationId xmlns:a16="http://schemas.microsoft.com/office/drawing/2014/main" id="{36458D09-A67F-4E0A-AAD5-A9A25B5F633E}"/>
                    </a:ext>
                  </a:extLst>
                </p:cNvPr>
                <p:cNvSpPr>
                  <a:spLocks noChangeShapeType="1"/>
                </p:cNvSpPr>
                <p:nvPr/>
              </p:nvSpPr>
              <p:spPr bwMode="auto">
                <a:xfrm>
                  <a:off x="3330" y="2275"/>
                  <a:ext cx="23" cy="6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3" name="Line 1542">
                  <a:extLst>
                    <a:ext uri="{FF2B5EF4-FFF2-40B4-BE49-F238E27FC236}">
                      <a16:creationId xmlns:a16="http://schemas.microsoft.com/office/drawing/2014/main" id="{689D06CC-518F-411F-85CD-C52EEE59CA9E}"/>
                    </a:ext>
                  </a:extLst>
                </p:cNvPr>
                <p:cNvSpPr>
                  <a:spLocks noChangeShapeType="1"/>
                </p:cNvSpPr>
                <p:nvPr/>
              </p:nvSpPr>
              <p:spPr bwMode="auto">
                <a:xfrm>
                  <a:off x="3341" y="2307"/>
                  <a:ext cx="12" cy="5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4" name="Line 1543">
                  <a:extLst>
                    <a:ext uri="{FF2B5EF4-FFF2-40B4-BE49-F238E27FC236}">
                      <a16:creationId xmlns:a16="http://schemas.microsoft.com/office/drawing/2014/main" id="{74FB9305-B849-4D2F-998A-28C0775C27E5}"/>
                    </a:ext>
                  </a:extLst>
                </p:cNvPr>
                <p:cNvSpPr>
                  <a:spLocks noChangeShapeType="1"/>
                </p:cNvSpPr>
                <p:nvPr/>
              </p:nvSpPr>
              <p:spPr bwMode="auto">
                <a:xfrm>
                  <a:off x="3352" y="2355"/>
                  <a:ext cx="1"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5" name="Line 1544">
                  <a:extLst>
                    <a:ext uri="{FF2B5EF4-FFF2-40B4-BE49-F238E27FC236}">
                      <a16:creationId xmlns:a16="http://schemas.microsoft.com/office/drawing/2014/main" id="{CC5DE5E0-CF15-4C73-A53C-B1E136E2A7AC}"/>
                    </a:ext>
                  </a:extLst>
                </p:cNvPr>
                <p:cNvSpPr>
                  <a:spLocks noChangeShapeType="1"/>
                </p:cNvSpPr>
                <p:nvPr/>
              </p:nvSpPr>
              <p:spPr bwMode="auto">
                <a:xfrm flipH="1">
                  <a:off x="3353" y="2413"/>
                  <a:ext cx="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6" name="Line 1545">
                  <a:extLst>
                    <a:ext uri="{FF2B5EF4-FFF2-40B4-BE49-F238E27FC236}">
                      <a16:creationId xmlns:a16="http://schemas.microsoft.com/office/drawing/2014/main" id="{EF9C9AFD-E7E8-46F4-9B13-F0C3AE5F74CC}"/>
                    </a:ext>
                  </a:extLst>
                </p:cNvPr>
                <p:cNvSpPr>
                  <a:spLocks noChangeShapeType="1"/>
                </p:cNvSpPr>
                <p:nvPr/>
              </p:nvSpPr>
              <p:spPr bwMode="auto">
                <a:xfrm flipH="1" flipV="1">
                  <a:off x="3353" y="2452"/>
                  <a:ext cx="1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7" name="Line 1546">
                  <a:extLst>
                    <a:ext uri="{FF2B5EF4-FFF2-40B4-BE49-F238E27FC236}">
                      <a16:creationId xmlns:a16="http://schemas.microsoft.com/office/drawing/2014/main" id="{A7F655E5-C98E-47E2-96ED-4A2DBA1D2773}"/>
                    </a:ext>
                  </a:extLst>
                </p:cNvPr>
                <p:cNvSpPr>
                  <a:spLocks noChangeShapeType="1"/>
                </p:cNvSpPr>
                <p:nvPr/>
              </p:nvSpPr>
              <p:spPr bwMode="auto">
                <a:xfrm flipH="1" flipV="1">
                  <a:off x="3353" y="2480"/>
                  <a:ext cx="9"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8" name="Line 1547">
                  <a:extLst>
                    <a:ext uri="{FF2B5EF4-FFF2-40B4-BE49-F238E27FC236}">
                      <a16:creationId xmlns:a16="http://schemas.microsoft.com/office/drawing/2014/main" id="{A0C63A50-6BEC-4080-B50E-2D05E2DC9906}"/>
                    </a:ext>
                  </a:extLst>
                </p:cNvPr>
                <p:cNvSpPr>
                  <a:spLocks noChangeShapeType="1"/>
                </p:cNvSpPr>
                <p:nvPr/>
              </p:nvSpPr>
              <p:spPr bwMode="auto">
                <a:xfrm flipV="1">
                  <a:off x="3353" y="2509"/>
                  <a:ext cx="0"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9" name="Line 1548">
                  <a:extLst>
                    <a:ext uri="{FF2B5EF4-FFF2-40B4-BE49-F238E27FC236}">
                      <a16:creationId xmlns:a16="http://schemas.microsoft.com/office/drawing/2014/main" id="{90D7075A-F671-489C-B551-2D86D4E69D14}"/>
                    </a:ext>
                  </a:extLst>
                </p:cNvPr>
                <p:cNvSpPr>
                  <a:spLocks noChangeShapeType="1"/>
                </p:cNvSpPr>
                <p:nvPr/>
              </p:nvSpPr>
              <p:spPr bwMode="auto">
                <a:xfrm flipV="1">
                  <a:off x="3338" y="2538"/>
                  <a:ext cx="15" cy="5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0" name="Line 1549">
                  <a:extLst>
                    <a:ext uri="{FF2B5EF4-FFF2-40B4-BE49-F238E27FC236}">
                      <a16:creationId xmlns:a16="http://schemas.microsoft.com/office/drawing/2014/main" id="{00430464-DBF3-4458-95E6-9C3069F77692}"/>
                    </a:ext>
                  </a:extLst>
                </p:cNvPr>
                <p:cNvSpPr>
                  <a:spLocks noChangeShapeType="1"/>
                </p:cNvSpPr>
                <p:nvPr/>
              </p:nvSpPr>
              <p:spPr bwMode="auto">
                <a:xfrm flipV="1">
                  <a:off x="3323" y="2567"/>
                  <a:ext cx="30" cy="5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1" name="Line 1550">
                  <a:extLst>
                    <a:ext uri="{FF2B5EF4-FFF2-40B4-BE49-F238E27FC236}">
                      <a16:creationId xmlns:a16="http://schemas.microsoft.com/office/drawing/2014/main" id="{0ED23571-0083-4F0A-85F9-D5ACED56C1EA}"/>
                    </a:ext>
                  </a:extLst>
                </p:cNvPr>
                <p:cNvSpPr>
                  <a:spLocks noChangeShapeType="1"/>
                </p:cNvSpPr>
                <p:nvPr/>
              </p:nvSpPr>
              <p:spPr bwMode="auto">
                <a:xfrm flipV="1">
                  <a:off x="3312" y="2595"/>
                  <a:ext cx="41"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2" name="Line 1551">
                  <a:extLst>
                    <a:ext uri="{FF2B5EF4-FFF2-40B4-BE49-F238E27FC236}">
                      <a16:creationId xmlns:a16="http://schemas.microsoft.com/office/drawing/2014/main" id="{465BC9E2-D070-43AF-A079-B3B0B9E3F81A}"/>
                    </a:ext>
                  </a:extLst>
                </p:cNvPr>
                <p:cNvSpPr>
                  <a:spLocks noChangeShapeType="1"/>
                </p:cNvSpPr>
                <p:nvPr/>
              </p:nvSpPr>
              <p:spPr bwMode="auto">
                <a:xfrm flipV="1">
                  <a:off x="3349" y="1705"/>
                  <a:ext cx="32"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3" name="Line 1552">
                  <a:extLst>
                    <a:ext uri="{FF2B5EF4-FFF2-40B4-BE49-F238E27FC236}">
                      <a16:creationId xmlns:a16="http://schemas.microsoft.com/office/drawing/2014/main" id="{41C34D1F-C410-4F7A-90CA-DD9F70446E21}"/>
                    </a:ext>
                  </a:extLst>
                </p:cNvPr>
                <p:cNvSpPr>
                  <a:spLocks noChangeShapeType="1"/>
                </p:cNvSpPr>
                <p:nvPr/>
              </p:nvSpPr>
              <p:spPr bwMode="auto">
                <a:xfrm flipV="1">
                  <a:off x="3359" y="1733"/>
                  <a:ext cx="22"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4" name="Line 1553">
                  <a:extLst>
                    <a:ext uri="{FF2B5EF4-FFF2-40B4-BE49-F238E27FC236}">
                      <a16:creationId xmlns:a16="http://schemas.microsoft.com/office/drawing/2014/main" id="{1611589F-8941-49C6-8BF3-FC38B161380B}"/>
                    </a:ext>
                  </a:extLst>
                </p:cNvPr>
                <p:cNvSpPr>
                  <a:spLocks noChangeShapeType="1"/>
                </p:cNvSpPr>
                <p:nvPr/>
              </p:nvSpPr>
              <p:spPr bwMode="auto">
                <a:xfrm flipV="1">
                  <a:off x="3373" y="1762"/>
                  <a:ext cx="8"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5" name="Line 1554">
                  <a:extLst>
                    <a:ext uri="{FF2B5EF4-FFF2-40B4-BE49-F238E27FC236}">
                      <a16:creationId xmlns:a16="http://schemas.microsoft.com/office/drawing/2014/main" id="{F458294F-6E9E-4C73-A5AB-FEB7646C6237}"/>
                    </a:ext>
                  </a:extLst>
                </p:cNvPr>
                <p:cNvSpPr>
                  <a:spLocks noChangeShapeType="1"/>
                </p:cNvSpPr>
                <p:nvPr/>
              </p:nvSpPr>
              <p:spPr bwMode="auto">
                <a:xfrm flipH="1" flipV="1">
                  <a:off x="3381" y="1791"/>
                  <a:ext cx="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6" name="Line 1555">
                  <a:extLst>
                    <a:ext uri="{FF2B5EF4-FFF2-40B4-BE49-F238E27FC236}">
                      <a16:creationId xmlns:a16="http://schemas.microsoft.com/office/drawing/2014/main" id="{104C93DE-D020-4DBE-B9F7-5F1386D742C7}"/>
                    </a:ext>
                  </a:extLst>
                </p:cNvPr>
                <p:cNvSpPr>
                  <a:spLocks noChangeShapeType="1"/>
                </p:cNvSpPr>
                <p:nvPr/>
              </p:nvSpPr>
              <p:spPr bwMode="auto">
                <a:xfrm flipH="1" flipV="1">
                  <a:off x="3381" y="1820"/>
                  <a:ext cx="1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7" name="Line 1556">
                  <a:extLst>
                    <a:ext uri="{FF2B5EF4-FFF2-40B4-BE49-F238E27FC236}">
                      <a16:creationId xmlns:a16="http://schemas.microsoft.com/office/drawing/2014/main" id="{55FF7E76-C682-4F9F-A049-F3E3BA08CE1D}"/>
                    </a:ext>
                  </a:extLst>
                </p:cNvPr>
                <p:cNvSpPr>
                  <a:spLocks noChangeShapeType="1"/>
                </p:cNvSpPr>
                <p:nvPr/>
              </p:nvSpPr>
              <p:spPr bwMode="auto">
                <a:xfrm flipH="1" flipV="1">
                  <a:off x="3381" y="1848"/>
                  <a:ext cx="2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8" name="Line 1557">
                  <a:extLst>
                    <a:ext uri="{FF2B5EF4-FFF2-40B4-BE49-F238E27FC236}">
                      <a16:creationId xmlns:a16="http://schemas.microsoft.com/office/drawing/2014/main" id="{BB6D416D-4CAC-469A-8CB3-291AA5078D75}"/>
                    </a:ext>
                  </a:extLst>
                </p:cNvPr>
                <p:cNvSpPr>
                  <a:spLocks noChangeShapeType="1"/>
                </p:cNvSpPr>
                <p:nvPr/>
              </p:nvSpPr>
              <p:spPr bwMode="auto">
                <a:xfrm flipH="1" flipV="1">
                  <a:off x="3381" y="1877"/>
                  <a:ext cx="1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9" name="Line 1558">
                  <a:extLst>
                    <a:ext uri="{FF2B5EF4-FFF2-40B4-BE49-F238E27FC236}">
                      <a16:creationId xmlns:a16="http://schemas.microsoft.com/office/drawing/2014/main" id="{8559DF59-3BD6-4884-95F1-FBD14417CFA0}"/>
                    </a:ext>
                  </a:extLst>
                </p:cNvPr>
                <p:cNvSpPr>
                  <a:spLocks noChangeShapeType="1"/>
                </p:cNvSpPr>
                <p:nvPr/>
              </p:nvSpPr>
              <p:spPr bwMode="auto">
                <a:xfrm flipH="1" flipV="1">
                  <a:off x="3381" y="1906"/>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0" name="Line 1559">
                  <a:extLst>
                    <a:ext uri="{FF2B5EF4-FFF2-40B4-BE49-F238E27FC236}">
                      <a16:creationId xmlns:a16="http://schemas.microsoft.com/office/drawing/2014/main" id="{0583E334-0FC0-4692-9A58-5C4BF22FB2D1}"/>
                    </a:ext>
                  </a:extLst>
                </p:cNvPr>
                <p:cNvSpPr>
                  <a:spLocks noChangeShapeType="1"/>
                </p:cNvSpPr>
                <p:nvPr/>
              </p:nvSpPr>
              <p:spPr bwMode="auto">
                <a:xfrm flipV="1">
                  <a:off x="3376" y="1935"/>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1" name="Line 1560">
                  <a:extLst>
                    <a:ext uri="{FF2B5EF4-FFF2-40B4-BE49-F238E27FC236}">
                      <a16:creationId xmlns:a16="http://schemas.microsoft.com/office/drawing/2014/main" id="{B48DCFE7-B367-4F33-A4AB-B2DB125E480D}"/>
                    </a:ext>
                  </a:extLst>
                </p:cNvPr>
                <p:cNvSpPr>
                  <a:spLocks noChangeShapeType="1"/>
                </p:cNvSpPr>
                <p:nvPr/>
              </p:nvSpPr>
              <p:spPr bwMode="auto">
                <a:xfrm flipV="1">
                  <a:off x="3364" y="1963"/>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2" name="Line 1561">
                  <a:extLst>
                    <a:ext uri="{FF2B5EF4-FFF2-40B4-BE49-F238E27FC236}">
                      <a16:creationId xmlns:a16="http://schemas.microsoft.com/office/drawing/2014/main" id="{A13257B9-9D5B-4082-AADD-3E548EB56C9F}"/>
                    </a:ext>
                  </a:extLst>
                </p:cNvPr>
                <p:cNvSpPr>
                  <a:spLocks noChangeShapeType="1"/>
                </p:cNvSpPr>
                <p:nvPr/>
              </p:nvSpPr>
              <p:spPr bwMode="auto">
                <a:xfrm flipV="1">
                  <a:off x="3357" y="1992"/>
                  <a:ext cx="2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3" name="Line 1562">
                  <a:extLst>
                    <a:ext uri="{FF2B5EF4-FFF2-40B4-BE49-F238E27FC236}">
                      <a16:creationId xmlns:a16="http://schemas.microsoft.com/office/drawing/2014/main" id="{871265D7-A8FB-4414-90A6-A22E95C82EB6}"/>
                    </a:ext>
                  </a:extLst>
                </p:cNvPr>
                <p:cNvSpPr>
                  <a:spLocks noChangeShapeType="1"/>
                </p:cNvSpPr>
                <p:nvPr/>
              </p:nvSpPr>
              <p:spPr bwMode="auto">
                <a:xfrm flipV="1">
                  <a:off x="3357" y="2021"/>
                  <a:ext cx="2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4" name="Line 1563">
                  <a:extLst>
                    <a:ext uri="{FF2B5EF4-FFF2-40B4-BE49-F238E27FC236}">
                      <a16:creationId xmlns:a16="http://schemas.microsoft.com/office/drawing/2014/main" id="{BA4EDDFB-1872-458F-8972-D8A8760B51BD}"/>
                    </a:ext>
                  </a:extLst>
                </p:cNvPr>
                <p:cNvSpPr>
                  <a:spLocks noChangeShapeType="1"/>
                </p:cNvSpPr>
                <p:nvPr/>
              </p:nvSpPr>
              <p:spPr bwMode="auto">
                <a:xfrm flipV="1">
                  <a:off x="3361" y="2050"/>
                  <a:ext cx="2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5" name="Line 1564">
                  <a:extLst>
                    <a:ext uri="{FF2B5EF4-FFF2-40B4-BE49-F238E27FC236}">
                      <a16:creationId xmlns:a16="http://schemas.microsoft.com/office/drawing/2014/main" id="{587371FA-78F2-4ED9-8B89-F225F9E3A424}"/>
                    </a:ext>
                  </a:extLst>
                </p:cNvPr>
                <p:cNvSpPr>
                  <a:spLocks noChangeShapeType="1"/>
                </p:cNvSpPr>
                <p:nvPr/>
              </p:nvSpPr>
              <p:spPr bwMode="auto">
                <a:xfrm flipV="1">
                  <a:off x="3367" y="2078"/>
                  <a:ext cx="1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6" name="Line 1565">
                  <a:extLst>
                    <a:ext uri="{FF2B5EF4-FFF2-40B4-BE49-F238E27FC236}">
                      <a16:creationId xmlns:a16="http://schemas.microsoft.com/office/drawing/2014/main" id="{D8C1C010-FD18-40F9-BD46-7DD8F4D01D32}"/>
                    </a:ext>
                  </a:extLst>
                </p:cNvPr>
                <p:cNvSpPr>
                  <a:spLocks noChangeShapeType="1"/>
                </p:cNvSpPr>
                <p:nvPr/>
              </p:nvSpPr>
              <p:spPr bwMode="auto">
                <a:xfrm flipV="1">
                  <a:off x="3369" y="2107"/>
                  <a:ext cx="1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7" name="Line 1566">
                  <a:extLst>
                    <a:ext uri="{FF2B5EF4-FFF2-40B4-BE49-F238E27FC236}">
                      <a16:creationId xmlns:a16="http://schemas.microsoft.com/office/drawing/2014/main" id="{874EFFF6-3D2B-4357-9676-4E6718B6A1BF}"/>
                    </a:ext>
                  </a:extLst>
                </p:cNvPr>
                <p:cNvSpPr>
                  <a:spLocks noChangeShapeType="1"/>
                </p:cNvSpPr>
                <p:nvPr/>
              </p:nvSpPr>
              <p:spPr bwMode="auto">
                <a:xfrm flipV="1">
                  <a:off x="3366" y="2136"/>
                  <a:ext cx="1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8" name="Line 1567">
                  <a:extLst>
                    <a:ext uri="{FF2B5EF4-FFF2-40B4-BE49-F238E27FC236}">
                      <a16:creationId xmlns:a16="http://schemas.microsoft.com/office/drawing/2014/main" id="{7B294F86-E188-4501-8762-373FFC0A3BE8}"/>
                    </a:ext>
                  </a:extLst>
                </p:cNvPr>
                <p:cNvSpPr>
                  <a:spLocks noChangeShapeType="1"/>
                </p:cNvSpPr>
                <p:nvPr/>
              </p:nvSpPr>
              <p:spPr bwMode="auto">
                <a:xfrm>
                  <a:off x="3359" y="2164"/>
                  <a:ext cx="2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9" name="Line 1568">
                  <a:extLst>
                    <a:ext uri="{FF2B5EF4-FFF2-40B4-BE49-F238E27FC236}">
                      <a16:creationId xmlns:a16="http://schemas.microsoft.com/office/drawing/2014/main" id="{E11BB126-8C3E-45CF-9918-A1006CDB7FB3}"/>
                    </a:ext>
                  </a:extLst>
                </p:cNvPr>
                <p:cNvSpPr>
                  <a:spLocks noChangeShapeType="1"/>
                </p:cNvSpPr>
                <p:nvPr/>
              </p:nvSpPr>
              <p:spPr bwMode="auto">
                <a:xfrm>
                  <a:off x="3351" y="2188"/>
                  <a:ext cx="3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0" name="Line 1569">
                  <a:extLst>
                    <a:ext uri="{FF2B5EF4-FFF2-40B4-BE49-F238E27FC236}">
                      <a16:creationId xmlns:a16="http://schemas.microsoft.com/office/drawing/2014/main" id="{E816D844-C926-433A-B63A-EBDE284C0B71}"/>
                    </a:ext>
                  </a:extLst>
                </p:cNvPr>
                <p:cNvSpPr>
                  <a:spLocks noChangeShapeType="1"/>
                </p:cNvSpPr>
                <p:nvPr/>
              </p:nvSpPr>
              <p:spPr bwMode="auto">
                <a:xfrm>
                  <a:off x="3345" y="2209"/>
                  <a:ext cx="3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1" name="Line 1570">
                  <a:extLst>
                    <a:ext uri="{FF2B5EF4-FFF2-40B4-BE49-F238E27FC236}">
                      <a16:creationId xmlns:a16="http://schemas.microsoft.com/office/drawing/2014/main" id="{807FF098-88B3-4F6C-8D49-4F5E69A2913F}"/>
                    </a:ext>
                  </a:extLst>
                </p:cNvPr>
                <p:cNvSpPr>
                  <a:spLocks noChangeShapeType="1"/>
                </p:cNvSpPr>
                <p:nvPr/>
              </p:nvSpPr>
              <p:spPr bwMode="auto">
                <a:xfrm>
                  <a:off x="3344" y="2224"/>
                  <a:ext cx="3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2" name="Line 1571">
                  <a:extLst>
                    <a:ext uri="{FF2B5EF4-FFF2-40B4-BE49-F238E27FC236}">
                      <a16:creationId xmlns:a16="http://schemas.microsoft.com/office/drawing/2014/main" id="{10930975-E49A-4B84-B67E-258B705D335E}"/>
                    </a:ext>
                  </a:extLst>
                </p:cNvPr>
                <p:cNvSpPr>
                  <a:spLocks noChangeShapeType="1"/>
                </p:cNvSpPr>
                <p:nvPr/>
              </p:nvSpPr>
              <p:spPr bwMode="auto">
                <a:xfrm>
                  <a:off x="3348" y="2234"/>
                  <a:ext cx="33"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3" name="Line 1572">
                  <a:extLst>
                    <a:ext uri="{FF2B5EF4-FFF2-40B4-BE49-F238E27FC236}">
                      <a16:creationId xmlns:a16="http://schemas.microsoft.com/office/drawing/2014/main" id="{178C82C4-581F-4809-BC8B-4C8E1D376095}"/>
                    </a:ext>
                  </a:extLst>
                </p:cNvPr>
                <p:cNvSpPr>
                  <a:spLocks noChangeShapeType="1"/>
                </p:cNvSpPr>
                <p:nvPr/>
              </p:nvSpPr>
              <p:spPr bwMode="auto">
                <a:xfrm>
                  <a:off x="3355" y="2244"/>
                  <a:ext cx="26" cy="6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4" name="Line 1573">
                  <a:extLst>
                    <a:ext uri="{FF2B5EF4-FFF2-40B4-BE49-F238E27FC236}">
                      <a16:creationId xmlns:a16="http://schemas.microsoft.com/office/drawing/2014/main" id="{83ACB5CE-68EF-4FDD-A9C5-0B697674628D}"/>
                    </a:ext>
                  </a:extLst>
                </p:cNvPr>
                <p:cNvSpPr>
                  <a:spLocks noChangeShapeType="1"/>
                </p:cNvSpPr>
                <p:nvPr/>
              </p:nvSpPr>
              <p:spPr bwMode="auto">
                <a:xfrm>
                  <a:off x="3365" y="2263"/>
                  <a:ext cx="16" cy="7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5" name="Line 1574">
                  <a:extLst>
                    <a:ext uri="{FF2B5EF4-FFF2-40B4-BE49-F238E27FC236}">
                      <a16:creationId xmlns:a16="http://schemas.microsoft.com/office/drawing/2014/main" id="{D0EF4BE1-E501-4E79-B451-FCAD643FD733}"/>
                    </a:ext>
                  </a:extLst>
                </p:cNvPr>
                <p:cNvSpPr>
                  <a:spLocks noChangeShapeType="1"/>
                </p:cNvSpPr>
                <p:nvPr/>
              </p:nvSpPr>
              <p:spPr bwMode="auto">
                <a:xfrm>
                  <a:off x="3375" y="2296"/>
                  <a:ext cx="6" cy="6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6" name="Line 1575">
                  <a:extLst>
                    <a:ext uri="{FF2B5EF4-FFF2-40B4-BE49-F238E27FC236}">
                      <a16:creationId xmlns:a16="http://schemas.microsoft.com/office/drawing/2014/main" id="{7B3D7D33-E011-4312-9E0D-3C79DD539FD5}"/>
                    </a:ext>
                  </a:extLst>
                </p:cNvPr>
                <p:cNvSpPr>
                  <a:spLocks noChangeShapeType="1"/>
                </p:cNvSpPr>
                <p:nvPr/>
              </p:nvSpPr>
              <p:spPr bwMode="auto">
                <a:xfrm flipH="1">
                  <a:off x="3381" y="2345"/>
                  <a:ext cx="2"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7" name="Line 1576">
                  <a:extLst>
                    <a:ext uri="{FF2B5EF4-FFF2-40B4-BE49-F238E27FC236}">
                      <a16:creationId xmlns:a16="http://schemas.microsoft.com/office/drawing/2014/main" id="{4EBFE19A-6A9B-4205-BCAA-42EB3DED505D}"/>
                    </a:ext>
                  </a:extLst>
                </p:cNvPr>
                <p:cNvSpPr>
                  <a:spLocks noChangeShapeType="1"/>
                </p:cNvSpPr>
                <p:nvPr/>
              </p:nvSpPr>
              <p:spPr bwMode="auto">
                <a:xfrm flipH="1">
                  <a:off x="3381" y="2405"/>
                  <a:ext cx="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8" name="Line 1577">
                  <a:extLst>
                    <a:ext uri="{FF2B5EF4-FFF2-40B4-BE49-F238E27FC236}">
                      <a16:creationId xmlns:a16="http://schemas.microsoft.com/office/drawing/2014/main" id="{60B371D1-0922-43B6-A5B1-B0F0CD9A1393}"/>
                    </a:ext>
                  </a:extLst>
                </p:cNvPr>
                <p:cNvSpPr>
                  <a:spLocks noChangeShapeType="1"/>
                </p:cNvSpPr>
                <p:nvPr/>
              </p:nvSpPr>
              <p:spPr bwMode="auto">
                <a:xfrm flipH="1" flipV="1">
                  <a:off x="3381" y="2452"/>
                  <a:ext cx="1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9" name="Line 1578">
                  <a:extLst>
                    <a:ext uri="{FF2B5EF4-FFF2-40B4-BE49-F238E27FC236}">
                      <a16:creationId xmlns:a16="http://schemas.microsoft.com/office/drawing/2014/main" id="{153158A1-D432-4BB7-830B-5FABFBE199E7}"/>
                    </a:ext>
                  </a:extLst>
                </p:cNvPr>
                <p:cNvSpPr>
                  <a:spLocks noChangeShapeType="1"/>
                </p:cNvSpPr>
                <p:nvPr/>
              </p:nvSpPr>
              <p:spPr bwMode="auto">
                <a:xfrm flipH="1" flipV="1">
                  <a:off x="3381" y="2480"/>
                  <a:ext cx="7"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0" name="Line 1579">
                  <a:extLst>
                    <a:ext uri="{FF2B5EF4-FFF2-40B4-BE49-F238E27FC236}">
                      <a16:creationId xmlns:a16="http://schemas.microsoft.com/office/drawing/2014/main" id="{ED438110-C33E-472F-ABB6-1F3C88252A9D}"/>
                    </a:ext>
                  </a:extLst>
                </p:cNvPr>
                <p:cNvSpPr>
                  <a:spLocks noChangeShapeType="1"/>
                </p:cNvSpPr>
                <p:nvPr/>
              </p:nvSpPr>
              <p:spPr bwMode="auto">
                <a:xfrm flipV="1">
                  <a:off x="3379" y="2509"/>
                  <a:ext cx="2" cy="5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1" name="Line 1580">
                  <a:extLst>
                    <a:ext uri="{FF2B5EF4-FFF2-40B4-BE49-F238E27FC236}">
                      <a16:creationId xmlns:a16="http://schemas.microsoft.com/office/drawing/2014/main" id="{F5B83484-EDC2-4EED-98E7-850805CDF892}"/>
                    </a:ext>
                  </a:extLst>
                </p:cNvPr>
                <p:cNvSpPr>
                  <a:spLocks noChangeShapeType="1"/>
                </p:cNvSpPr>
                <p:nvPr/>
              </p:nvSpPr>
              <p:spPr bwMode="auto">
                <a:xfrm flipV="1">
                  <a:off x="3366" y="2538"/>
                  <a:ext cx="15" cy="5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2" name="Line 1581">
                  <a:extLst>
                    <a:ext uri="{FF2B5EF4-FFF2-40B4-BE49-F238E27FC236}">
                      <a16:creationId xmlns:a16="http://schemas.microsoft.com/office/drawing/2014/main" id="{5A956D31-6890-4C0B-B489-71EFC511BD15}"/>
                    </a:ext>
                  </a:extLst>
                </p:cNvPr>
                <p:cNvSpPr>
                  <a:spLocks noChangeShapeType="1"/>
                </p:cNvSpPr>
                <p:nvPr/>
              </p:nvSpPr>
              <p:spPr bwMode="auto">
                <a:xfrm flipV="1">
                  <a:off x="3354" y="2567"/>
                  <a:ext cx="27"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3" name="Line 1582">
                  <a:extLst>
                    <a:ext uri="{FF2B5EF4-FFF2-40B4-BE49-F238E27FC236}">
                      <a16:creationId xmlns:a16="http://schemas.microsoft.com/office/drawing/2014/main" id="{DC59F63E-784C-46FB-ACC7-965F52227653}"/>
                    </a:ext>
                  </a:extLst>
                </p:cNvPr>
                <p:cNvSpPr>
                  <a:spLocks noChangeShapeType="1"/>
                </p:cNvSpPr>
                <p:nvPr/>
              </p:nvSpPr>
              <p:spPr bwMode="auto">
                <a:xfrm flipV="1">
                  <a:off x="3347" y="2595"/>
                  <a:ext cx="34"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4" name="Line 1583">
                  <a:extLst>
                    <a:ext uri="{FF2B5EF4-FFF2-40B4-BE49-F238E27FC236}">
                      <a16:creationId xmlns:a16="http://schemas.microsoft.com/office/drawing/2014/main" id="{169354F1-0619-4B54-A13B-2ED73F028017}"/>
                    </a:ext>
                  </a:extLst>
                </p:cNvPr>
                <p:cNvSpPr>
                  <a:spLocks noChangeShapeType="1"/>
                </p:cNvSpPr>
                <p:nvPr/>
              </p:nvSpPr>
              <p:spPr bwMode="auto">
                <a:xfrm flipV="1">
                  <a:off x="3391" y="1705"/>
                  <a:ext cx="19"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5" name="Line 1584">
                  <a:extLst>
                    <a:ext uri="{FF2B5EF4-FFF2-40B4-BE49-F238E27FC236}">
                      <a16:creationId xmlns:a16="http://schemas.microsoft.com/office/drawing/2014/main" id="{1774778C-3758-4AF3-85D5-6CC0F1D07759}"/>
                    </a:ext>
                  </a:extLst>
                </p:cNvPr>
                <p:cNvSpPr>
                  <a:spLocks noChangeShapeType="1"/>
                </p:cNvSpPr>
                <p:nvPr/>
              </p:nvSpPr>
              <p:spPr bwMode="auto">
                <a:xfrm flipV="1">
                  <a:off x="3403" y="1733"/>
                  <a:ext cx="7"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6" name="Line 1585">
                  <a:extLst>
                    <a:ext uri="{FF2B5EF4-FFF2-40B4-BE49-F238E27FC236}">
                      <a16:creationId xmlns:a16="http://schemas.microsoft.com/office/drawing/2014/main" id="{EC7FD0FC-D2F8-4672-8706-5EA383C84F9A}"/>
                    </a:ext>
                  </a:extLst>
                </p:cNvPr>
                <p:cNvSpPr>
                  <a:spLocks noChangeShapeType="1"/>
                </p:cNvSpPr>
                <p:nvPr/>
              </p:nvSpPr>
              <p:spPr bwMode="auto">
                <a:xfrm flipH="1" flipV="1">
                  <a:off x="3410" y="1762"/>
                  <a:ext cx="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7" name="Line 1586">
                  <a:extLst>
                    <a:ext uri="{FF2B5EF4-FFF2-40B4-BE49-F238E27FC236}">
                      <a16:creationId xmlns:a16="http://schemas.microsoft.com/office/drawing/2014/main" id="{997C59E2-BC6B-4C37-B7CA-B1177B2AEE51}"/>
                    </a:ext>
                  </a:extLst>
                </p:cNvPr>
                <p:cNvSpPr>
                  <a:spLocks noChangeShapeType="1"/>
                </p:cNvSpPr>
                <p:nvPr/>
              </p:nvSpPr>
              <p:spPr bwMode="auto">
                <a:xfrm flipH="1" flipV="1">
                  <a:off x="3410" y="1791"/>
                  <a:ext cx="2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8" name="Line 1587">
                  <a:extLst>
                    <a:ext uri="{FF2B5EF4-FFF2-40B4-BE49-F238E27FC236}">
                      <a16:creationId xmlns:a16="http://schemas.microsoft.com/office/drawing/2014/main" id="{6D4BB6E2-030D-41B6-AAC3-A5BC1D3D24BE}"/>
                    </a:ext>
                  </a:extLst>
                </p:cNvPr>
                <p:cNvSpPr>
                  <a:spLocks noChangeShapeType="1"/>
                </p:cNvSpPr>
                <p:nvPr/>
              </p:nvSpPr>
              <p:spPr bwMode="auto">
                <a:xfrm flipH="1" flipV="1">
                  <a:off x="3410" y="1820"/>
                  <a:ext cx="3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9" name="Line 1588">
                  <a:extLst>
                    <a:ext uri="{FF2B5EF4-FFF2-40B4-BE49-F238E27FC236}">
                      <a16:creationId xmlns:a16="http://schemas.microsoft.com/office/drawing/2014/main" id="{DD1F060C-ED0A-442E-903B-664A31D50B64}"/>
                    </a:ext>
                  </a:extLst>
                </p:cNvPr>
                <p:cNvSpPr>
                  <a:spLocks noChangeShapeType="1"/>
                </p:cNvSpPr>
                <p:nvPr/>
              </p:nvSpPr>
              <p:spPr bwMode="auto">
                <a:xfrm flipH="1" flipV="1">
                  <a:off x="3410" y="1848"/>
                  <a:ext cx="3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0" name="Line 1589">
                  <a:extLst>
                    <a:ext uri="{FF2B5EF4-FFF2-40B4-BE49-F238E27FC236}">
                      <a16:creationId xmlns:a16="http://schemas.microsoft.com/office/drawing/2014/main" id="{6DC9BC03-035A-4F37-B26A-A70E2D1E064D}"/>
                    </a:ext>
                  </a:extLst>
                </p:cNvPr>
                <p:cNvSpPr>
                  <a:spLocks noChangeShapeType="1"/>
                </p:cNvSpPr>
                <p:nvPr/>
              </p:nvSpPr>
              <p:spPr bwMode="auto">
                <a:xfrm flipH="1" flipV="1">
                  <a:off x="3410" y="1877"/>
                  <a:ext cx="2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1" name="Line 1590">
                  <a:extLst>
                    <a:ext uri="{FF2B5EF4-FFF2-40B4-BE49-F238E27FC236}">
                      <a16:creationId xmlns:a16="http://schemas.microsoft.com/office/drawing/2014/main" id="{BD7707BB-71A2-4894-ABA7-3FAB589E2C7A}"/>
                    </a:ext>
                  </a:extLst>
                </p:cNvPr>
                <p:cNvSpPr>
                  <a:spLocks noChangeShapeType="1"/>
                </p:cNvSpPr>
                <p:nvPr/>
              </p:nvSpPr>
              <p:spPr bwMode="auto">
                <a:xfrm flipH="1" flipV="1">
                  <a:off x="3410" y="1906"/>
                  <a:ext cx="1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2" name="Line 1591">
                  <a:extLst>
                    <a:ext uri="{FF2B5EF4-FFF2-40B4-BE49-F238E27FC236}">
                      <a16:creationId xmlns:a16="http://schemas.microsoft.com/office/drawing/2014/main" id="{050BAB4F-8A0C-4922-BFA5-0F0C4D14BB31}"/>
                    </a:ext>
                  </a:extLst>
                </p:cNvPr>
                <p:cNvSpPr>
                  <a:spLocks noChangeShapeType="1"/>
                </p:cNvSpPr>
                <p:nvPr/>
              </p:nvSpPr>
              <p:spPr bwMode="auto">
                <a:xfrm flipV="1">
                  <a:off x="3410" y="1935"/>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3" name="Line 1592">
                  <a:extLst>
                    <a:ext uri="{FF2B5EF4-FFF2-40B4-BE49-F238E27FC236}">
                      <a16:creationId xmlns:a16="http://schemas.microsoft.com/office/drawing/2014/main" id="{A747056F-33E0-4855-B025-43680FF22EB3}"/>
                    </a:ext>
                  </a:extLst>
                </p:cNvPr>
                <p:cNvSpPr>
                  <a:spLocks noChangeShapeType="1"/>
                </p:cNvSpPr>
                <p:nvPr/>
              </p:nvSpPr>
              <p:spPr bwMode="auto">
                <a:xfrm flipV="1">
                  <a:off x="3400" y="1963"/>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4" name="Line 1593">
                  <a:extLst>
                    <a:ext uri="{FF2B5EF4-FFF2-40B4-BE49-F238E27FC236}">
                      <a16:creationId xmlns:a16="http://schemas.microsoft.com/office/drawing/2014/main" id="{5734DF1A-1CDA-4C31-A872-3EB3AB232FD1}"/>
                    </a:ext>
                  </a:extLst>
                </p:cNvPr>
                <p:cNvSpPr>
                  <a:spLocks noChangeShapeType="1"/>
                </p:cNvSpPr>
                <p:nvPr/>
              </p:nvSpPr>
              <p:spPr bwMode="auto">
                <a:xfrm flipV="1">
                  <a:off x="3396" y="1992"/>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5" name="Line 1594">
                  <a:extLst>
                    <a:ext uri="{FF2B5EF4-FFF2-40B4-BE49-F238E27FC236}">
                      <a16:creationId xmlns:a16="http://schemas.microsoft.com/office/drawing/2014/main" id="{8137A216-8717-44A4-A769-CF770A97F57E}"/>
                    </a:ext>
                  </a:extLst>
                </p:cNvPr>
                <p:cNvSpPr>
                  <a:spLocks noChangeShapeType="1"/>
                </p:cNvSpPr>
                <p:nvPr/>
              </p:nvSpPr>
              <p:spPr bwMode="auto">
                <a:xfrm flipV="1">
                  <a:off x="3398" y="2021"/>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6" name="Line 1595">
                  <a:extLst>
                    <a:ext uri="{FF2B5EF4-FFF2-40B4-BE49-F238E27FC236}">
                      <a16:creationId xmlns:a16="http://schemas.microsoft.com/office/drawing/2014/main" id="{DD5DC4D8-2107-4FCC-86DD-FA8EA9211823}"/>
                    </a:ext>
                  </a:extLst>
                </p:cNvPr>
                <p:cNvSpPr>
                  <a:spLocks noChangeShapeType="1"/>
                </p:cNvSpPr>
                <p:nvPr/>
              </p:nvSpPr>
              <p:spPr bwMode="auto">
                <a:xfrm flipV="1">
                  <a:off x="3404" y="2050"/>
                  <a:ext cx="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7" name="Line 1596">
                  <a:extLst>
                    <a:ext uri="{FF2B5EF4-FFF2-40B4-BE49-F238E27FC236}">
                      <a16:creationId xmlns:a16="http://schemas.microsoft.com/office/drawing/2014/main" id="{2C2269A8-C073-42BD-933F-52DA45D5364F}"/>
                    </a:ext>
                  </a:extLst>
                </p:cNvPr>
                <p:cNvSpPr>
                  <a:spLocks noChangeShapeType="1"/>
                </p:cNvSpPr>
                <p:nvPr/>
              </p:nvSpPr>
              <p:spPr bwMode="auto">
                <a:xfrm flipH="1" flipV="1">
                  <a:off x="3410" y="2078"/>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8" name="Line 1597">
                  <a:extLst>
                    <a:ext uri="{FF2B5EF4-FFF2-40B4-BE49-F238E27FC236}">
                      <a16:creationId xmlns:a16="http://schemas.microsoft.com/office/drawing/2014/main" id="{8E1351CB-7C43-4FC4-8763-2363DA5E23CD}"/>
                    </a:ext>
                  </a:extLst>
                </p:cNvPr>
                <p:cNvSpPr>
                  <a:spLocks noChangeShapeType="1"/>
                </p:cNvSpPr>
                <p:nvPr/>
              </p:nvSpPr>
              <p:spPr bwMode="auto">
                <a:xfrm flipH="1" flipV="1">
                  <a:off x="3410" y="2107"/>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9" name="Line 1598">
                  <a:extLst>
                    <a:ext uri="{FF2B5EF4-FFF2-40B4-BE49-F238E27FC236}">
                      <a16:creationId xmlns:a16="http://schemas.microsoft.com/office/drawing/2014/main" id="{7BCC1CAA-B4B6-4033-92CE-B16E7B910654}"/>
                    </a:ext>
                  </a:extLst>
                </p:cNvPr>
                <p:cNvSpPr>
                  <a:spLocks noChangeShapeType="1"/>
                </p:cNvSpPr>
                <p:nvPr/>
              </p:nvSpPr>
              <p:spPr bwMode="auto">
                <a:xfrm flipV="1">
                  <a:off x="3410" y="2136"/>
                  <a:ext cx="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0" name="Line 1599">
                  <a:extLst>
                    <a:ext uri="{FF2B5EF4-FFF2-40B4-BE49-F238E27FC236}">
                      <a16:creationId xmlns:a16="http://schemas.microsoft.com/office/drawing/2014/main" id="{F1EF22DF-783F-4FD7-AD8B-AE74E4CFC86C}"/>
                    </a:ext>
                  </a:extLst>
                </p:cNvPr>
                <p:cNvSpPr>
                  <a:spLocks noChangeShapeType="1"/>
                </p:cNvSpPr>
                <p:nvPr/>
              </p:nvSpPr>
              <p:spPr bwMode="auto">
                <a:xfrm flipV="1">
                  <a:off x="3403" y="2164"/>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1" name="Line 1600">
                  <a:extLst>
                    <a:ext uri="{FF2B5EF4-FFF2-40B4-BE49-F238E27FC236}">
                      <a16:creationId xmlns:a16="http://schemas.microsoft.com/office/drawing/2014/main" id="{7F52841E-18DE-4395-8ED1-40BB3F027E45}"/>
                    </a:ext>
                  </a:extLst>
                </p:cNvPr>
                <p:cNvSpPr>
                  <a:spLocks noChangeShapeType="1"/>
                </p:cNvSpPr>
                <p:nvPr/>
              </p:nvSpPr>
              <p:spPr bwMode="auto">
                <a:xfrm>
                  <a:off x="3395" y="2191"/>
                  <a:ext cx="1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2" name="Line 1601">
                  <a:extLst>
                    <a:ext uri="{FF2B5EF4-FFF2-40B4-BE49-F238E27FC236}">
                      <a16:creationId xmlns:a16="http://schemas.microsoft.com/office/drawing/2014/main" id="{D26314D5-9F8A-4702-8BF0-CD79D6F92CAE}"/>
                    </a:ext>
                  </a:extLst>
                </p:cNvPr>
                <p:cNvSpPr>
                  <a:spLocks noChangeShapeType="1"/>
                </p:cNvSpPr>
                <p:nvPr/>
              </p:nvSpPr>
              <p:spPr bwMode="auto">
                <a:xfrm>
                  <a:off x="3389" y="2209"/>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3" name="Line 1602">
                  <a:extLst>
                    <a:ext uri="{FF2B5EF4-FFF2-40B4-BE49-F238E27FC236}">
                      <a16:creationId xmlns:a16="http://schemas.microsoft.com/office/drawing/2014/main" id="{BBB5AC07-30B8-41B6-ABA8-28A06E630FD4}"/>
                    </a:ext>
                  </a:extLst>
                </p:cNvPr>
                <p:cNvSpPr>
                  <a:spLocks noChangeShapeType="1"/>
                </p:cNvSpPr>
                <p:nvPr/>
              </p:nvSpPr>
              <p:spPr bwMode="auto">
                <a:xfrm>
                  <a:off x="3387" y="2223"/>
                  <a:ext cx="2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4" name="Line 1603">
                  <a:extLst>
                    <a:ext uri="{FF2B5EF4-FFF2-40B4-BE49-F238E27FC236}">
                      <a16:creationId xmlns:a16="http://schemas.microsoft.com/office/drawing/2014/main" id="{9A4C5D8A-F175-41BD-8547-F5CDEC152316}"/>
                    </a:ext>
                  </a:extLst>
                </p:cNvPr>
                <p:cNvSpPr>
                  <a:spLocks noChangeShapeType="1"/>
                </p:cNvSpPr>
                <p:nvPr/>
              </p:nvSpPr>
              <p:spPr bwMode="auto">
                <a:xfrm>
                  <a:off x="3389" y="2233"/>
                  <a:ext cx="21"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5" name="Line 1604">
                  <a:extLst>
                    <a:ext uri="{FF2B5EF4-FFF2-40B4-BE49-F238E27FC236}">
                      <a16:creationId xmlns:a16="http://schemas.microsoft.com/office/drawing/2014/main" id="{19A79DD8-201B-4399-9B7F-9FED79CDCC89}"/>
                    </a:ext>
                  </a:extLst>
                </p:cNvPr>
                <p:cNvSpPr>
                  <a:spLocks noChangeShapeType="1"/>
                </p:cNvSpPr>
                <p:nvPr/>
              </p:nvSpPr>
              <p:spPr bwMode="auto">
                <a:xfrm>
                  <a:off x="3394" y="2245"/>
                  <a:ext cx="16" cy="6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6" name="Line 1605">
                  <a:extLst>
                    <a:ext uri="{FF2B5EF4-FFF2-40B4-BE49-F238E27FC236}">
                      <a16:creationId xmlns:a16="http://schemas.microsoft.com/office/drawing/2014/main" id="{DD6481AE-678C-41F7-BE83-7AE4E2382558}"/>
                    </a:ext>
                  </a:extLst>
                </p:cNvPr>
                <p:cNvSpPr>
                  <a:spLocks noChangeShapeType="1"/>
                </p:cNvSpPr>
                <p:nvPr/>
              </p:nvSpPr>
              <p:spPr bwMode="auto">
                <a:xfrm>
                  <a:off x="3400" y="2265"/>
                  <a:ext cx="10" cy="7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7" name="Line 1606">
                  <a:extLst>
                    <a:ext uri="{FF2B5EF4-FFF2-40B4-BE49-F238E27FC236}">
                      <a16:creationId xmlns:a16="http://schemas.microsoft.com/office/drawing/2014/main" id="{7CDFD1B3-2039-4C54-A675-82337D974DAD}"/>
                    </a:ext>
                  </a:extLst>
                </p:cNvPr>
                <p:cNvSpPr>
                  <a:spLocks noChangeShapeType="1"/>
                </p:cNvSpPr>
                <p:nvPr/>
              </p:nvSpPr>
              <p:spPr bwMode="auto">
                <a:xfrm>
                  <a:off x="3407" y="2298"/>
                  <a:ext cx="3" cy="6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8" name="Line 1607">
                  <a:extLst>
                    <a:ext uri="{FF2B5EF4-FFF2-40B4-BE49-F238E27FC236}">
                      <a16:creationId xmlns:a16="http://schemas.microsoft.com/office/drawing/2014/main" id="{85313F86-95C4-4FD2-9342-F09F3A5DDC88}"/>
                    </a:ext>
                  </a:extLst>
                </p:cNvPr>
                <p:cNvSpPr>
                  <a:spLocks noChangeShapeType="1"/>
                </p:cNvSpPr>
                <p:nvPr/>
              </p:nvSpPr>
              <p:spPr bwMode="auto">
                <a:xfrm flipH="1">
                  <a:off x="3410" y="2346"/>
                  <a:ext cx="4"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9" name="Line 1608">
                  <a:extLst>
                    <a:ext uri="{FF2B5EF4-FFF2-40B4-BE49-F238E27FC236}">
                      <a16:creationId xmlns:a16="http://schemas.microsoft.com/office/drawing/2014/main" id="{4676A1B2-99F8-4D0E-8D50-544941E6577C}"/>
                    </a:ext>
                  </a:extLst>
                </p:cNvPr>
                <p:cNvSpPr>
                  <a:spLocks noChangeShapeType="1"/>
                </p:cNvSpPr>
                <p:nvPr/>
              </p:nvSpPr>
              <p:spPr bwMode="auto">
                <a:xfrm flipH="1">
                  <a:off x="3410" y="2404"/>
                  <a:ext cx="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0" name="Line 1609">
                  <a:extLst>
                    <a:ext uri="{FF2B5EF4-FFF2-40B4-BE49-F238E27FC236}">
                      <a16:creationId xmlns:a16="http://schemas.microsoft.com/office/drawing/2014/main" id="{52EDCBE2-2964-493D-B842-64C9C2AA5180}"/>
                    </a:ext>
                  </a:extLst>
                </p:cNvPr>
                <p:cNvSpPr>
                  <a:spLocks noChangeShapeType="1"/>
                </p:cNvSpPr>
                <p:nvPr/>
              </p:nvSpPr>
              <p:spPr bwMode="auto">
                <a:xfrm flipH="1" flipV="1">
                  <a:off x="3410" y="2452"/>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1" name="Line 1610">
                  <a:extLst>
                    <a:ext uri="{FF2B5EF4-FFF2-40B4-BE49-F238E27FC236}">
                      <a16:creationId xmlns:a16="http://schemas.microsoft.com/office/drawing/2014/main" id="{36B617E6-5BC6-44C4-91B3-38D2B4132D61}"/>
                    </a:ext>
                  </a:extLst>
                </p:cNvPr>
                <p:cNvSpPr>
                  <a:spLocks noChangeShapeType="1"/>
                </p:cNvSpPr>
                <p:nvPr/>
              </p:nvSpPr>
              <p:spPr bwMode="auto">
                <a:xfrm flipH="1" flipV="1">
                  <a:off x="3410" y="2480"/>
                  <a:ext cx="3"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2" name="Line 1611">
                  <a:extLst>
                    <a:ext uri="{FF2B5EF4-FFF2-40B4-BE49-F238E27FC236}">
                      <a16:creationId xmlns:a16="http://schemas.microsoft.com/office/drawing/2014/main" id="{F35DFB3C-A21B-484C-8AB2-5D2E0C10DB30}"/>
                    </a:ext>
                  </a:extLst>
                </p:cNvPr>
                <p:cNvSpPr>
                  <a:spLocks noChangeShapeType="1"/>
                </p:cNvSpPr>
                <p:nvPr/>
              </p:nvSpPr>
              <p:spPr bwMode="auto">
                <a:xfrm flipV="1">
                  <a:off x="3405" y="2509"/>
                  <a:ext cx="5"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3" name="Line 1612">
                  <a:extLst>
                    <a:ext uri="{FF2B5EF4-FFF2-40B4-BE49-F238E27FC236}">
                      <a16:creationId xmlns:a16="http://schemas.microsoft.com/office/drawing/2014/main" id="{8A2AB28D-7C72-402D-AF71-F22E27FD3561}"/>
                    </a:ext>
                  </a:extLst>
                </p:cNvPr>
                <p:cNvSpPr>
                  <a:spLocks noChangeShapeType="1"/>
                </p:cNvSpPr>
                <p:nvPr/>
              </p:nvSpPr>
              <p:spPr bwMode="auto">
                <a:xfrm flipV="1">
                  <a:off x="3395" y="2538"/>
                  <a:ext cx="15"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814">
                <a:extLst>
                  <a:ext uri="{FF2B5EF4-FFF2-40B4-BE49-F238E27FC236}">
                    <a16:creationId xmlns:a16="http://schemas.microsoft.com/office/drawing/2014/main" id="{F03C8FD9-F7C9-4B0F-8448-46DE0ED4C3E9}"/>
                  </a:ext>
                </a:extLst>
              </p:cNvPr>
              <p:cNvGrpSpPr>
                <a:grpSpLocks/>
              </p:cNvGrpSpPr>
              <p:nvPr/>
            </p:nvGrpSpPr>
            <p:grpSpPr bwMode="auto">
              <a:xfrm>
                <a:off x="3386" y="1692"/>
                <a:ext cx="242" cy="936"/>
                <a:chOff x="3386" y="1692"/>
                <a:chExt cx="242" cy="936"/>
              </a:xfrm>
            </p:grpSpPr>
            <p:sp>
              <p:nvSpPr>
                <p:cNvPr id="4384" name="Line 1614">
                  <a:extLst>
                    <a:ext uri="{FF2B5EF4-FFF2-40B4-BE49-F238E27FC236}">
                      <a16:creationId xmlns:a16="http://schemas.microsoft.com/office/drawing/2014/main" id="{2B37408C-386A-49C3-8166-347FB5A071B4}"/>
                    </a:ext>
                  </a:extLst>
                </p:cNvPr>
                <p:cNvSpPr>
                  <a:spLocks noChangeShapeType="1"/>
                </p:cNvSpPr>
                <p:nvPr/>
              </p:nvSpPr>
              <p:spPr bwMode="auto">
                <a:xfrm flipV="1">
                  <a:off x="3388" y="2567"/>
                  <a:ext cx="22"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5" name="Line 1615">
                  <a:extLst>
                    <a:ext uri="{FF2B5EF4-FFF2-40B4-BE49-F238E27FC236}">
                      <a16:creationId xmlns:a16="http://schemas.microsoft.com/office/drawing/2014/main" id="{8F5E6EBB-4276-4091-B602-57044741844A}"/>
                    </a:ext>
                  </a:extLst>
                </p:cNvPr>
                <p:cNvSpPr>
                  <a:spLocks noChangeShapeType="1"/>
                </p:cNvSpPr>
                <p:nvPr/>
              </p:nvSpPr>
              <p:spPr bwMode="auto">
                <a:xfrm flipV="1">
                  <a:off x="3386" y="2595"/>
                  <a:ext cx="24"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6" name="Line 1616">
                  <a:extLst>
                    <a:ext uri="{FF2B5EF4-FFF2-40B4-BE49-F238E27FC236}">
                      <a16:creationId xmlns:a16="http://schemas.microsoft.com/office/drawing/2014/main" id="{316D57E3-1621-4B2E-B1C4-377C475F0FD4}"/>
                    </a:ext>
                  </a:extLst>
                </p:cNvPr>
                <p:cNvSpPr>
                  <a:spLocks noChangeShapeType="1"/>
                </p:cNvSpPr>
                <p:nvPr/>
              </p:nvSpPr>
              <p:spPr bwMode="auto">
                <a:xfrm flipV="1">
                  <a:off x="3434" y="1705"/>
                  <a:ext cx="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7" name="Line 1617">
                  <a:extLst>
                    <a:ext uri="{FF2B5EF4-FFF2-40B4-BE49-F238E27FC236}">
                      <a16:creationId xmlns:a16="http://schemas.microsoft.com/office/drawing/2014/main" id="{6D046713-4A05-43BB-8877-27E65E0698B3}"/>
                    </a:ext>
                  </a:extLst>
                </p:cNvPr>
                <p:cNvSpPr>
                  <a:spLocks noChangeShapeType="1"/>
                </p:cNvSpPr>
                <p:nvPr/>
              </p:nvSpPr>
              <p:spPr bwMode="auto">
                <a:xfrm flipH="1" flipV="1">
                  <a:off x="3439" y="1733"/>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8" name="Line 1618">
                  <a:extLst>
                    <a:ext uri="{FF2B5EF4-FFF2-40B4-BE49-F238E27FC236}">
                      <a16:creationId xmlns:a16="http://schemas.microsoft.com/office/drawing/2014/main" id="{E544A9FB-0037-4DD9-A065-96972C3178E2}"/>
                    </a:ext>
                  </a:extLst>
                </p:cNvPr>
                <p:cNvSpPr>
                  <a:spLocks noChangeShapeType="1"/>
                </p:cNvSpPr>
                <p:nvPr/>
              </p:nvSpPr>
              <p:spPr bwMode="auto">
                <a:xfrm flipH="1" flipV="1">
                  <a:off x="3439" y="1762"/>
                  <a:ext cx="2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9" name="Line 1619">
                  <a:extLst>
                    <a:ext uri="{FF2B5EF4-FFF2-40B4-BE49-F238E27FC236}">
                      <a16:creationId xmlns:a16="http://schemas.microsoft.com/office/drawing/2014/main" id="{68EA0065-3A6F-491D-BB7D-3C09D54412EB}"/>
                    </a:ext>
                  </a:extLst>
                </p:cNvPr>
                <p:cNvSpPr>
                  <a:spLocks noChangeShapeType="1"/>
                </p:cNvSpPr>
                <p:nvPr/>
              </p:nvSpPr>
              <p:spPr bwMode="auto">
                <a:xfrm flipH="1">
                  <a:off x="3439" y="1787"/>
                  <a:ext cx="3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0" name="Line 1620">
                  <a:extLst>
                    <a:ext uri="{FF2B5EF4-FFF2-40B4-BE49-F238E27FC236}">
                      <a16:creationId xmlns:a16="http://schemas.microsoft.com/office/drawing/2014/main" id="{520F7EDD-C2C4-4F63-85AB-0DB1D378E7BB}"/>
                    </a:ext>
                  </a:extLst>
                </p:cNvPr>
                <p:cNvSpPr>
                  <a:spLocks noChangeShapeType="1"/>
                </p:cNvSpPr>
                <p:nvPr/>
              </p:nvSpPr>
              <p:spPr bwMode="auto">
                <a:xfrm flipH="1">
                  <a:off x="3439" y="1811"/>
                  <a:ext cx="4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1" name="Line 1621">
                  <a:extLst>
                    <a:ext uri="{FF2B5EF4-FFF2-40B4-BE49-F238E27FC236}">
                      <a16:creationId xmlns:a16="http://schemas.microsoft.com/office/drawing/2014/main" id="{37ABB265-7543-426B-A885-C58B22B57078}"/>
                    </a:ext>
                  </a:extLst>
                </p:cNvPr>
                <p:cNvSpPr>
                  <a:spLocks noChangeShapeType="1"/>
                </p:cNvSpPr>
                <p:nvPr/>
              </p:nvSpPr>
              <p:spPr bwMode="auto">
                <a:xfrm flipH="1">
                  <a:off x="3439" y="1841"/>
                  <a:ext cx="3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2" name="Line 1622">
                  <a:extLst>
                    <a:ext uri="{FF2B5EF4-FFF2-40B4-BE49-F238E27FC236}">
                      <a16:creationId xmlns:a16="http://schemas.microsoft.com/office/drawing/2014/main" id="{FB38045F-1855-4F71-BDEE-F134AE4CD27D}"/>
                    </a:ext>
                  </a:extLst>
                </p:cNvPr>
                <p:cNvSpPr>
                  <a:spLocks noChangeShapeType="1"/>
                </p:cNvSpPr>
                <p:nvPr/>
              </p:nvSpPr>
              <p:spPr bwMode="auto">
                <a:xfrm flipH="1">
                  <a:off x="3439" y="1873"/>
                  <a:ext cx="3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3" name="Line 1623">
                  <a:extLst>
                    <a:ext uri="{FF2B5EF4-FFF2-40B4-BE49-F238E27FC236}">
                      <a16:creationId xmlns:a16="http://schemas.microsoft.com/office/drawing/2014/main" id="{F1B3FF15-FEF5-4249-8B1D-0EBE35A1443E}"/>
                    </a:ext>
                  </a:extLst>
                </p:cNvPr>
                <p:cNvSpPr>
                  <a:spLocks noChangeShapeType="1"/>
                </p:cNvSpPr>
                <p:nvPr/>
              </p:nvSpPr>
              <p:spPr bwMode="auto">
                <a:xfrm flipH="1">
                  <a:off x="3439" y="1906"/>
                  <a:ext cx="1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4" name="Line 1624">
                  <a:extLst>
                    <a:ext uri="{FF2B5EF4-FFF2-40B4-BE49-F238E27FC236}">
                      <a16:creationId xmlns:a16="http://schemas.microsoft.com/office/drawing/2014/main" id="{900B8F21-6B9E-4951-8D6B-B304EB817930}"/>
                    </a:ext>
                  </a:extLst>
                </p:cNvPr>
                <p:cNvSpPr>
                  <a:spLocks noChangeShapeType="1"/>
                </p:cNvSpPr>
                <p:nvPr/>
              </p:nvSpPr>
              <p:spPr bwMode="auto">
                <a:xfrm flipH="1" flipV="1">
                  <a:off x="3439" y="1935"/>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5" name="Line 1625">
                  <a:extLst>
                    <a:ext uri="{FF2B5EF4-FFF2-40B4-BE49-F238E27FC236}">
                      <a16:creationId xmlns:a16="http://schemas.microsoft.com/office/drawing/2014/main" id="{80242100-6A4E-4D9A-AD82-D5774F50E7EB}"/>
                    </a:ext>
                  </a:extLst>
                </p:cNvPr>
                <p:cNvSpPr>
                  <a:spLocks noChangeShapeType="1"/>
                </p:cNvSpPr>
                <p:nvPr/>
              </p:nvSpPr>
              <p:spPr bwMode="auto">
                <a:xfrm flipV="1">
                  <a:off x="3438" y="1963"/>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6" name="Line 1626">
                  <a:extLst>
                    <a:ext uri="{FF2B5EF4-FFF2-40B4-BE49-F238E27FC236}">
                      <a16:creationId xmlns:a16="http://schemas.microsoft.com/office/drawing/2014/main" id="{B082C5A5-1A5A-42BA-8DEC-0E59D2C02280}"/>
                    </a:ext>
                  </a:extLst>
                </p:cNvPr>
                <p:cNvSpPr>
                  <a:spLocks noChangeShapeType="1"/>
                </p:cNvSpPr>
                <p:nvPr/>
              </p:nvSpPr>
              <p:spPr bwMode="auto">
                <a:xfrm flipV="1">
                  <a:off x="3437" y="1992"/>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7" name="Line 1627">
                  <a:extLst>
                    <a:ext uri="{FF2B5EF4-FFF2-40B4-BE49-F238E27FC236}">
                      <a16:creationId xmlns:a16="http://schemas.microsoft.com/office/drawing/2014/main" id="{6689433B-8F59-4364-85CC-F9676E28B17B}"/>
                    </a:ext>
                  </a:extLst>
                </p:cNvPr>
                <p:cNvSpPr>
                  <a:spLocks noChangeShapeType="1"/>
                </p:cNvSpPr>
                <p:nvPr/>
              </p:nvSpPr>
              <p:spPr bwMode="auto">
                <a:xfrm flipH="1" flipV="1">
                  <a:off x="3439" y="2021"/>
                  <a:ext cx="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8" name="Line 1628">
                  <a:extLst>
                    <a:ext uri="{FF2B5EF4-FFF2-40B4-BE49-F238E27FC236}">
                      <a16:creationId xmlns:a16="http://schemas.microsoft.com/office/drawing/2014/main" id="{E84475CA-9B7A-42DD-9A85-E32472B1871D}"/>
                    </a:ext>
                  </a:extLst>
                </p:cNvPr>
                <p:cNvSpPr>
                  <a:spLocks noChangeShapeType="1"/>
                </p:cNvSpPr>
                <p:nvPr/>
              </p:nvSpPr>
              <p:spPr bwMode="auto">
                <a:xfrm flipH="1" flipV="1">
                  <a:off x="3439" y="2050"/>
                  <a:ext cx="1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9" name="Line 1629">
                  <a:extLst>
                    <a:ext uri="{FF2B5EF4-FFF2-40B4-BE49-F238E27FC236}">
                      <a16:creationId xmlns:a16="http://schemas.microsoft.com/office/drawing/2014/main" id="{7A4FA78D-1179-4C9E-88A6-0784E9C898A6}"/>
                    </a:ext>
                  </a:extLst>
                </p:cNvPr>
                <p:cNvSpPr>
                  <a:spLocks noChangeShapeType="1"/>
                </p:cNvSpPr>
                <p:nvPr/>
              </p:nvSpPr>
              <p:spPr bwMode="auto">
                <a:xfrm flipH="1" flipV="1">
                  <a:off x="3439" y="2078"/>
                  <a:ext cx="1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0" name="Line 1630">
                  <a:extLst>
                    <a:ext uri="{FF2B5EF4-FFF2-40B4-BE49-F238E27FC236}">
                      <a16:creationId xmlns:a16="http://schemas.microsoft.com/office/drawing/2014/main" id="{54D2EEF8-92FB-448C-BA71-35E106D2112C}"/>
                    </a:ext>
                  </a:extLst>
                </p:cNvPr>
                <p:cNvSpPr>
                  <a:spLocks noChangeShapeType="1"/>
                </p:cNvSpPr>
                <p:nvPr/>
              </p:nvSpPr>
              <p:spPr bwMode="auto">
                <a:xfrm flipH="1" flipV="1">
                  <a:off x="3439" y="2107"/>
                  <a:ext cx="1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1" name="Line 1631">
                  <a:extLst>
                    <a:ext uri="{FF2B5EF4-FFF2-40B4-BE49-F238E27FC236}">
                      <a16:creationId xmlns:a16="http://schemas.microsoft.com/office/drawing/2014/main" id="{9B1C0867-E141-478E-BB11-02FF7DF06BA5}"/>
                    </a:ext>
                  </a:extLst>
                </p:cNvPr>
                <p:cNvSpPr>
                  <a:spLocks noChangeShapeType="1"/>
                </p:cNvSpPr>
                <p:nvPr/>
              </p:nvSpPr>
              <p:spPr bwMode="auto">
                <a:xfrm flipH="1" flipV="1">
                  <a:off x="3439" y="2136"/>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2" name="Line 1632">
                  <a:extLst>
                    <a:ext uri="{FF2B5EF4-FFF2-40B4-BE49-F238E27FC236}">
                      <a16:creationId xmlns:a16="http://schemas.microsoft.com/office/drawing/2014/main" id="{64917A42-966B-4234-8BE4-7BD90F556F90}"/>
                    </a:ext>
                  </a:extLst>
                </p:cNvPr>
                <p:cNvSpPr>
                  <a:spLocks noChangeShapeType="1"/>
                </p:cNvSpPr>
                <p:nvPr/>
              </p:nvSpPr>
              <p:spPr bwMode="auto">
                <a:xfrm flipH="1" flipV="1">
                  <a:off x="3439" y="2164"/>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3" name="Line 1633">
                  <a:extLst>
                    <a:ext uri="{FF2B5EF4-FFF2-40B4-BE49-F238E27FC236}">
                      <a16:creationId xmlns:a16="http://schemas.microsoft.com/office/drawing/2014/main" id="{A982A79F-C5E3-446F-8632-2DF0A28CB43A}"/>
                    </a:ext>
                  </a:extLst>
                </p:cNvPr>
                <p:cNvSpPr>
                  <a:spLocks noChangeShapeType="1"/>
                </p:cNvSpPr>
                <p:nvPr/>
              </p:nvSpPr>
              <p:spPr bwMode="auto">
                <a:xfrm flipH="1" flipV="1">
                  <a:off x="3439" y="2193"/>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4" name="Line 1634">
                  <a:extLst>
                    <a:ext uri="{FF2B5EF4-FFF2-40B4-BE49-F238E27FC236}">
                      <a16:creationId xmlns:a16="http://schemas.microsoft.com/office/drawing/2014/main" id="{E07DB332-3E16-4851-B247-EFFF0DE474AA}"/>
                    </a:ext>
                  </a:extLst>
                </p:cNvPr>
                <p:cNvSpPr>
                  <a:spLocks noChangeShapeType="1"/>
                </p:cNvSpPr>
                <p:nvPr/>
              </p:nvSpPr>
              <p:spPr bwMode="auto">
                <a:xfrm>
                  <a:off x="3434" y="2212"/>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5" name="Line 1635">
                  <a:extLst>
                    <a:ext uri="{FF2B5EF4-FFF2-40B4-BE49-F238E27FC236}">
                      <a16:creationId xmlns:a16="http://schemas.microsoft.com/office/drawing/2014/main" id="{92CBB46E-E88F-4F18-89BD-67D909A47380}"/>
                    </a:ext>
                  </a:extLst>
                </p:cNvPr>
                <p:cNvSpPr>
                  <a:spLocks noChangeShapeType="1"/>
                </p:cNvSpPr>
                <p:nvPr/>
              </p:nvSpPr>
              <p:spPr bwMode="auto">
                <a:xfrm>
                  <a:off x="3431" y="2228"/>
                  <a:ext cx="8"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6" name="Line 1636">
                  <a:extLst>
                    <a:ext uri="{FF2B5EF4-FFF2-40B4-BE49-F238E27FC236}">
                      <a16:creationId xmlns:a16="http://schemas.microsoft.com/office/drawing/2014/main" id="{66AAD8BE-FE00-4BD8-A674-6E55A8C2D607}"/>
                    </a:ext>
                  </a:extLst>
                </p:cNvPr>
                <p:cNvSpPr>
                  <a:spLocks noChangeShapeType="1"/>
                </p:cNvSpPr>
                <p:nvPr/>
              </p:nvSpPr>
              <p:spPr bwMode="auto">
                <a:xfrm>
                  <a:off x="3430" y="2241"/>
                  <a:ext cx="9"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7" name="Line 1637">
                  <a:extLst>
                    <a:ext uri="{FF2B5EF4-FFF2-40B4-BE49-F238E27FC236}">
                      <a16:creationId xmlns:a16="http://schemas.microsoft.com/office/drawing/2014/main" id="{9D96161A-86BE-44E9-B6CE-3E17C6A9BC71}"/>
                    </a:ext>
                  </a:extLst>
                </p:cNvPr>
                <p:cNvSpPr>
                  <a:spLocks noChangeShapeType="1"/>
                </p:cNvSpPr>
                <p:nvPr/>
              </p:nvSpPr>
              <p:spPr bwMode="auto">
                <a:xfrm>
                  <a:off x="3432" y="2257"/>
                  <a:ext cx="7" cy="5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8" name="Line 1638">
                  <a:extLst>
                    <a:ext uri="{FF2B5EF4-FFF2-40B4-BE49-F238E27FC236}">
                      <a16:creationId xmlns:a16="http://schemas.microsoft.com/office/drawing/2014/main" id="{C3FF0478-CA0A-4295-8439-565EAFA9AE2E}"/>
                    </a:ext>
                  </a:extLst>
                </p:cNvPr>
                <p:cNvSpPr>
                  <a:spLocks noChangeShapeType="1"/>
                </p:cNvSpPr>
                <p:nvPr/>
              </p:nvSpPr>
              <p:spPr bwMode="auto">
                <a:xfrm>
                  <a:off x="3435" y="2278"/>
                  <a:ext cx="4" cy="5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9" name="Line 1639">
                  <a:extLst>
                    <a:ext uri="{FF2B5EF4-FFF2-40B4-BE49-F238E27FC236}">
                      <a16:creationId xmlns:a16="http://schemas.microsoft.com/office/drawing/2014/main" id="{10915CB7-2FD6-4916-8D5C-BBFDB73E975C}"/>
                    </a:ext>
                  </a:extLst>
                </p:cNvPr>
                <p:cNvSpPr>
                  <a:spLocks noChangeShapeType="1"/>
                </p:cNvSpPr>
                <p:nvPr/>
              </p:nvSpPr>
              <p:spPr bwMode="auto">
                <a:xfrm>
                  <a:off x="3439" y="2311"/>
                  <a:ext cx="0"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0" name="Line 1640">
                  <a:extLst>
                    <a:ext uri="{FF2B5EF4-FFF2-40B4-BE49-F238E27FC236}">
                      <a16:creationId xmlns:a16="http://schemas.microsoft.com/office/drawing/2014/main" id="{EEE3D25C-DF79-452A-9EB3-BB8119B771E5}"/>
                    </a:ext>
                  </a:extLst>
                </p:cNvPr>
                <p:cNvSpPr>
                  <a:spLocks noChangeShapeType="1"/>
                </p:cNvSpPr>
                <p:nvPr/>
              </p:nvSpPr>
              <p:spPr bwMode="auto">
                <a:xfrm flipH="1">
                  <a:off x="3439" y="2357"/>
                  <a:ext cx="3"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1" name="Line 1641">
                  <a:extLst>
                    <a:ext uri="{FF2B5EF4-FFF2-40B4-BE49-F238E27FC236}">
                      <a16:creationId xmlns:a16="http://schemas.microsoft.com/office/drawing/2014/main" id="{AA9FE87A-A91E-42CE-B754-E6B8E8D33907}"/>
                    </a:ext>
                  </a:extLst>
                </p:cNvPr>
                <p:cNvSpPr>
                  <a:spLocks noChangeShapeType="1"/>
                </p:cNvSpPr>
                <p:nvPr/>
              </p:nvSpPr>
              <p:spPr bwMode="auto">
                <a:xfrm flipH="1">
                  <a:off x="3439" y="2410"/>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2" name="Line 1642">
                  <a:extLst>
                    <a:ext uri="{FF2B5EF4-FFF2-40B4-BE49-F238E27FC236}">
                      <a16:creationId xmlns:a16="http://schemas.microsoft.com/office/drawing/2014/main" id="{70040C94-9CC4-4734-B5A4-EFCB22AF141F}"/>
                    </a:ext>
                  </a:extLst>
                </p:cNvPr>
                <p:cNvSpPr>
                  <a:spLocks noChangeShapeType="1"/>
                </p:cNvSpPr>
                <p:nvPr/>
              </p:nvSpPr>
              <p:spPr bwMode="auto">
                <a:xfrm flipH="1" flipV="1">
                  <a:off x="3439" y="2452"/>
                  <a:ext cx="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3" name="Line 1643">
                  <a:extLst>
                    <a:ext uri="{FF2B5EF4-FFF2-40B4-BE49-F238E27FC236}">
                      <a16:creationId xmlns:a16="http://schemas.microsoft.com/office/drawing/2014/main" id="{A03A903F-6D79-4573-8959-0535DC619D7A}"/>
                    </a:ext>
                  </a:extLst>
                </p:cNvPr>
                <p:cNvSpPr>
                  <a:spLocks noChangeShapeType="1"/>
                </p:cNvSpPr>
                <p:nvPr/>
              </p:nvSpPr>
              <p:spPr bwMode="auto">
                <a:xfrm flipV="1">
                  <a:off x="3435" y="2480"/>
                  <a:ext cx="4"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4" name="Line 1644">
                  <a:extLst>
                    <a:ext uri="{FF2B5EF4-FFF2-40B4-BE49-F238E27FC236}">
                      <a16:creationId xmlns:a16="http://schemas.microsoft.com/office/drawing/2014/main" id="{D7E7560E-2205-4607-B0D2-DFEA3AEB757E}"/>
                    </a:ext>
                  </a:extLst>
                </p:cNvPr>
                <p:cNvSpPr>
                  <a:spLocks noChangeShapeType="1"/>
                </p:cNvSpPr>
                <p:nvPr/>
              </p:nvSpPr>
              <p:spPr bwMode="auto">
                <a:xfrm flipV="1">
                  <a:off x="3429" y="2509"/>
                  <a:ext cx="10"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5" name="Line 1645">
                  <a:extLst>
                    <a:ext uri="{FF2B5EF4-FFF2-40B4-BE49-F238E27FC236}">
                      <a16:creationId xmlns:a16="http://schemas.microsoft.com/office/drawing/2014/main" id="{523F74F6-A361-401A-A30A-83C5934B1D76}"/>
                    </a:ext>
                  </a:extLst>
                </p:cNvPr>
                <p:cNvSpPr>
                  <a:spLocks noChangeShapeType="1"/>
                </p:cNvSpPr>
                <p:nvPr/>
              </p:nvSpPr>
              <p:spPr bwMode="auto">
                <a:xfrm flipV="1">
                  <a:off x="3423" y="2538"/>
                  <a:ext cx="16"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6" name="Line 1646">
                  <a:extLst>
                    <a:ext uri="{FF2B5EF4-FFF2-40B4-BE49-F238E27FC236}">
                      <a16:creationId xmlns:a16="http://schemas.microsoft.com/office/drawing/2014/main" id="{84DD1B22-72F4-4D25-B924-ED81032295AD}"/>
                    </a:ext>
                  </a:extLst>
                </p:cNvPr>
                <p:cNvSpPr>
                  <a:spLocks noChangeShapeType="1"/>
                </p:cNvSpPr>
                <p:nvPr/>
              </p:nvSpPr>
              <p:spPr bwMode="auto">
                <a:xfrm flipV="1">
                  <a:off x="3422" y="2567"/>
                  <a:ext cx="17"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7" name="Line 1647">
                  <a:extLst>
                    <a:ext uri="{FF2B5EF4-FFF2-40B4-BE49-F238E27FC236}">
                      <a16:creationId xmlns:a16="http://schemas.microsoft.com/office/drawing/2014/main" id="{2589D803-6FC8-4AFC-8E6A-0757A2838E5E}"/>
                    </a:ext>
                  </a:extLst>
                </p:cNvPr>
                <p:cNvSpPr>
                  <a:spLocks noChangeShapeType="1"/>
                </p:cNvSpPr>
                <p:nvPr/>
              </p:nvSpPr>
              <p:spPr bwMode="auto">
                <a:xfrm flipV="1">
                  <a:off x="3425" y="2595"/>
                  <a:ext cx="1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8" name="Line 1648">
                  <a:extLst>
                    <a:ext uri="{FF2B5EF4-FFF2-40B4-BE49-F238E27FC236}">
                      <a16:creationId xmlns:a16="http://schemas.microsoft.com/office/drawing/2014/main" id="{7D78FA25-9926-479F-A94A-FBB5A29C01FD}"/>
                    </a:ext>
                  </a:extLst>
                </p:cNvPr>
                <p:cNvSpPr>
                  <a:spLocks noChangeShapeType="1"/>
                </p:cNvSpPr>
                <p:nvPr/>
              </p:nvSpPr>
              <p:spPr bwMode="auto">
                <a:xfrm flipH="1" flipV="1">
                  <a:off x="3468" y="1705"/>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9" name="Line 1649">
                  <a:extLst>
                    <a:ext uri="{FF2B5EF4-FFF2-40B4-BE49-F238E27FC236}">
                      <a16:creationId xmlns:a16="http://schemas.microsoft.com/office/drawing/2014/main" id="{D73901FD-60E5-4BD7-A073-743D39A85874}"/>
                    </a:ext>
                  </a:extLst>
                </p:cNvPr>
                <p:cNvSpPr>
                  <a:spLocks noChangeShapeType="1"/>
                </p:cNvSpPr>
                <p:nvPr/>
              </p:nvSpPr>
              <p:spPr bwMode="auto">
                <a:xfrm flipH="1" flipV="1">
                  <a:off x="3468" y="1733"/>
                  <a:ext cx="1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0" name="Line 1650">
                  <a:extLst>
                    <a:ext uri="{FF2B5EF4-FFF2-40B4-BE49-F238E27FC236}">
                      <a16:creationId xmlns:a16="http://schemas.microsoft.com/office/drawing/2014/main" id="{5D642987-8A71-466F-B1A9-6BB9CC1B9386}"/>
                    </a:ext>
                  </a:extLst>
                </p:cNvPr>
                <p:cNvSpPr>
                  <a:spLocks noChangeShapeType="1"/>
                </p:cNvSpPr>
                <p:nvPr/>
              </p:nvSpPr>
              <p:spPr bwMode="auto">
                <a:xfrm flipH="1">
                  <a:off x="3468" y="1759"/>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1" name="Line 1651">
                  <a:extLst>
                    <a:ext uri="{FF2B5EF4-FFF2-40B4-BE49-F238E27FC236}">
                      <a16:creationId xmlns:a16="http://schemas.microsoft.com/office/drawing/2014/main" id="{C050D39F-B366-4E24-A13E-569E8F6239F5}"/>
                    </a:ext>
                  </a:extLst>
                </p:cNvPr>
                <p:cNvSpPr>
                  <a:spLocks noChangeShapeType="1"/>
                </p:cNvSpPr>
                <p:nvPr/>
              </p:nvSpPr>
              <p:spPr bwMode="auto">
                <a:xfrm flipH="1">
                  <a:off x="3468" y="1781"/>
                  <a:ext cx="3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2" name="Line 1652">
                  <a:extLst>
                    <a:ext uri="{FF2B5EF4-FFF2-40B4-BE49-F238E27FC236}">
                      <a16:creationId xmlns:a16="http://schemas.microsoft.com/office/drawing/2014/main" id="{2F577F66-EFCA-44EA-9BE9-23DB46AAA8EB}"/>
                    </a:ext>
                  </a:extLst>
                </p:cNvPr>
                <p:cNvSpPr>
                  <a:spLocks noChangeShapeType="1"/>
                </p:cNvSpPr>
                <p:nvPr/>
              </p:nvSpPr>
              <p:spPr bwMode="auto">
                <a:xfrm flipH="1">
                  <a:off x="3468" y="1807"/>
                  <a:ext cx="4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3" name="Line 1653">
                  <a:extLst>
                    <a:ext uri="{FF2B5EF4-FFF2-40B4-BE49-F238E27FC236}">
                      <a16:creationId xmlns:a16="http://schemas.microsoft.com/office/drawing/2014/main" id="{F10C6895-7D99-41E8-A4E5-24024104F22D}"/>
                    </a:ext>
                  </a:extLst>
                </p:cNvPr>
                <p:cNvSpPr>
                  <a:spLocks noChangeShapeType="1"/>
                </p:cNvSpPr>
                <p:nvPr/>
              </p:nvSpPr>
              <p:spPr bwMode="auto">
                <a:xfrm flipH="1">
                  <a:off x="3468" y="1837"/>
                  <a:ext cx="4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4" name="Line 1654">
                  <a:extLst>
                    <a:ext uri="{FF2B5EF4-FFF2-40B4-BE49-F238E27FC236}">
                      <a16:creationId xmlns:a16="http://schemas.microsoft.com/office/drawing/2014/main" id="{69AF8B97-8C3A-471D-8DDB-A070555C0AFE}"/>
                    </a:ext>
                  </a:extLst>
                </p:cNvPr>
                <p:cNvSpPr>
                  <a:spLocks noChangeShapeType="1"/>
                </p:cNvSpPr>
                <p:nvPr/>
              </p:nvSpPr>
              <p:spPr bwMode="auto">
                <a:xfrm flipH="1">
                  <a:off x="3468" y="1871"/>
                  <a:ext cx="3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5" name="Line 1655">
                  <a:extLst>
                    <a:ext uri="{FF2B5EF4-FFF2-40B4-BE49-F238E27FC236}">
                      <a16:creationId xmlns:a16="http://schemas.microsoft.com/office/drawing/2014/main" id="{2D2C9712-146F-457D-9B30-D951E2531F90}"/>
                    </a:ext>
                  </a:extLst>
                </p:cNvPr>
                <p:cNvSpPr>
                  <a:spLocks noChangeShapeType="1"/>
                </p:cNvSpPr>
                <p:nvPr/>
              </p:nvSpPr>
              <p:spPr bwMode="auto">
                <a:xfrm flipH="1">
                  <a:off x="3468" y="1905"/>
                  <a:ext cx="2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6" name="Line 1656">
                  <a:extLst>
                    <a:ext uri="{FF2B5EF4-FFF2-40B4-BE49-F238E27FC236}">
                      <a16:creationId xmlns:a16="http://schemas.microsoft.com/office/drawing/2014/main" id="{85C744F8-34D6-4927-BB93-4AF9AEADF45D}"/>
                    </a:ext>
                  </a:extLst>
                </p:cNvPr>
                <p:cNvSpPr>
                  <a:spLocks noChangeShapeType="1"/>
                </p:cNvSpPr>
                <p:nvPr/>
              </p:nvSpPr>
              <p:spPr bwMode="auto">
                <a:xfrm flipH="1" flipV="1">
                  <a:off x="3468" y="1935"/>
                  <a:ext cx="1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7" name="Line 1657">
                  <a:extLst>
                    <a:ext uri="{FF2B5EF4-FFF2-40B4-BE49-F238E27FC236}">
                      <a16:creationId xmlns:a16="http://schemas.microsoft.com/office/drawing/2014/main" id="{09806CAB-8633-41C7-A970-3D1B52725791}"/>
                    </a:ext>
                  </a:extLst>
                </p:cNvPr>
                <p:cNvSpPr>
                  <a:spLocks noChangeShapeType="1"/>
                </p:cNvSpPr>
                <p:nvPr/>
              </p:nvSpPr>
              <p:spPr bwMode="auto">
                <a:xfrm flipH="1" flipV="1">
                  <a:off x="3468" y="1963"/>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8" name="Line 1658">
                  <a:extLst>
                    <a:ext uri="{FF2B5EF4-FFF2-40B4-BE49-F238E27FC236}">
                      <a16:creationId xmlns:a16="http://schemas.microsoft.com/office/drawing/2014/main" id="{3F25CBE8-3CF2-4039-8D15-EFA69DC22FC2}"/>
                    </a:ext>
                  </a:extLst>
                </p:cNvPr>
                <p:cNvSpPr>
                  <a:spLocks noChangeShapeType="1"/>
                </p:cNvSpPr>
                <p:nvPr/>
              </p:nvSpPr>
              <p:spPr bwMode="auto">
                <a:xfrm flipH="1" flipV="1">
                  <a:off x="3468" y="1992"/>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9" name="Line 1659">
                  <a:extLst>
                    <a:ext uri="{FF2B5EF4-FFF2-40B4-BE49-F238E27FC236}">
                      <a16:creationId xmlns:a16="http://schemas.microsoft.com/office/drawing/2014/main" id="{9EDDD8BE-7F87-4818-B3FC-F0A7D2901879}"/>
                    </a:ext>
                  </a:extLst>
                </p:cNvPr>
                <p:cNvSpPr>
                  <a:spLocks noChangeShapeType="1"/>
                </p:cNvSpPr>
                <p:nvPr/>
              </p:nvSpPr>
              <p:spPr bwMode="auto">
                <a:xfrm flipH="1" flipV="1">
                  <a:off x="3468" y="2021"/>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0" name="Line 1660">
                  <a:extLst>
                    <a:ext uri="{FF2B5EF4-FFF2-40B4-BE49-F238E27FC236}">
                      <a16:creationId xmlns:a16="http://schemas.microsoft.com/office/drawing/2014/main" id="{D69E3F99-909C-4B80-BC89-B12AF839502E}"/>
                    </a:ext>
                  </a:extLst>
                </p:cNvPr>
                <p:cNvSpPr>
                  <a:spLocks noChangeShapeType="1"/>
                </p:cNvSpPr>
                <p:nvPr/>
              </p:nvSpPr>
              <p:spPr bwMode="auto">
                <a:xfrm flipH="1" flipV="1">
                  <a:off x="3468" y="2050"/>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1" name="Line 1661">
                  <a:extLst>
                    <a:ext uri="{FF2B5EF4-FFF2-40B4-BE49-F238E27FC236}">
                      <a16:creationId xmlns:a16="http://schemas.microsoft.com/office/drawing/2014/main" id="{E50DB1EC-39CF-4803-84F0-FA0A642EE14B}"/>
                    </a:ext>
                  </a:extLst>
                </p:cNvPr>
                <p:cNvSpPr>
                  <a:spLocks noChangeShapeType="1"/>
                </p:cNvSpPr>
                <p:nvPr/>
              </p:nvSpPr>
              <p:spPr bwMode="auto">
                <a:xfrm flipH="1" flipV="1">
                  <a:off x="3468" y="2078"/>
                  <a:ext cx="2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2" name="Line 1662">
                  <a:extLst>
                    <a:ext uri="{FF2B5EF4-FFF2-40B4-BE49-F238E27FC236}">
                      <a16:creationId xmlns:a16="http://schemas.microsoft.com/office/drawing/2014/main" id="{ABCDACC3-B044-4EB8-BF41-699BF744CFB7}"/>
                    </a:ext>
                  </a:extLst>
                </p:cNvPr>
                <p:cNvSpPr>
                  <a:spLocks noChangeShapeType="1"/>
                </p:cNvSpPr>
                <p:nvPr/>
              </p:nvSpPr>
              <p:spPr bwMode="auto">
                <a:xfrm flipH="1" flipV="1">
                  <a:off x="3468" y="2107"/>
                  <a:ext cx="27"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3" name="Line 1663">
                  <a:extLst>
                    <a:ext uri="{FF2B5EF4-FFF2-40B4-BE49-F238E27FC236}">
                      <a16:creationId xmlns:a16="http://schemas.microsoft.com/office/drawing/2014/main" id="{95B57FE3-C223-41D5-BD3C-ADDD39741B83}"/>
                    </a:ext>
                  </a:extLst>
                </p:cNvPr>
                <p:cNvSpPr>
                  <a:spLocks noChangeShapeType="1"/>
                </p:cNvSpPr>
                <p:nvPr/>
              </p:nvSpPr>
              <p:spPr bwMode="auto">
                <a:xfrm flipH="1" flipV="1">
                  <a:off x="3468" y="2136"/>
                  <a:ext cx="2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4" name="Line 1664">
                  <a:extLst>
                    <a:ext uri="{FF2B5EF4-FFF2-40B4-BE49-F238E27FC236}">
                      <a16:creationId xmlns:a16="http://schemas.microsoft.com/office/drawing/2014/main" id="{8AE48C21-5C87-489A-89B4-612DBD9EB468}"/>
                    </a:ext>
                  </a:extLst>
                </p:cNvPr>
                <p:cNvSpPr>
                  <a:spLocks noChangeShapeType="1"/>
                </p:cNvSpPr>
                <p:nvPr/>
              </p:nvSpPr>
              <p:spPr bwMode="auto">
                <a:xfrm flipH="1" flipV="1">
                  <a:off x="3468" y="2164"/>
                  <a:ext cx="2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5" name="Line 1665">
                  <a:extLst>
                    <a:ext uri="{FF2B5EF4-FFF2-40B4-BE49-F238E27FC236}">
                      <a16:creationId xmlns:a16="http://schemas.microsoft.com/office/drawing/2014/main" id="{40903C7A-B927-4544-8971-40B41D52F706}"/>
                    </a:ext>
                  </a:extLst>
                </p:cNvPr>
                <p:cNvSpPr>
                  <a:spLocks noChangeShapeType="1"/>
                </p:cNvSpPr>
                <p:nvPr/>
              </p:nvSpPr>
              <p:spPr bwMode="auto">
                <a:xfrm flipH="1" flipV="1">
                  <a:off x="3468" y="2193"/>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6" name="Line 1666">
                  <a:extLst>
                    <a:ext uri="{FF2B5EF4-FFF2-40B4-BE49-F238E27FC236}">
                      <a16:creationId xmlns:a16="http://schemas.microsoft.com/office/drawing/2014/main" id="{C78AB966-B234-4B9E-98FE-8883771A9CEE}"/>
                    </a:ext>
                  </a:extLst>
                </p:cNvPr>
                <p:cNvSpPr>
                  <a:spLocks noChangeShapeType="1"/>
                </p:cNvSpPr>
                <p:nvPr/>
              </p:nvSpPr>
              <p:spPr bwMode="auto">
                <a:xfrm flipH="1">
                  <a:off x="3468" y="2216"/>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7" name="Line 1667">
                  <a:extLst>
                    <a:ext uri="{FF2B5EF4-FFF2-40B4-BE49-F238E27FC236}">
                      <a16:creationId xmlns:a16="http://schemas.microsoft.com/office/drawing/2014/main" id="{D406119A-A6AD-4D1E-B348-B888ABCC2307}"/>
                    </a:ext>
                  </a:extLst>
                </p:cNvPr>
                <p:cNvSpPr>
                  <a:spLocks noChangeShapeType="1"/>
                </p:cNvSpPr>
                <p:nvPr/>
              </p:nvSpPr>
              <p:spPr bwMode="auto">
                <a:xfrm flipH="1">
                  <a:off x="3468" y="2235"/>
                  <a:ext cx="3"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8" name="Line 1668">
                  <a:extLst>
                    <a:ext uri="{FF2B5EF4-FFF2-40B4-BE49-F238E27FC236}">
                      <a16:creationId xmlns:a16="http://schemas.microsoft.com/office/drawing/2014/main" id="{04583662-31AD-4CC6-AAFC-0700BEF2A96C}"/>
                    </a:ext>
                  </a:extLst>
                </p:cNvPr>
                <p:cNvSpPr>
                  <a:spLocks noChangeShapeType="1"/>
                </p:cNvSpPr>
                <p:nvPr/>
              </p:nvSpPr>
              <p:spPr bwMode="auto">
                <a:xfrm>
                  <a:off x="3468" y="2254"/>
                  <a:ext cx="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9" name="Line 1669">
                  <a:extLst>
                    <a:ext uri="{FF2B5EF4-FFF2-40B4-BE49-F238E27FC236}">
                      <a16:creationId xmlns:a16="http://schemas.microsoft.com/office/drawing/2014/main" id="{DFBE0C13-1E6C-496C-AE5D-DE4EF13AAB6C}"/>
                    </a:ext>
                  </a:extLst>
                </p:cNvPr>
                <p:cNvSpPr>
                  <a:spLocks noChangeShapeType="1"/>
                </p:cNvSpPr>
                <p:nvPr/>
              </p:nvSpPr>
              <p:spPr bwMode="auto">
                <a:xfrm>
                  <a:off x="3467" y="2274"/>
                  <a:ext cx="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0" name="Line 1670">
                  <a:extLst>
                    <a:ext uri="{FF2B5EF4-FFF2-40B4-BE49-F238E27FC236}">
                      <a16:creationId xmlns:a16="http://schemas.microsoft.com/office/drawing/2014/main" id="{A3DFC70E-6E77-400D-9CB9-D29E435FCA91}"/>
                    </a:ext>
                  </a:extLst>
                </p:cNvPr>
                <p:cNvSpPr>
                  <a:spLocks noChangeShapeType="1"/>
                </p:cNvSpPr>
                <p:nvPr/>
              </p:nvSpPr>
              <p:spPr bwMode="auto">
                <a:xfrm>
                  <a:off x="3468" y="2298"/>
                  <a:ext cx="0"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1" name="Line 1671">
                  <a:extLst>
                    <a:ext uri="{FF2B5EF4-FFF2-40B4-BE49-F238E27FC236}">
                      <a16:creationId xmlns:a16="http://schemas.microsoft.com/office/drawing/2014/main" id="{95F82953-F13A-4DA3-A437-B7328AC141D8}"/>
                    </a:ext>
                  </a:extLst>
                </p:cNvPr>
                <p:cNvSpPr>
                  <a:spLocks noChangeShapeType="1"/>
                </p:cNvSpPr>
                <p:nvPr/>
              </p:nvSpPr>
              <p:spPr bwMode="auto">
                <a:xfrm>
                  <a:off x="3468" y="2331"/>
                  <a:ext cx="0"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2" name="Line 1672">
                  <a:extLst>
                    <a:ext uri="{FF2B5EF4-FFF2-40B4-BE49-F238E27FC236}">
                      <a16:creationId xmlns:a16="http://schemas.microsoft.com/office/drawing/2014/main" id="{32D4457E-0482-424D-A448-2E4043401286}"/>
                    </a:ext>
                  </a:extLst>
                </p:cNvPr>
                <p:cNvSpPr>
                  <a:spLocks noChangeShapeType="1"/>
                </p:cNvSpPr>
                <p:nvPr/>
              </p:nvSpPr>
              <p:spPr bwMode="auto">
                <a:xfrm>
                  <a:off x="3468" y="2372"/>
                  <a:ext cx="0"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3" name="Line 1673">
                  <a:extLst>
                    <a:ext uri="{FF2B5EF4-FFF2-40B4-BE49-F238E27FC236}">
                      <a16:creationId xmlns:a16="http://schemas.microsoft.com/office/drawing/2014/main" id="{6FC51C5C-90A2-4C09-BB7E-A8F062006E61}"/>
                    </a:ext>
                  </a:extLst>
                </p:cNvPr>
                <p:cNvSpPr>
                  <a:spLocks noChangeShapeType="1"/>
                </p:cNvSpPr>
                <p:nvPr/>
              </p:nvSpPr>
              <p:spPr bwMode="auto">
                <a:xfrm>
                  <a:off x="3465" y="2420"/>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4" name="Line 1674">
                  <a:extLst>
                    <a:ext uri="{FF2B5EF4-FFF2-40B4-BE49-F238E27FC236}">
                      <a16:creationId xmlns:a16="http://schemas.microsoft.com/office/drawing/2014/main" id="{3D2B15C6-0E2E-476C-B6D3-754AD5BDE2CB}"/>
                    </a:ext>
                  </a:extLst>
                </p:cNvPr>
                <p:cNvSpPr>
                  <a:spLocks noChangeShapeType="1"/>
                </p:cNvSpPr>
                <p:nvPr/>
              </p:nvSpPr>
              <p:spPr bwMode="auto">
                <a:xfrm flipV="1">
                  <a:off x="3459" y="2452"/>
                  <a:ext cx="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5" name="Line 1675">
                  <a:extLst>
                    <a:ext uri="{FF2B5EF4-FFF2-40B4-BE49-F238E27FC236}">
                      <a16:creationId xmlns:a16="http://schemas.microsoft.com/office/drawing/2014/main" id="{FE7D88E9-71D1-41D0-BBDB-BEDD6425FAC7}"/>
                    </a:ext>
                  </a:extLst>
                </p:cNvPr>
                <p:cNvSpPr>
                  <a:spLocks noChangeShapeType="1"/>
                </p:cNvSpPr>
                <p:nvPr/>
              </p:nvSpPr>
              <p:spPr bwMode="auto">
                <a:xfrm flipV="1">
                  <a:off x="3454" y="2480"/>
                  <a:ext cx="14"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6" name="Line 1676">
                  <a:extLst>
                    <a:ext uri="{FF2B5EF4-FFF2-40B4-BE49-F238E27FC236}">
                      <a16:creationId xmlns:a16="http://schemas.microsoft.com/office/drawing/2014/main" id="{D4CAD2F2-D67E-49AC-B315-173CB38B1D26}"/>
                    </a:ext>
                  </a:extLst>
                </p:cNvPr>
                <p:cNvSpPr>
                  <a:spLocks noChangeShapeType="1"/>
                </p:cNvSpPr>
                <p:nvPr/>
              </p:nvSpPr>
              <p:spPr bwMode="auto">
                <a:xfrm flipV="1">
                  <a:off x="3449" y="2509"/>
                  <a:ext cx="19"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7" name="Line 1677">
                  <a:extLst>
                    <a:ext uri="{FF2B5EF4-FFF2-40B4-BE49-F238E27FC236}">
                      <a16:creationId xmlns:a16="http://schemas.microsoft.com/office/drawing/2014/main" id="{CD4EBED3-954F-4601-B28D-8FFD14E809BB}"/>
                    </a:ext>
                  </a:extLst>
                </p:cNvPr>
                <p:cNvSpPr>
                  <a:spLocks noChangeShapeType="1"/>
                </p:cNvSpPr>
                <p:nvPr/>
              </p:nvSpPr>
              <p:spPr bwMode="auto">
                <a:xfrm flipV="1">
                  <a:off x="3449" y="2538"/>
                  <a:ext cx="19"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8" name="Line 1678">
                  <a:extLst>
                    <a:ext uri="{FF2B5EF4-FFF2-40B4-BE49-F238E27FC236}">
                      <a16:creationId xmlns:a16="http://schemas.microsoft.com/office/drawing/2014/main" id="{6E58CE39-06F6-4F8D-81F8-7A6C00800A6D}"/>
                    </a:ext>
                  </a:extLst>
                </p:cNvPr>
                <p:cNvSpPr>
                  <a:spLocks noChangeShapeType="1"/>
                </p:cNvSpPr>
                <p:nvPr/>
              </p:nvSpPr>
              <p:spPr bwMode="auto">
                <a:xfrm flipV="1">
                  <a:off x="3453" y="2567"/>
                  <a:ext cx="1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9" name="Line 1679">
                  <a:extLst>
                    <a:ext uri="{FF2B5EF4-FFF2-40B4-BE49-F238E27FC236}">
                      <a16:creationId xmlns:a16="http://schemas.microsoft.com/office/drawing/2014/main" id="{5E655FB0-4BCA-4922-BCD2-573015F41615}"/>
                    </a:ext>
                  </a:extLst>
                </p:cNvPr>
                <p:cNvSpPr>
                  <a:spLocks noChangeShapeType="1"/>
                </p:cNvSpPr>
                <p:nvPr/>
              </p:nvSpPr>
              <p:spPr bwMode="auto">
                <a:xfrm flipV="1">
                  <a:off x="3461" y="2595"/>
                  <a:ext cx="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0" name="Line 1680">
                  <a:extLst>
                    <a:ext uri="{FF2B5EF4-FFF2-40B4-BE49-F238E27FC236}">
                      <a16:creationId xmlns:a16="http://schemas.microsoft.com/office/drawing/2014/main" id="{CE006FBB-A5E2-42B9-B24F-A1F8C463AB3E}"/>
                    </a:ext>
                  </a:extLst>
                </p:cNvPr>
                <p:cNvSpPr>
                  <a:spLocks noChangeShapeType="1"/>
                </p:cNvSpPr>
                <p:nvPr/>
              </p:nvSpPr>
              <p:spPr bwMode="auto">
                <a:xfrm flipH="1" flipV="1">
                  <a:off x="3496" y="1705"/>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1" name="Line 1681">
                  <a:extLst>
                    <a:ext uri="{FF2B5EF4-FFF2-40B4-BE49-F238E27FC236}">
                      <a16:creationId xmlns:a16="http://schemas.microsoft.com/office/drawing/2014/main" id="{45010FE9-A388-45CD-8F90-64A02985966D}"/>
                    </a:ext>
                  </a:extLst>
                </p:cNvPr>
                <p:cNvSpPr>
                  <a:spLocks noChangeShapeType="1"/>
                </p:cNvSpPr>
                <p:nvPr/>
              </p:nvSpPr>
              <p:spPr bwMode="auto">
                <a:xfrm flipH="1">
                  <a:off x="3496" y="1731"/>
                  <a:ext cx="2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2" name="Line 1682">
                  <a:extLst>
                    <a:ext uri="{FF2B5EF4-FFF2-40B4-BE49-F238E27FC236}">
                      <a16:creationId xmlns:a16="http://schemas.microsoft.com/office/drawing/2014/main" id="{9130885C-5D22-496B-A19D-11899728D21F}"/>
                    </a:ext>
                  </a:extLst>
                </p:cNvPr>
                <p:cNvSpPr>
                  <a:spLocks noChangeShapeType="1"/>
                </p:cNvSpPr>
                <p:nvPr/>
              </p:nvSpPr>
              <p:spPr bwMode="auto">
                <a:xfrm flipH="1">
                  <a:off x="3496" y="1754"/>
                  <a:ext cx="3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3" name="Line 1683">
                  <a:extLst>
                    <a:ext uri="{FF2B5EF4-FFF2-40B4-BE49-F238E27FC236}">
                      <a16:creationId xmlns:a16="http://schemas.microsoft.com/office/drawing/2014/main" id="{B3BA7315-583D-48AA-BF36-B127BA4F1273}"/>
                    </a:ext>
                  </a:extLst>
                </p:cNvPr>
                <p:cNvSpPr>
                  <a:spLocks noChangeShapeType="1"/>
                </p:cNvSpPr>
                <p:nvPr/>
              </p:nvSpPr>
              <p:spPr bwMode="auto">
                <a:xfrm flipH="1">
                  <a:off x="3496" y="1779"/>
                  <a:ext cx="3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4" name="Line 1684">
                  <a:extLst>
                    <a:ext uri="{FF2B5EF4-FFF2-40B4-BE49-F238E27FC236}">
                      <a16:creationId xmlns:a16="http://schemas.microsoft.com/office/drawing/2014/main" id="{BBD8A8C9-7141-45F1-8ABF-2163CACE04F3}"/>
                    </a:ext>
                  </a:extLst>
                </p:cNvPr>
                <p:cNvSpPr>
                  <a:spLocks noChangeShapeType="1"/>
                </p:cNvSpPr>
                <p:nvPr/>
              </p:nvSpPr>
              <p:spPr bwMode="auto">
                <a:xfrm flipH="1">
                  <a:off x="3496" y="1806"/>
                  <a:ext cx="4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5" name="Line 1685">
                  <a:extLst>
                    <a:ext uri="{FF2B5EF4-FFF2-40B4-BE49-F238E27FC236}">
                      <a16:creationId xmlns:a16="http://schemas.microsoft.com/office/drawing/2014/main" id="{BC071475-0F2B-46E9-A62F-394B5759B178}"/>
                    </a:ext>
                  </a:extLst>
                </p:cNvPr>
                <p:cNvSpPr>
                  <a:spLocks noChangeShapeType="1"/>
                </p:cNvSpPr>
                <p:nvPr/>
              </p:nvSpPr>
              <p:spPr bwMode="auto">
                <a:xfrm flipH="1">
                  <a:off x="3496" y="1838"/>
                  <a:ext cx="3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6" name="Line 1686">
                  <a:extLst>
                    <a:ext uri="{FF2B5EF4-FFF2-40B4-BE49-F238E27FC236}">
                      <a16:creationId xmlns:a16="http://schemas.microsoft.com/office/drawing/2014/main" id="{915EB739-01DA-47D1-97D9-6FB2DDB9CFA0}"/>
                    </a:ext>
                  </a:extLst>
                </p:cNvPr>
                <p:cNvSpPr>
                  <a:spLocks noChangeShapeType="1"/>
                </p:cNvSpPr>
                <p:nvPr/>
              </p:nvSpPr>
              <p:spPr bwMode="auto">
                <a:xfrm flipH="1">
                  <a:off x="3496" y="1873"/>
                  <a:ext cx="3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7" name="Line 1687">
                  <a:extLst>
                    <a:ext uri="{FF2B5EF4-FFF2-40B4-BE49-F238E27FC236}">
                      <a16:creationId xmlns:a16="http://schemas.microsoft.com/office/drawing/2014/main" id="{63478CF4-9F01-4017-A9BF-15911E473E10}"/>
                    </a:ext>
                  </a:extLst>
                </p:cNvPr>
                <p:cNvSpPr>
                  <a:spLocks noChangeShapeType="1"/>
                </p:cNvSpPr>
                <p:nvPr/>
              </p:nvSpPr>
              <p:spPr bwMode="auto">
                <a:xfrm flipH="1" flipV="1">
                  <a:off x="3496" y="1906"/>
                  <a:ext cx="2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8" name="Line 1688">
                  <a:extLst>
                    <a:ext uri="{FF2B5EF4-FFF2-40B4-BE49-F238E27FC236}">
                      <a16:creationId xmlns:a16="http://schemas.microsoft.com/office/drawing/2014/main" id="{26013667-F2AA-4CB2-9DC2-AB7A68890643}"/>
                    </a:ext>
                  </a:extLst>
                </p:cNvPr>
                <p:cNvSpPr>
                  <a:spLocks noChangeShapeType="1"/>
                </p:cNvSpPr>
                <p:nvPr/>
              </p:nvSpPr>
              <p:spPr bwMode="auto">
                <a:xfrm flipH="1" flipV="1">
                  <a:off x="3496" y="1935"/>
                  <a:ext cx="1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9" name="Line 1689">
                  <a:extLst>
                    <a:ext uri="{FF2B5EF4-FFF2-40B4-BE49-F238E27FC236}">
                      <a16:creationId xmlns:a16="http://schemas.microsoft.com/office/drawing/2014/main" id="{4FFFCA5C-A13D-43CB-AD75-5A33BF7A881D}"/>
                    </a:ext>
                  </a:extLst>
                </p:cNvPr>
                <p:cNvSpPr>
                  <a:spLocks noChangeShapeType="1"/>
                </p:cNvSpPr>
                <p:nvPr/>
              </p:nvSpPr>
              <p:spPr bwMode="auto">
                <a:xfrm flipH="1" flipV="1">
                  <a:off x="3496" y="1963"/>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0" name="Line 1690">
                  <a:extLst>
                    <a:ext uri="{FF2B5EF4-FFF2-40B4-BE49-F238E27FC236}">
                      <a16:creationId xmlns:a16="http://schemas.microsoft.com/office/drawing/2014/main" id="{4A74B3FC-A572-4160-A1CE-75A8AE136C38}"/>
                    </a:ext>
                  </a:extLst>
                </p:cNvPr>
                <p:cNvSpPr>
                  <a:spLocks noChangeShapeType="1"/>
                </p:cNvSpPr>
                <p:nvPr/>
              </p:nvSpPr>
              <p:spPr bwMode="auto">
                <a:xfrm flipH="1" flipV="1">
                  <a:off x="3496" y="1992"/>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1" name="Line 1691">
                  <a:extLst>
                    <a:ext uri="{FF2B5EF4-FFF2-40B4-BE49-F238E27FC236}">
                      <a16:creationId xmlns:a16="http://schemas.microsoft.com/office/drawing/2014/main" id="{B249DAAC-4039-4768-988A-4BB7EE109AE4}"/>
                    </a:ext>
                  </a:extLst>
                </p:cNvPr>
                <p:cNvSpPr>
                  <a:spLocks noChangeShapeType="1"/>
                </p:cNvSpPr>
                <p:nvPr/>
              </p:nvSpPr>
              <p:spPr bwMode="auto">
                <a:xfrm flipH="1" flipV="1">
                  <a:off x="3496" y="2021"/>
                  <a:ext cx="2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2" name="Line 1692">
                  <a:extLst>
                    <a:ext uri="{FF2B5EF4-FFF2-40B4-BE49-F238E27FC236}">
                      <a16:creationId xmlns:a16="http://schemas.microsoft.com/office/drawing/2014/main" id="{16B6AEA9-FC7E-4185-B255-94503FF8DBF8}"/>
                    </a:ext>
                  </a:extLst>
                </p:cNvPr>
                <p:cNvSpPr>
                  <a:spLocks noChangeShapeType="1"/>
                </p:cNvSpPr>
                <p:nvPr/>
              </p:nvSpPr>
              <p:spPr bwMode="auto">
                <a:xfrm flipH="1" flipV="1">
                  <a:off x="3496" y="2050"/>
                  <a:ext cx="2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3" name="Line 1693">
                  <a:extLst>
                    <a:ext uri="{FF2B5EF4-FFF2-40B4-BE49-F238E27FC236}">
                      <a16:creationId xmlns:a16="http://schemas.microsoft.com/office/drawing/2014/main" id="{AA396635-87BE-4AD5-A6E9-A0061C4991DC}"/>
                    </a:ext>
                  </a:extLst>
                </p:cNvPr>
                <p:cNvSpPr>
                  <a:spLocks noChangeShapeType="1"/>
                </p:cNvSpPr>
                <p:nvPr/>
              </p:nvSpPr>
              <p:spPr bwMode="auto">
                <a:xfrm flipH="1" flipV="1">
                  <a:off x="3496" y="2078"/>
                  <a:ext cx="2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4" name="Line 1694">
                  <a:extLst>
                    <a:ext uri="{FF2B5EF4-FFF2-40B4-BE49-F238E27FC236}">
                      <a16:creationId xmlns:a16="http://schemas.microsoft.com/office/drawing/2014/main" id="{C3E8FE0F-05DA-4634-B98C-9357C56AF964}"/>
                    </a:ext>
                  </a:extLst>
                </p:cNvPr>
                <p:cNvSpPr>
                  <a:spLocks noChangeShapeType="1"/>
                </p:cNvSpPr>
                <p:nvPr/>
              </p:nvSpPr>
              <p:spPr bwMode="auto">
                <a:xfrm flipH="1" flipV="1">
                  <a:off x="3496" y="2107"/>
                  <a:ext cx="3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5" name="Line 1695">
                  <a:extLst>
                    <a:ext uri="{FF2B5EF4-FFF2-40B4-BE49-F238E27FC236}">
                      <a16:creationId xmlns:a16="http://schemas.microsoft.com/office/drawing/2014/main" id="{09A39540-BB99-4A35-9658-F099E8FF740C}"/>
                    </a:ext>
                  </a:extLst>
                </p:cNvPr>
                <p:cNvSpPr>
                  <a:spLocks noChangeShapeType="1"/>
                </p:cNvSpPr>
                <p:nvPr/>
              </p:nvSpPr>
              <p:spPr bwMode="auto">
                <a:xfrm flipH="1" flipV="1">
                  <a:off x="3496" y="2136"/>
                  <a:ext cx="2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6" name="Line 1696">
                  <a:extLst>
                    <a:ext uri="{FF2B5EF4-FFF2-40B4-BE49-F238E27FC236}">
                      <a16:creationId xmlns:a16="http://schemas.microsoft.com/office/drawing/2014/main" id="{862C477E-DA0F-4C28-94A1-4568B946AD9E}"/>
                    </a:ext>
                  </a:extLst>
                </p:cNvPr>
                <p:cNvSpPr>
                  <a:spLocks noChangeShapeType="1"/>
                </p:cNvSpPr>
                <p:nvPr/>
              </p:nvSpPr>
              <p:spPr bwMode="auto">
                <a:xfrm flipH="1" flipV="1">
                  <a:off x="3496" y="2164"/>
                  <a:ext cx="2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7" name="Line 1697">
                  <a:extLst>
                    <a:ext uri="{FF2B5EF4-FFF2-40B4-BE49-F238E27FC236}">
                      <a16:creationId xmlns:a16="http://schemas.microsoft.com/office/drawing/2014/main" id="{ABED1537-9C18-4ABD-890F-3F0264F6CC74}"/>
                    </a:ext>
                  </a:extLst>
                </p:cNvPr>
                <p:cNvSpPr>
                  <a:spLocks noChangeShapeType="1"/>
                </p:cNvSpPr>
                <p:nvPr/>
              </p:nvSpPr>
              <p:spPr bwMode="auto">
                <a:xfrm flipH="1" flipV="1">
                  <a:off x="3496" y="2193"/>
                  <a:ext cx="2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8" name="Line 1698">
                  <a:extLst>
                    <a:ext uri="{FF2B5EF4-FFF2-40B4-BE49-F238E27FC236}">
                      <a16:creationId xmlns:a16="http://schemas.microsoft.com/office/drawing/2014/main" id="{EA693518-9ACA-49D1-A577-E2EA9C0A2689}"/>
                    </a:ext>
                  </a:extLst>
                </p:cNvPr>
                <p:cNvSpPr>
                  <a:spLocks noChangeShapeType="1"/>
                </p:cNvSpPr>
                <p:nvPr/>
              </p:nvSpPr>
              <p:spPr bwMode="auto">
                <a:xfrm flipH="1">
                  <a:off x="3496" y="2218"/>
                  <a:ext cx="1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9" name="Line 1699">
                  <a:extLst>
                    <a:ext uri="{FF2B5EF4-FFF2-40B4-BE49-F238E27FC236}">
                      <a16:creationId xmlns:a16="http://schemas.microsoft.com/office/drawing/2014/main" id="{57DDD375-C728-4DF8-B864-5569D0A2A761}"/>
                    </a:ext>
                  </a:extLst>
                </p:cNvPr>
                <p:cNvSpPr>
                  <a:spLocks noChangeShapeType="1"/>
                </p:cNvSpPr>
                <p:nvPr/>
              </p:nvSpPr>
              <p:spPr bwMode="auto">
                <a:xfrm flipH="1">
                  <a:off x="3496" y="2241"/>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0" name="Line 1700">
                  <a:extLst>
                    <a:ext uri="{FF2B5EF4-FFF2-40B4-BE49-F238E27FC236}">
                      <a16:creationId xmlns:a16="http://schemas.microsoft.com/office/drawing/2014/main" id="{3DCAFE22-EF3D-4EC6-AC4C-DC4F518AC5CE}"/>
                    </a:ext>
                  </a:extLst>
                </p:cNvPr>
                <p:cNvSpPr>
                  <a:spLocks noChangeShapeType="1"/>
                </p:cNvSpPr>
                <p:nvPr/>
              </p:nvSpPr>
              <p:spPr bwMode="auto">
                <a:xfrm flipH="1">
                  <a:off x="3496" y="2265"/>
                  <a:ext cx="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1" name="Line 1701">
                  <a:extLst>
                    <a:ext uri="{FF2B5EF4-FFF2-40B4-BE49-F238E27FC236}">
                      <a16:creationId xmlns:a16="http://schemas.microsoft.com/office/drawing/2014/main" id="{CB1E8D11-44CC-48C1-9D7D-432FC6B1274A}"/>
                    </a:ext>
                  </a:extLst>
                </p:cNvPr>
                <p:cNvSpPr>
                  <a:spLocks noChangeShapeType="1"/>
                </p:cNvSpPr>
                <p:nvPr/>
              </p:nvSpPr>
              <p:spPr bwMode="auto">
                <a:xfrm flipH="1">
                  <a:off x="3496" y="2290"/>
                  <a:ext cx="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2" name="Line 1702">
                  <a:extLst>
                    <a:ext uri="{FF2B5EF4-FFF2-40B4-BE49-F238E27FC236}">
                      <a16:creationId xmlns:a16="http://schemas.microsoft.com/office/drawing/2014/main" id="{110D6563-0263-4298-8ADC-91CD36AAAB30}"/>
                    </a:ext>
                  </a:extLst>
                </p:cNvPr>
                <p:cNvSpPr>
                  <a:spLocks noChangeShapeType="1"/>
                </p:cNvSpPr>
                <p:nvPr/>
              </p:nvSpPr>
              <p:spPr bwMode="auto">
                <a:xfrm flipH="1">
                  <a:off x="3496" y="2316"/>
                  <a:ext cx="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3" name="Line 1703">
                  <a:extLst>
                    <a:ext uri="{FF2B5EF4-FFF2-40B4-BE49-F238E27FC236}">
                      <a16:creationId xmlns:a16="http://schemas.microsoft.com/office/drawing/2014/main" id="{57D9E4E3-C1FA-48D7-90D3-4593144BF033}"/>
                    </a:ext>
                  </a:extLst>
                </p:cNvPr>
                <p:cNvSpPr>
                  <a:spLocks noChangeShapeType="1"/>
                </p:cNvSpPr>
                <p:nvPr/>
              </p:nvSpPr>
              <p:spPr bwMode="auto">
                <a:xfrm>
                  <a:off x="3495" y="2348"/>
                  <a:ext cx="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4" name="Line 1704">
                  <a:extLst>
                    <a:ext uri="{FF2B5EF4-FFF2-40B4-BE49-F238E27FC236}">
                      <a16:creationId xmlns:a16="http://schemas.microsoft.com/office/drawing/2014/main" id="{1077D71A-A59A-48E2-A054-37CE00309732}"/>
                    </a:ext>
                  </a:extLst>
                </p:cNvPr>
                <p:cNvSpPr>
                  <a:spLocks noChangeShapeType="1"/>
                </p:cNvSpPr>
                <p:nvPr/>
              </p:nvSpPr>
              <p:spPr bwMode="auto">
                <a:xfrm>
                  <a:off x="3491" y="2386"/>
                  <a:ext cx="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5" name="Line 1705">
                  <a:extLst>
                    <a:ext uri="{FF2B5EF4-FFF2-40B4-BE49-F238E27FC236}">
                      <a16:creationId xmlns:a16="http://schemas.microsoft.com/office/drawing/2014/main" id="{7C8ABC34-E4B8-45C5-984A-50AC8738A2CE}"/>
                    </a:ext>
                  </a:extLst>
                </p:cNvPr>
                <p:cNvSpPr>
                  <a:spLocks noChangeShapeType="1"/>
                </p:cNvSpPr>
                <p:nvPr/>
              </p:nvSpPr>
              <p:spPr bwMode="auto">
                <a:xfrm flipV="1">
                  <a:off x="3484" y="2423"/>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6" name="Line 1706">
                  <a:extLst>
                    <a:ext uri="{FF2B5EF4-FFF2-40B4-BE49-F238E27FC236}">
                      <a16:creationId xmlns:a16="http://schemas.microsoft.com/office/drawing/2014/main" id="{E31405A8-F904-4AAF-9476-3ED1E622F26F}"/>
                    </a:ext>
                  </a:extLst>
                </p:cNvPr>
                <p:cNvSpPr>
                  <a:spLocks noChangeShapeType="1"/>
                </p:cNvSpPr>
                <p:nvPr/>
              </p:nvSpPr>
              <p:spPr bwMode="auto">
                <a:xfrm flipV="1">
                  <a:off x="3476" y="2452"/>
                  <a:ext cx="2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7" name="Line 1707">
                  <a:extLst>
                    <a:ext uri="{FF2B5EF4-FFF2-40B4-BE49-F238E27FC236}">
                      <a16:creationId xmlns:a16="http://schemas.microsoft.com/office/drawing/2014/main" id="{52765C55-1399-4345-8FCC-BB3F81215EB3}"/>
                    </a:ext>
                  </a:extLst>
                </p:cNvPr>
                <p:cNvSpPr>
                  <a:spLocks noChangeShapeType="1"/>
                </p:cNvSpPr>
                <p:nvPr/>
              </p:nvSpPr>
              <p:spPr bwMode="auto">
                <a:xfrm flipV="1">
                  <a:off x="3469" y="2480"/>
                  <a:ext cx="2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8" name="Line 1708">
                  <a:extLst>
                    <a:ext uri="{FF2B5EF4-FFF2-40B4-BE49-F238E27FC236}">
                      <a16:creationId xmlns:a16="http://schemas.microsoft.com/office/drawing/2014/main" id="{B9BE9CDF-D3B8-4189-B00B-4FA9BB1CB5E7}"/>
                    </a:ext>
                  </a:extLst>
                </p:cNvPr>
                <p:cNvSpPr>
                  <a:spLocks noChangeShapeType="1"/>
                </p:cNvSpPr>
                <p:nvPr/>
              </p:nvSpPr>
              <p:spPr bwMode="auto">
                <a:xfrm flipV="1">
                  <a:off x="3468" y="2509"/>
                  <a:ext cx="28"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9" name="Line 1709">
                  <a:extLst>
                    <a:ext uri="{FF2B5EF4-FFF2-40B4-BE49-F238E27FC236}">
                      <a16:creationId xmlns:a16="http://schemas.microsoft.com/office/drawing/2014/main" id="{70C0E31F-2B00-48E0-BBE0-0BA1B69B3554}"/>
                    </a:ext>
                  </a:extLst>
                </p:cNvPr>
                <p:cNvSpPr>
                  <a:spLocks noChangeShapeType="1"/>
                </p:cNvSpPr>
                <p:nvPr/>
              </p:nvSpPr>
              <p:spPr bwMode="auto">
                <a:xfrm flipV="1">
                  <a:off x="3472" y="2538"/>
                  <a:ext cx="2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0" name="Line 1710">
                  <a:extLst>
                    <a:ext uri="{FF2B5EF4-FFF2-40B4-BE49-F238E27FC236}">
                      <a16:creationId xmlns:a16="http://schemas.microsoft.com/office/drawing/2014/main" id="{3EBED521-9F01-4B5A-85A2-3F963E551C90}"/>
                    </a:ext>
                  </a:extLst>
                </p:cNvPr>
                <p:cNvSpPr>
                  <a:spLocks noChangeShapeType="1"/>
                </p:cNvSpPr>
                <p:nvPr/>
              </p:nvSpPr>
              <p:spPr bwMode="auto">
                <a:xfrm flipV="1">
                  <a:off x="3482" y="2567"/>
                  <a:ext cx="1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1" name="Line 1711">
                  <a:extLst>
                    <a:ext uri="{FF2B5EF4-FFF2-40B4-BE49-F238E27FC236}">
                      <a16:creationId xmlns:a16="http://schemas.microsoft.com/office/drawing/2014/main" id="{8A072E6B-391B-4EAA-80BE-A8112ACF641C}"/>
                    </a:ext>
                  </a:extLst>
                </p:cNvPr>
                <p:cNvSpPr>
                  <a:spLocks noChangeShapeType="1"/>
                </p:cNvSpPr>
                <p:nvPr/>
              </p:nvSpPr>
              <p:spPr bwMode="auto">
                <a:xfrm flipV="1">
                  <a:off x="3495" y="2595"/>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2" name="Line 1712">
                  <a:extLst>
                    <a:ext uri="{FF2B5EF4-FFF2-40B4-BE49-F238E27FC236}">
                      <a16:creationId xmlns:a16="http://schemas.microsoft.com/office/drawing/2014/main" id="{DA6E4ED1-94BE-47B4-A8D0-44B9ED6CFADF}"/>
                    </a:ext>
                  </a:extLst>
                </p:cNvPr>
                <p:cNvSpPr>
                  <a:spLocks noChangeShapeType="1"/>
                </p:cNvSpPr>
                <p:nvPr/>
              </p:nvSpPr>
              <p:spPr bwMode="auto">
                <a:xfrm flipH="1">
                  <a:off x="3525" y="1698"/>
                  <a:ext cx="1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3" name="Line 1713">
                  <a:extLst>
                    <a:ext uri="{FF2B5EF4-FFF2-40B4-BE49-F238E27FC236}">
                      <a16:creationId xmlns:a16="http://schemas.microsoft.com/office/drawing/2014/main" id="{DD5B6019-48D2-4A14-891B-4053A3D44352}"/>
                    </a:ext>
                  </a:extLst>
                </p:cNvPr>
                <p:cNvSpPr>
                  <a:spLocks noChangeShapeType="1"/>
                </p:cNvSpPr>
                <p:nvPr/>
              </p:nvSpPr>
              <p:spPr bwMode="auto">
                <a:xfrm flipH="1">
                  <a:off x="3525" y="1726"/>
                  <a:ext cx="2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4" name="Line 1714">
                  <a:extLst>
                    <a:ext uri="{FF2B5EF4-FFF2-40B4-BE49-F238E27FC236}">
                      <a16:creationId xmlns:a16="http://schemas.microsoft.com/office/drawing/2014/main" id="{28B973D1-6AAD-443D-AF4B-D0CCC7D226B1}"/>
                    </a:ext>
                  </a:extLst>
                </p:cNvPr>
                <p:cNvSpPr>
                  <a:spLocks noChangeShapeType="1"/>
                </p:cNvSpPr>
                <p:nvPr/>
              </p:nvSpPr>
              <p:spPr bwMode="auto">
                <a:xfrm flipH="1">
                  <a:off x="3525" y="1752"/>
                  <a:ext cx="3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5" name="Line 1715">
                  <a:extLst>
                    <a:ext uri="{FF2B5EF4-FFF2-40B4-BE49-F238E27FC236}">
                      <a16:creationId xmlns:a16="http://schemas.microsoft.com/office/drawing/2014/main" id="{6B075D36-5C75-4AA7-8D7C-490714FD2594}"/>
                    </a:ext>
                  </a:extLst>
                </p:cNvPr>
                <p:cNvSpPr>
                  <a:spLocks noChangeShapeType="1"/>
                </p:cNvSpPr>
                <p:nvPr/>
              </p:nvSpPr>
              <p:spPr bwMode="auto">
                <a:xfrm flipH="1">
                  <a:off x="3525" y="1779"/>
                  <a:ext cx="3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6" name="Line 1716">
                  <a:extLst>
                    <a:ext uri="{FF2B5EF4-FFF2-40B4-BE49-F238E27FC236}">
                      <a16:creationId xmlns:a16="http://schemas.microsoft.com/office/drawing/2014/main" id="{3E5C69A4-729D-4399-B918-0014C1136E9A}"/>
                    </a:ext>
                  </a:extLst>
                </p:cNvPr>
                <p:cNvSpPr>
                  <a:spLocks noChangeShapeType="1"/>
                </p:cNvSpPr>
                <p:nvPr/>
              </p:nvSpPr>
              <p:spPr bwMode="auto">
                <a:xfrm flipH="1">
                  <a:off x="3525" y="1809"/>
                  <a:ext cx="3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7" name="Line 1717">
                  <a:extLst>
                    <a:ext uri="{FF2B5EF4-FFF2-40B4-BE49-F238E27FC236}">
                      <a16:creationId xmlns:a16="http://schemas.microsoft.com/office/drawing/2014/main" id="{D95D1944-EAA9-475B-9E6F-E15E9EE64E95}"/>
                    </a:ext>
                  </a:extLst>
                </p:cNvPr>
                <p:cNvSpPr>
                  <a:spLocks noChangeShapeType="1"/>
                </p:cNvSpPr>
                <p:nvPr/>
              </p:nvSpPr>
              <p:spPr bwMode="auto">
                <a:xfrm flipH="1">
                  <a:off x="3525" y="1843"/>
                  <a:ext cx="3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8" name="Line 1718">
                  <a:extLst>
                    <a:ext uri="{FF2B5EF4-FFF2-40B4-BE49-F238E27FC236}">
                      <a16:creationId xmlns:a16="http://schemas.microsoft.com/office/drawing/2014/main" id="{E118FDA4-D821-4A37-882D-E2CF5BE66EA6}"/>
                    </a:ext>
                  </a:extLst>
                </p:cNvPr>
                <p:cNvSpPr>
                  <a:spLocks noChangeShapeType="1"/>
                </p:cNvSpPr>
                <p:nvPr/>
              </p:nvSpPr>
              <p:spPr bwMode="auto">
                <a:xfrm flipH="1" flipV="1">
                  <a:off x="3525" y="1877"/>
                  <a:ext cx="2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9" name="Line 1719">
                  <a:extLst>
                    <a:ext uri="{FF2B5EF4-FFF2-40B4-BE49-F238E27FC236}">
                      <a16:creationId xmlns:a16="http://schemas.microsoft.com/office/drawing/2014/main" id="{294E4AC0-BC12-4D2C-85F7-E5D6CF93E140}"/>
                    </a:ext>
                  </a:extLst>
                </p:cNvPr>
                <p:cNvSpPr>
                  <a:spLocks noChangeShapeType="1"/>
                </p:cNvSpPr>
                <p:nvPr/>
              </p:nvSpPr>
              <p:spPr bwMode="auto">
                <a:xfrm flipH="1" flipV="1">
                  <a:off x="3525" y="1906"/>
                  <a:ext cx="2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0" name="Line 1720">
                  <a:extLst>
                    <a:ext uri="{FF2B5EF4-FFF2-40B4-BE49-F238E27FC236}">
                      <a16:creationId xmlns:a16="http://schemas.microsoft.com/office/drawing/2014/main" id="{E1DC7718-41B2-4384-839D-15D57B0B07B5}"/>
                    </a:ext>
                  </a:extLst>
                </p:cNvPr>
                <p:cNvSpPr>
                  <a:spLocks noChangeShapeType="1"/>
                </p:cNvSpPr>
                <p:nvPr/>
              </p:nvSpPr>
              <p:spPr bwMode="auto">
                <a:xfrm flipH="1" flipV="1">
                  <a:off x="3525" y="1935"/>
                  <a:ext cx="1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1" name="Line 1721">
                  <a:extLst>
                    <a:ext uri="{FF2B5EF4-FFF2-40B4-BE49-F238E27FC236}">
                      <a16:creationId xmlns:a16="http://schemas.microsoft.com/office/drawing/2014/main" id="{7BDACF7F-958D-42D9-8E1A-D5847D8D2B25}"/>
                    </a:ext>
                  </a:extLst>
                </p:cNvPr>
                <p:cNvSpPr>
                  <a:spLocks noChangeShapeType="1"/>
                </p:cNvSpPr>
                <p:nvPr/>
              </p:nvSpPr>
              <p:spPr bwMode="auto">
                <a:xfrm flipH="1" flipV="1">
                  <a:off x="3525" y="1963"/>
                  <a:ext cx="1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2" name="Line 1722">
                  <a:extLst>
                    <a:ext uri="{FF2B5EF4-FFF2-40B4-BE49-F238E27FC236}">
                      <a16:creationId xmlns:a16="http://schemas.microsoft.com/office/drawing/2014/main" id="{39F0CF5E-4050-4ED8-9F5C-9FEDCCCA7213}"/>
                    </a:ext>
                  </a:extLst>
                </p:cNvPr>
                <p:cNvSpPr>
                  <a:spLocks noChangeShapeType="1"/>
                </p:cNvSpPr>
                <p:nvPr/>
              </p:nvSpPr>
              <p:spPr bwMode="auto">
                <a:xfrm flipH="1" flipV="1">
                  <a:off x="3525" y="1992"/>
                  <a:ext cx="1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3" name="Line 1723">
                  <a:extLst>
                    <a:ext uri="{FF2B5EF4-FFF2-40B4-BE49-F238E27FC236}">
                      <a16:creationId xmlns:a16="http://schemas.microsoft.com/office/drawing/2014/main" id="{7956C0F1-7564-4BB2-AB3D-675C0ED0BEF8}"/>
                    </a:ext>
                  </a:extLst>
                </p:cNvPr>
                <p:cNvSpPr>
                  <a:spLocks noChangeShapeType="1"/>
                </p:cNvSpPr>
                <p:nvPr/>
              </p:nvSpPr>
              <p:spPr bwMode="auto">
                <a:xfrm flipH="1" flipV="1">
                  <a:off x="3525" y="2021"/>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4" name="Line 1724">
                  <a:extLst>
                    <a:ext uri="{FF2B5EF4-FFF2-40B4-BE49-F238E27FC236}">
                      <a16:creationId xmlns:a16="http://schemas.microsoft.com/office/drawing/2014/main" id="{0338210A-4630-4183-A6B9-DA1E2B2C3D0D}"/>
                    </a:ext>
                  </a:extLst>
                </p:cNvPr>
                <p:cNvSpPr>
                  <a:spLocks noChangeShapeType="1"/>
                </p:cNvSpPr>
                <p:nvPr/>
              </p:nvSpPr>
              <p:spPr bwMode="auto">
                <a:xfrm flipH="1" flipV="1">
                  <a:off x="3525" y="2050"/>
                  <a:ext cx="2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5" name="Line 1725">
                  <a:extLst>
                    <a:ext uri="{FF2B5EF4-FFF2-40B4-BE49-F238E27FC236}">
                      <a16:creationId xmlns:a16="http://schemas.microsoft.com/office/drawing/2014/main" id="{1983666C-57BC-47D0-8E24-23B0B2ED1FBA}"/>
                    </a:ext>
                  </a:extLst>
                </p:cNvPr>
                <p:cNvSpPr>
                  <a:spLocks noChangeShapeType="1"/>
                </p:cNvSpPr>
                <p:nvPr/>
              </p:nvSpPr>
              <p:spPr bwMode="auto">
                <a:xfrm flipH="1" flipV="1">
                  <a:off x="3525" y="2078"/>
                  <a:ext cx="2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6" name="Line 1726">
                  <a:extLst>
                    <a:ext uri="{FF2B5EF4-FFF2-40B4-BE49-F238E27FC236}">
                      <a16:creationId xmlns:a16="http://schemas.microsoft.com/office/drawing/2014/main" id="{6C870675-450E-48AD-959D-5E04C2125029}"/>
                    </a:ext>
                  </a:extLst>
                </p:cNvPr>
                <p:cNvSpPr>
                  <a:spLocks noChangeShapeType="1"/>
                </p:cNvSpPr>
                <p:nvPr/>
              </p:nvSpPr>
              <p:spPr bwMode="auto">
                <a:xfrm flipH="1" flipV="1">
                  <a:off x="3525" y="2107"/>
                  <a:ext cx="2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7" name="Line 1727">
                  <a:extLst>
                    <a:ext uri="{FF2B5EF4-FFF2-40B4-BE49-F238E27FC236}">
                      <a16:creationId xmlns:a16="http://schemas.microsoft.com/office/drawing/2014/main" id="{DFC70AFB-B20E-462C-B738-9CF59F97564F}"/>
                    </a:ext>
                  </a:extLst>
                </p:cNvPr>
                <p:cNvSpPr>
                  <a:spLocks noChangeShapeType="1"/>
                </p:cNvSpPr>
                <p:nvPr/>
              </p:nvSpPr>
              <p:spPr bwMode="auto">
                <a:xfrm flipH="1" flipV="1">
                  <a:off x="3525" y="2136"/>
                  <a:ext cx="2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8" name="Line 1728">
                  <a:extLst>
                    <a:ext uri="{FF2B5EF4-FFF2-40B4-BE49-F238E27FC236}">
                      <a16:creationId xmlns:a16="http://schemas.microsoft.com/office/drawing/2014/main" id="{AB6C8966-9BD4-4185-B848-C3D03866E3FA}"/>
                    </a:ext>
                  </a:extLst>
                </p:cNvPr>
                <p:cNvSpPr>
                  <a:spLocks noChangeShapeType="1"/>
                </p:cNvSpPr>
                <p:nvPr/>
              </p:nvSpPr>
              <p:spPr bwMode="auto">
                <a:xfrm flipH="1" flipV="1">
                  <a:off x="3525" y="2164"/>
                  <a:ext cx="2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9" name="Line 1729">
                  <a:extLst>
                    <a:ext uri="{FF2B5EF4-FFF2-40B4-BE49-F238E27FC236}">
                      <a16:creationId xmlns:a16="http://schemas.microsoft.com/office/drawing/2014/main" id="{F7CB21AF-E57B-4480-A9A6-58E4C0AD07C5}"/>
                    </a:ext>
                  </a:extLst>
                </p:cNvPr>
                <p:cNvSpPr>
                  <a:spLocks noChangeShapeType="1"/>
                </p:cNvSpPr>
                <p:nvPr/>
              </p:nvSpPr>
              <p:spPr bwMode="auto">
                <a:xfrm flipH="1">
                  <a:off x="3525" y="2193"/>
                  <a:ext cx="2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0" name="Line 1730">
                  <a:extLst>
                    <a:ext uri="{FF2B5EF4-FFF2-40B4-BE49-F238E27FC236}">
                      <a16:creationId xmlns:a16="http://schemas.microsoft.com/office/drawing/2014/main" id="{88362AD8-9F93-4443-9221-828075B0CB5F}"/>
                    </a:ext>
                  </a:extLst>
                </p:cNvPr>
                <p:cNvSpPr>
                  <a:spLocks noChangeShapeType="1"/>
                </p:cNvSpPr>
                <p:nvPr/>
              </p:nvSpPr>
              <p:spPr bwMode="auto">
                <a:xfrm flipH="1">
                  <a:off x="3525" y="2217"/>
                  <a:ext cx="1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1" name="Line 1731">
                  <a:extLst>
                    <a:ext uri="{FF2B5EF4-FFF2-40B4-BE49-F238E27FC236}">
                      <a16:creationId xmlns:a16="http://schemas.microsoft.com/office/drawing/2014/main" id="{8264FAF8-0356-4381-8B4F-8E1DCEB1AD55}"/>
                    </a:ext>
                  </a:extLst>
                </p:cNvPr>
                <p:cNvSpPr>
                  <a:spLocks noChangeShapeType="1"/>
                </p:cNvSpPr>
                <p:nvPr/>
              </p:nvSpPr>
              <p:spPr bwMode="auto">
                <a:xfrm flipH="1">
                  <a:off x="3525" y="2244"/>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2" name="Line 1732">
                  <a:extLst>
                    <a:ext uri="{FF2B5EF4-FFF2-40B4-BE49-F238E27FC236}">
                      <a16:creationId xmlns:a16="http://schemas.microsoft.com/office/drawing/2014/main" id="{A6196A4A-8B7A-4A03-84B6-5B33F1415B56}"/>
                    </a:ext>
                  </a:extLst>
                </p:cNvPr>
                <p:cNvSpPr>
                  <a:spLocks noChangeShapeType="1"/>
                </p:cNvSpPr>
                <p:nvPr/>
              </p:nvSpPr>
              <p:spPr bwMode="auto">
                <a:xfrm flipH="1">
                  <a:off x="3525" y="2272"/>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3" name="Line 1733">
                  <a:extLst>
                    <a:ext uri="{FF2B5EF4-FFF2-40B4-BE49-F238E27FC236}">
                      <a16:creationId xmlns:a16="http://schemas.microsoft.com/office/drawing/2014/main" id="{4A5EF321-6BD1-45BB-90ED-B4CC4ECA982F}"/>
                    </a:ext>
                  </a:extLst>
                </p:cNvPr>
                <p:cNvSpPr>
                  <a:spLocks noChangeShapeType="1"/>
                </p:cNvSpPr>
                <p:nvPr/>
              </p:nvSpPr>
              <p:spPr bwMode="auto">
                <a:xfrm flipH="1">
                  <a:off x="3525" y="2299"/>
                  <a:ext cx="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4" name="Line 1734">
                  <a:extLst>
                    <a:ext uri="{FF2B5EF4-FFF2-40B4-BE49-F238E27FC236}">
                      <a16:creationId xmlns:a16="http://schemas.microsoft.com/office/drawing/2014/main" id="{950AC0C1-4B86-4578-90F7-D4F63A0AC495}"/>
                    </a:ext>
                  </a:extLst>
                </p:cNvPr>
                <p:cNvSpPr>
                  <a:spLocks noChangeShapeType="1"/>
                </p:cNvSpPr>
                <p:nvPr/>
              </p:nvSpPr>
              <p:spPr bwMode="auto">
                <a:xfrm>
                  <a:off x="3523" y="2327"/>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5" name="Line 1735">
                  <a:extLst>
                    <a:ext uri="{FF2B5EF4-FFF2-40B4-BE49-F238E27FC236}">
                      <a16:creationId xmlns:a16="http://schemas.microsoft.com/office/drawing/2014/main" id="{671082B2-AA37-4CB7-B5C2-CED51BC1305C}"/>
                    </a:ext>
                  </a:extLst>
                </p:cNvPr>
                <p:cNvSpPr>
                  <a:spLocks noChangeShapeType="1"/>
                </p:cNvSpPr>
                <p:nvPr/>
              </p:nvSpPr>
              <p:spPr bwMode="auto">
                <a:xfrm>
                  <a:off x="3520" y="2357"/>
                  <a:ext cx="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6" name="Line 1736">
                  <a:extLst>
                    <a:ext uri="{FF2B5EF4-FFF2-40B4-BE49-F238E27FC236}">
                      <a16:creationId xmlns:a16="http://schemas.microsoft.com/office/drawing/2014/main" id="{5E3B2204-A5D8-462D-A5A0-BB69BA18D1EE}"/>
                    </a:ext>
                  </a:extLst>
                </p:cNvPr>
                <p:cNvSpPr>
                  <a:spLocks noChangeShapeType="1"/>
                </p:cNvSpPr>
                <p:nvPr/>
              </p:nvSpPr>
              <p:spPr bwMode="auto">
                <a:xfrm>
                  <a:off x="3513" y="2391"/>
                  <a:ext cx="1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7" name="Line 1737">
                  <a:extLst>
                    <a:ext uri="{FF2B5EF4-FFF2-40B4-BE49-F238E27FC236}">
                      <a16:creationId xmlns:a16="http://schemas.microsoft.com/office/drawing/2014/main" id="{3A836FA8-56E5-4136-8DEC-9941055966E4}"/>
                    </a:ext>
                  </a:extLst>
                </p:cNvPr>
                <p:cNvSpPr>
                  <a:spLocks noChangeShapeType="1"/>
                </p:cNvSpPr>
                <p:nvPr/>
              </p:nvSpPr>
              <p:spPr bwMode="auto">
                <a:xfrm flipV="1">
                  <a:off x="3503" y="2423"/>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8" name="Line 1738">
                  <a:extLst>
                    <a:ext uri="{FF2B5EF4-FFF2-40B4-BE49-F238E27FC236}">
                      <a16:creationId xmlns:a16="http://schemas.microsoft.com/office/drawing/2014/main" id="{DBDF776E-5140-46E4-92E7-76AF47DCEB67}"/>
                    </a:ext>
                  </a:extLst>
                </p:cNvPr>
                <p:cNvSpPr>
                  <a:spLocks noChangeShapeType="1"/>
                </p:cNvSpPr>
                <p:nvPr/>
              </p:nvSpPr>
              <p:spPr bwMode="auto">
                <a:xfrm flipV="1">
                  <a:off x="3492" y="2452"/>
                  <a:ext cx="3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9" name="Line 1739">
                  <a:extLst>
                    <a:ext uri="{FF2B5EF4-FFF2-40B4-BE49-F238E27FC236}">
                      <a16:creationId xmlns:a16="http://schemas.microsoft.com/office/drawing/2014/main" id="{FA2D9376-6DC7-4929-9CB8-5F25A93D883C}"/>
                    </a:ext>
                  </a:extLst>
                </p:cNvPr>
                <p:cNvSpPr>
                  <a:spLocks noChangeShapeType="1"/>
                </p:cNvSpPr>
                <p:nvPr/>
              </p:nvSpPr>
              <p:spPr bwMode="auto">
                <a:xfrm flipV="1">
                  <a:off x="3486" y="2480"/>
                  <a:ext cx="3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0" name="Line 1740">
                  <a:extLst>
                    <a:ext uri="{FF2B5EF4-FFF2-40B4-BE49-F238E27FC236}">
                      <a16:creationId xmlns:a16="http://schemas.microsoft.com/office/drawing/2014/main" id="{4AAB1695-76CA-4B35-BAF3-E08109FE1BB2}"/>
                    </a:ext>
                  </a:extLst>
                </p:cNvPr>
                <p:cNvSpPr>
                  <a:spLocks noChangeShapeType="1"/>
                </p:cNvSpPr>
                <p:nvPr/>
              </p:nvSpPr>
              <p:spPr bwMode="auto">
                <a:xfrm flipV="1">
                  <a:off x="3487" y="2509"/>
                  <a:ext cx="3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1" name="Line 1741">
                  <a:extLst>
                    <a:ext uri="{FF2B5EF4-FFF2-40B4-BE49-F238E27FC236}">
                      <a16:creationId xmlns:a16="http://schemas.microsoft.com/office/drawing/2014/main" id="{73DF955F-986D-4E53-951A-B0D03FE8E8CE}"/>
                    </a:ext>
                  </a:extLst>
                </p:cNvPr>
                <p:cNvSpPr>
                  <a:spLocks noChangeShapeType="1"/>
                </p:cNvSpPr>
                <p:nvPr/>
              </p:nvSpPr>
              <p:spPr bwMode="auto">
                <a:xfrm flipV="1">
                  <a:off x="3496" y="2538"/>
                  <a:ext cx="2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2" name="Line 1742">
                  <a:extLst>
                    <a:ext uri="{FF2B5EF4-FFF2-40B4-BE49-F238E27FC236}">
                      <a16:creationId xmlns:a16="http://schemas.microsoft.com/office/drawing/2014/main" id="{5E08CF3D-6F15-4266-AD96-8B903A3F6A74}"/>
                    </a:ext>
                  </a:extLst>
                </p:cNvPr>
                <p:cNvSpPr>
                  <a:spLocks noChangeShapeType="1"/>
                </p:cNvSpPr>
                <p:nvPr/>
              </p:nvSpPr>
              <p:spPr bwMode="auto">
                <a:xfrm>
                  <a:off x="3511" y="2563"/>
                  <a:ext cx="1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3" name="Line 1743">
                  <a:extLst>
                    <a:ext uri="{FF2B5EF4-FFF2-40B4-BE49-F238E27FC236}">
                      <a16:creationId xmlns:a16="http://schemas.microsoft.com/office/drawing/2014/main" id="{C92DBAC6-7A1A-4045-A067-5CD89E242010}"/>
                    </a:ext>
                  </a:extLst>
                </p:cNvPr>
                <p:cNvSpPr>
                  <a:spLocks noChangeShapeType="1"/>
                </p:cNvSpPr>
                <p:nvPr/>
              </p:nvSpPr>
              <p:spPr bwMode="auto">
                <a:xfrm flipH="1">
                  <a:off x="3525" y="2589"/>
                  <a:ext cx="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4" name="Line 1744">
                  <a:extLst>
                    <a:ext uri="{FF2B5EF4-FFF2-40B4-BE49-F238E27FC236}">
                      <a16:creationId xmlns:a16="http://schemas.microsoft.com/office/drawing/2014/main" id="{1BFAC790-16B4-471C-84F2-151BFA6DCB11}"/>
                    </a:ext>
                  </a:extLst>
                </p:cNvPr>
                <p:cNvSpPr>
                  <a:spLocks noChangeShapeType="1"/>
                </p:cNvSpPr>
                <p:nvPr/>
              </p:nvSpPr>
              <p:spPr bwMode="auto">
                <a:xfrm flipH="1">
                  <a:off x="3553" y="1692"/>
                  <a:ext cx="1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5" name="Line 1745">
                  <a:extLst>
                    <a:ext uri="{FF2B5EF4-FFF2-40B4-BE49-F238E27FC236}">
                      <a16:creationId xmlns:a16="http://schemas.microsoft.com/office/drawing/2014/main" id="{55CB0FC7-11E0-43D2-9CA3-6337C6A5C799}"/>
                    </a:ext>
                  </a:extLst>
                </p:cNvPr>
                <p:cNvSpPr>
                  <a:spLocks noChangeShapeType="1"/>
                </p:cNvSpPr>
                <p:nvPr/>
              </p:nvSpPr>
              <p:spPr bwMode="auto">
                <a:xfrm flipH="1">
                  <a:off x="3553" y="1723"/>
                  <a:ext cx="2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6" name="Line 1746">
                  <a:extLst>
                    <a:ext uri="{FF2B5EF4-FFF2-40B4-BE49-F238E27FC236}">
                      <a16:creationId xmlns:a16="http://schemas.microsoft.com/office/drawing/2014/main" id="{B3457354-C23C-4B12-8448-8CCFDFE7DEB8}"/>
                    </a:ext>
                  </a:extLst>
                </p:cNvPr>
                <p:cNvSpPr>
                  <a:spLocks noChangeShapeType="1"/>
                </p:cNvSpPr>
                <p:nvPr/>
              </p:nvSpPr>
              <p:spPr bwMode="auto">
                <a:xfrm flipH="1">
                  <a:off x="3553" y="1752"/>
                  <a:ext cx="2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7" name="Line 1747">
                  <a:extLst>
                    <a:ext uri="{FF2B5EF4-FFF2-40B4-BE49-F238E27FC236}">
                      <a16:creationId xmlns:a16="http://schemas.microsoft.com/office/drawing/2014/main" id="{5DF4B34E-253C-4429-9112-A3DBA49E1AC9}"/>
                    </a:ext>
                  </a:extLst>
                </p:cNvPr>
                <p:cNvSpPr>
                  <a:spLocks noChangeShapeType="1"/>
                </p:cNvSpPr>
                <p:nvPr/>
              </p:nvSpPr>
              <p:spPr bwMode="auto">
                <a:xfrm flipH="1">
                  <a:off x="3553" y="1782"/>
                  <a:ext cx="2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8" name="Line 1748">
                  <a:extLst>
                    <a:ext uri="{FF2B5EF4-FFF2-40B4-BE49-F238E27FC236}">
                      <a16:creationId xmlns:a16="http://schemas.microsoft.com/office/drawing/2014/main" id="{09B1C1E7-0797-4516-97EF-0D6E199BC2B4}"/>
                    </a:ext>
                  </a:extLst>
                </p:cNvPr>
                <p:cNvSpPr>
                  <a:spLocks noChangeShapeType="1"/>
                </p:cNvSpPr>
                <p:nvPr/>
              </p:nvSpPr>
              <p:spPr bwMode="auto">
                <a:xfrm flipH="1">
                  <a:off x="3553" y="1814"/>
                  <a:ext cx="2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9" name="Line 1749">
                  <a:extLst>
                    <a:ext uri="{FF2B5EF4-FFF2-40B4-BE49-F238E27FC236}">
                      <a16:creationId xmlns:a16="http://schemas.microsoft.com/office/drawing/2014/main" id="{C0168F4B-6E89-4551-AD80-27C11BD9A272}"/>
                    </a:ext>
                  </a:extLst>
                </p:cNvPr>
                <p:cNvSpPr>
                  <a:spLocks noChangeShapeType="1"/>
                </p:cNvSpPr>
                <p:nvPr/>
              </p:nvSpPr>
              <p:spPr bwMode="auto">
                <a:xfrm flipH="1" flipV="1">
                  <a:off x="3553" y="1848"/>
                  <a:ext cx="2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0" name="Line 1750">
                  <a:extLst>
                    <a:ext uri="{FF2B5EF4-FFF2-40B4-BE49-F238E27FC236}">
                      <a16:creationId xmlns:a16="http://schemas.microsoft.com/office/drawing/2014/main" id="{A9FEA0F2-041A-4FD4-AC6D-053DA2AEBA25}"/>
                    </a:ext>
                  </a:extLst>
                </p:cNvPr>
                <p:cNvSpPr>
                  <a:spLocks noChangeShapeType="1"/>
                </p:cNvSpPr>
                <p:nvPr/>
              </p:nvSpPr>
              <p:spPr bwMode="auto">
                <a:xfrm flipH="1" flipV="1">
                  <a:off x="3553" y="1877"/>
                  <a:ext cx="2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1" name="Line 1751">
                  <a:extLst>
                    <a:ext uri="{FF2B5EF4-FFF2-40B4-BE49-F238E27FC236}">
                      <a16:creationId xmlns:a16="http://schemas.microsoft.com/office/drawing/2014/main" id="{F24E2F59-6119-4DAE-8092-B53F91F083E4}"/>
                    </a:ext>
                  </a:extLst>
                </p:cNvPr>
                <p:cNvSpPr>
                  <a:spLocks noChangeShapeType="1"/>
                </p:cNvSpPr>
                <p:nvPr/>
              </p:nvSpPr>
              <p:spPr bwMode="auto">
                <a:xfrm flipH="1" flipV="1">
                  <a:off x="3553" y="1906"/>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2" name="Line 1752">
                  <a:extLst>
                    <a:ext uri="{FF2B5EF4-FFF2-40B4-BE49-F238E27FC236}">
                      <a16:creationId xmlns:a16="http://schemas.microsoft.com/office/drawing/2014/main" id="{B4BB10AC-E70B-4458-B747-B9BA15504AE0}"/>
                    </a:ext>
                  </a:extLst>
                </p:cNvPr>
                <p:cNvSpPr>
                  <a:spLocks noChangeShapeType="1"/>
                </p:cNvSpPr>
                <p:nvPr/>
              </p:nvSpPr>
              <p:spPr bwMode="auto">
                <a:xfrm flipH="1" flipV="1">
                  <a:off x="3553" y="1935"/>
                  <a:ext cx="2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3" name="Line 1753">
                  <a:extLst>
                    <a:ext uri="{FF2B5EF4-FFF2-40B4-BE49-F238E27FC236}">
                      <a16:creationId xmlns:a16="http://schemas.microsoft.com/office/drawing/2014/main" id="{5F32DF42-E05D-4748-8623-70F6AC6E19E7}"/>
                    </a:ext>
                  </a:extLst>
                </p:cNvPr>
                <p:cNvSpPr>
                  <a:spLocks noChangeShapeType="1"/>
                </p:cNvSpPr>
                <p:nvPr/>
              </p:nvSpPr>
              <p:spPr bwMode="auto">
                <a:xfrm flipH="1" flipV="1">
                  <a:off x="3553" y="1963"/>
                  <a:ext cx="2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4" name="Line 1754">
                  <a:extLst>
                    <a:ext uri="{FF2B5EF4-FFF2-40B4-BE49-F238E27FC236}">
                      <a16:creationId xmlns:a16="http://schemas.microsoft.com/office/drawing/2014/main" id="{1181618A-6503-44E1-A20B-98590126B5DE}"/>
                    </a:ext>
                  </a:extLst>
                </p:cNvPr>
                <p:cNvSpPr>
                  <a:spLocks noChangeShapeType="1"/>
                </p:cNvSpPr>
                <p:nvPr/>
              </p:nvSpPr>
              <p:spPr bwMode="auto">
                <a:xfrm flipH="1" flipV="1">
                  <a:off x="3553" y="1992"/>
                  <a:ext cx="2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5" name="Line 1755">
                  <a:extLst>
                    <a:ext uri="{FF2B5EF4-FFF2-40B4-BE49-F238E27FC236}">
                      <a16:creationId xmlns:a16="http://schemas.microsoft.com/office/drawing/2014/main" id="{ADA14FB9-0A2B-43D2-A98A-32EB052B7D27}"/>
                    </a:ext>
                  </a:extLst>
                </p:cNvPr>
                <p:cNvSpPr>
                  <a:spLocks noChangeShapeType="1"/>
                </p:cNvSpPr>
                <p:nvPr/>
              </p:nvSpPr>
              <p:spPr bwMode="auto">
                <a:xfrm flipH="1" flipV="1">
                  <a:off x="3553" y="2021"/>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6" name="Line 1756">
                  <a:extLst>
                    <a:ext uri="{FF2B5EF4-FFF2-40B4-BE49-F238E27FC236}">
                      <a16:creationId xmlns:a16="http://schemas.microsoft.com/office/drawing/2014/main" id="{F5516740-B572-45A4-90AA-8E0C44B03B5A}"/>
                    </a:ext>
                  </a:extLst>
                </p:cNvPr>
                <p:cNvSpPr>
                  <a:spLocks noChangeShapeType="1"/>
                </p:cNvSpPr>
                <p:nvPr/>
              </p:nvSpPr>
              <p:spPr bwMode="auto">
                <a:xfrm flipH="1" flipV="1">
                  <a:off x="3553" y="2050"/>
                  <a:ext cx="2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7" name="Line 1757">
                  <a:extLst>
                    <a:ext uri="{FF2B5EF4-FFF2-40B4-BE49-F238E27FC236}">
                      <a16:creationId xmlns:a16="http://schemas.microsoft.com/office/drawing/2014/main" id="{17E60845-4975-4534-A764-EF62291772C4}"/>
                    </a:ext>
                  </a:extLst>
                </p:cNvPr>
                <p:cNvSpPr>
                  <a:spLocks noChangeShapeType="1"/>
                </p:cNvSpPr>
                <p:nvPr/>
              </p:nvSpPr>
              <p:spPr bwMode="auto">
                <a:xfrm flipH="1" flipV="1">
                  <a:off x="3553" y="2078"/>
                  <a:ext cx="2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8" name="Line 1758">
                  <a:extLst>
                    <a:ext uri="{FF2B5EF4-FFF2-40B4-BE49-F238E27FC236}">
                      <a16:creationId xmlns:a16="http://schemas.microsoft.com/office/drawing/2014/main" id="{35BB302B-A7E2-48E2-96D0-EF4B1C7E1AC8}"/>
                    </a:ext>
                  </a:extLst>
                </p:cNvPr>
                <p:cNvSpPr>
                  <a:spLocks noChangeShapeType="1"/>
                </p:cNvSpPr>
                <p:nvPr/>
              </p:nvSpPr>
              <p:spPr bwMode="auto">
                <a:xfrm flipH="1" flipV="1">
                  <a:off x="3553" y="2107"/>
                  <a:ext cx="2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9" name="Line 1759">
                  <a:extLst>
                    <a:ext uri="{FF2B5EF4-FFF2-40B4-BE49-F238E27FC236}">
                      <a16:creationId xmlns:a16="http://schemas.microsoft.com/office/drawing/2014/main" id="{2B19C63D-4071-44F7-96A1-EFD806F06BAE}"/>
                    </a:ext>
                  </a:extLst>
                </p:cNvPr>
                <p:cNvSpPr>
                  <a:spLocks noChangeShapeType="1"/>
                </p:cNvSpPr>
                <p:nvPr/>
              </p:nvSpPr>
              <p:spPr bwMode="auto">
                <a:xfrm flipH="1" flipV="1">
                  <a:off x="3553" y="2136"/>
                  <a:ext cx="2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0" name="Line 1760">
                  <a:extLst>
                    <a:ext uri="{FF2B5EF4-FFF2-40B4-BE49-F238E27FC236}">
                      <a16:creationId xmlns:a16="http://schemas.microsoft.com/office/drawing/2014/main" id="{75D79D86-0802-40D4-934B-50D30BA2E737}"/>
                    </a:ext>
                  </a:extLst>
                </p:cNvPr>
                <p:cNvSpPr>
                  <a:spLocks noChangeShapeType="1"/>
                </p:cNvSpPr>
                <p:nvPr/>
              </p:nvSpPr>
              <p:spPr bwMode="auto">
                <a:xfrm flipH="1">
                  <a:off x="3553" y="2164"/>
                  <a:ext cx="2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1" name="Line 1761">
                  <a:extLst>
                    <a:ext uri="{FF2B5EF4-FFF2-40B4-BE49-F238E27FC236}">
                      <a16:creationId xmlns:a16="http://schemas.microsoft.com/office/drawing/2014/main" id="{02F8626C-C631-455D-B105-166E30684845}"/>
                    </a:ext>
                  </a:extLst>
                </p:cNvPr>
                <p:cNvSpPr>
                  <a:spLocks noChangeShapeType="1"/>
                </p:cNvSpPr>
                <p:nvPr/>
              </p:nvSpPr>
              <p:spPr bwMode="auto">
                <a:xfrm flipH="1">
                  <a:off x="3553" y="2188"/>
                  <a:ext cx="2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2" name="Line 1762">
                  <a:extLst>
                    <a:ext uri="{FF2B5EF4-FFF2-40B4-BE49-F238E27FC236}">
                      <a16:creationId xmlns:a16="http://schemas.microsoft.com/office/drawing/2014/main" id="{813A386C-F276-4674-9F06-A7E7BDE09716}"/>
                    </a:ext>
                  </a:extLst>
                </p:cNvPr>
                <p:cNvSpPr>
                  <a:spLocks noChangeShapeType="1"/>
                </p:cNvSpPr>
                <p:nvPr/>
              </p:nvSpPr>
              <p:spPr bwMode="auto">
                <a:xfrm flipH="1">
                  <a:off x="3553" y="2215"/>
                  <a:ext cx="1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3" name="Line 1763">
                  <a:extLst>
                    <a:ext uri="{FF2B5EF4-FFF2-40B4-BE49-F238E27FC236}">
                      <a16:creationId xmlns:a16="http://schemas.microsoft.com/office/drawing/2014/main" id="{468D0358-AEFA-457F-B02F-35F749A4DB17}"/>
                    </a:ext>
                  </a:extLst>
                </p:cNvPr>
                <p:cNvSpPr>
                  <a:spLocks noChangeShapeType="1"/>
                </p:cNvSpPr>
                <p:nvPr/>
              </p:nvSpPr>
              <p:spPr bwMode="auto">
                <a:xfrm flipH="1">
                  <a:off x="3553" y="2244"/>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4" name="Line 1764">
                  <a:extLst>
                    <a:ext uri="{FF2B5EF4-FFF2-40B4-BE49-F238E27FC236}">
                      <a16:creationId xmlns:a16="http://schemas.microsoft.com/office/drawing/2014/main" id="{349BAAB9-CA06-4A58-95A6-246975E95A72}"/>
                    </a:ext>
                  </a:extLst>
                </p:cNvPr>
                <p:cNvSpPr>
                  <a:spLocks noChangeShapeType="1"/>
                </p:cNvSpPr>
                <p:nvPr/>
              </p:nvSpPr>
              <p:spPr bwMode="auto">
                <a:xfrm flipH="1">
                  <a:off x="3553" y="2274"/>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5" name="Line 1765">
                  <a:extLst>
                    <a:ext uri="{FF2B5EF4-FFF2-40B4-BE49-F238E27FC236}">
                      <a16:creationId xmlns:a16="http://schemas.microsoft.com/office/drawing/2014/main" id="{6FB3B93C-D7A7-4373-A0F2-9C426B7D1D5D}"/>
                    </a:ext>
                  </a:extLst>
                </p:cNvPr>
                <p:cNvSpPr>
                  <a:spLocks noChangeShapeType="1"/>
                </p:cNvSpPr>
                <p:nvPr/>
              </p:nvSpPr>
              <p:spPr bwMode="auto">
                <a:xfrm>
                  <a:off x="3549" y="2302"/>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6" name="Line 1766">
                  <a:extLst>
                    <a:ext uri="{FF2B5EF4-FFF2-40B4-BE49-F238E27FC236}">
                      <a16:creationId xmlns:a16="http://schemas.microsoft.com/office/drawing/2014/main" id="{C6A07034-8BC3-4EF8-8B89-D9A83F20DB0C}"/>
                    </a:ext>
                  </a:extLst>
                </p:cNvPr>
                <p:cNvSpPr>
                  <a:spLocks noChangeShapeType="1"/>
                </p:cNvSpPr>
                <p:nvPr/>
              </p:nvSpPr>
              <p:spPr bwMode="auto">
                <a:xfrm>
                  <a:off x="3546" y="2330"/>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7" name="Line 1767">
                  <a:extLst>
                    <a:ext uri="{FF2B5EF4-FFF2-40B4-BE49-F238E27FC236}">
                      <a16:creationId xmlns:a16="http://schemas.microsoft.com/office/drawing/2014/main" id="{F3891174-B051-45AA-8BE3-4C3DD5C9ABC7}"/>
                    </a:ext>
                  </a:extLst>
                </p:cNvPr>
                <p:cNvSpPr>
                  <a:spLocks noChangeShapeType="1"/>
                </p:cNvSpPr>
                <p:nvPr/>
              </p:nvSpPr>
              <p:spPr bwMode="auto">
                <a:xfrm>
                  <a:off x="3542" y="2358"/>
                  <a:ext cx="1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8" name="Line 1768">
                  <a:extLst>
                    <a:ext uri="{FF2B5EF4-FFF2-40B4-BE49-F238E27FC236}">
                      <a16:creationId xmlns:a16="http://schemas.microsoft.com/office/drawing/2014/main" id="{01BFF693-79F1-4EDF-AEDE-968C4AF30DD0}"/>
                    </a:ext>
                  </a:extLst>
                </p:cNvPr>
                <p:cNvSpPr>
                  <a:spLocks noChangeShapeType="1"/>
                </p:cNvSpPr>
                <p:nvPr/>
              </p:nvSpPr>
              <p:spPr bwMode="auto">
                <a:xfrm>
                  <a:off x="3534" y="2388"/>
                  <a:ext cx="1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9" name="Line 1769">
                  <a:extLst>
                    <a:ext uri="{FF2B5EF4-FFF2-40B4-BE49-F238E27FC236}">
                      <a16:creationId xmlns:a16="http://schemas.microsoft.com/office/drawing/2014/main" id="{B9A1ADA5-F92B-44D7-B02F-A0CE2D226480}"/>
                    </a:ext>
                  </a:extLst>
                </p:cNvPr>
                <p:cNvSpPr>
                  <a:spLocks noChangeShapeType="1"/>
                </p:cNvSpPr>
                <p:nvPr/>
              </p:nvSpPr>
              <p:spPr bwMode="auto">
                <a:xfrm>
                  <a:off x="3523" y="2419"/>
                  <a:ext cx="3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0" name="Line 1770">
                  <a:extLst>
                    <a:ext uri="{FF2B5EF4-FFF2-40B4-BE49-F238E27FC236}">
                      <a16:creationId xmlns:a16="http://schemas.microsoft.com/office/drawing/2014/main" id="{68F62492-560E-4BB3-BCC3-B6F16E173FF8}"/>
                    </a:ext>
                  </a:extLst>
                </p:cNvPr>
                <p:cNvSpPr>
                  <a:spLocks noChangeShapeType="1"/>
                </p:cNvSpPr>
                <p:nvPr/>
              </p:nvSpPr>
              <p:spPr bwMode="auto">
                <a:xfrm>
                  <a:off x="3512" y="2449"/>
                  <a:ext cx="4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1" name="Line 1771">
                  <a:extLst>
                    <a:ext uri="{FF2B5EF4-FFF2-40B4-BE49-F238E27FC236}">
                      <a16:creationId xmlns:a16="http://schemas.microsoft.com/office/drawing/2014/main" id="{CD2698E0-B452-4E4D-8F49-23C71B03C407}"/>
                    </a:ext>
                  </a:extLst>
                </p:cNvPr>
                <p:cNvSpPr>
                  <a:spLocks noChangeShapeType="1"/>
                </p:cNvSpPr>
                <p:nvPr/>
              </p:nvSpPr>
              <p:spPr bwMode="auto">
                <a:xfrm>
                  <a:off x="3507" y="2476"/>
                  <a:ext cx="4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2" name="Line 1772">
                  <a:extLst>
                    <a:ext uri="{FF2B5EF4-FFF2-40B4-BE49-F238E27FC236}">
                      <a16:creationId xmlns:a16="http://schemas.microsoft.com/office/drawing/2014/main" id="{48BB8068-E6C6-47C2-8CC6-5CA2B53F60D6}"/>
                    </a:ext>
                  </a:extLst>
                </p:cNvPr>
                <p:cNvSpPr>
                  <a:spLocks noChangeShapeType="1"/>
                </p:cNvSpPr>
                <p:nvPr/>
              </p:nvSpPr>
              <p:spPr bwMode="auto">
                <a:xfrm>
                  <a:off x="3512" y="2500"/>
                  <a:ext cx="4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3" name="Line 1773">
                  <a:extLst>
                    <a:ext uri="{FF2B5EF4-FFF2-40B4-BE49-F238E27FC236}">
                      <a16:creationId xmlns:a16="http://schemas.microsoft.com/office/drawing/2014/main" id="{C2C61DEA-525D-44FC-B418-E2F7D2BCDBBC}"/>
                    </a:ext>
                  </a:extLst>
                </p:cNvPr>
                <p:cNvSpPr>
                  <a:spLocks noChangeShapeType="1"/>
                </p:cNvSpPr>
                <p:nvPr/>
              </p:nvSpPr>
              <p:spPr bwMode="auto">
                <a:xfrm>
                  <a:off x="3524" y="2525"/>
                  <a:ext cx="2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4" name="Line 1774">
                  <a:extLst>
                    <a:ext uri="{FF2B5EF4-FFF2-40B4-BE49-F238E27FC236}">
                      <a16:creationId xmlns:a16="http://schemas.microsoft.com/office/drawing/2014/main" id="{270C591A-6C49-4FE3-985F-8FCDDAD9BC7C}"/>
                    </a:ext>
                  </a:extLst>
                </p:cNvPr>
                <p:cNvSpPr>
                  <a:spLocks noChangeShapeType="1"/>
                </p:cNvSpPr>
                <p:nvPr/>
              </p:nvSpPr>
              <p:spPr bwMode="auto">
                <a:xfrm>
                  <a:off x="3541" y="2551"/>
                  <a:ext cx="1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5" name="Line 1775">
                  <a:extLst>
                    <a:ext uri="{FF2B5EF4-FFF2-40B4-BE49-F238E27FC236}">
                      <a16:creationId xmlns:a16="http://schemas.microsoft.com/office/drawing/2014/main" id="{F2FFD40B-18E0-45D2-8DB4-848344FBB3D6}"/>
                    </a:ext>
                  </a:extLst>
                </p:cNvPr>
                <p:cNvSpPr>
                  <a:spLocks noChangeShapeType="1"/>
                </p:cNvSpPr>
                <p:nvPr/>
              </p:nvSpPr>
              <p:spPr bwMode="auto">
                <a:xfrm flipH="1">
                  <a:off x="3553" y="2581"/>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6" name="Line 1776">
                  <a:extLst>
                    <a:ext uri="{FF2B5EF4-FFF2-40B4-BE49-F238E27FC236}">
                      <a16:creationId xmlns:a16="http://schemas.microsoft.com/office/drawing/2014/main" id="{33EBDD5F-E325-4631-AC36-4F2C9AD2B47D}"/>
                    </a:ext>
                  </a:extLst>
                </p:cNvPr>
                <p:cNvSpPr>
                  <a:spLocks noChangeShapeType="1"/>
                </p:cNvSpPr>
                <p:nvPr/>
              </p:nvSpPr>
              <p:spPr bwMode="auto">
                <a:xfrm flipH="1">
                  <a:off x="3582" y="1692"/>
                  <a:ext cx="1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7" name="Line 1777">
                  <a:extLst>
                    <a:ext uri="{FF2B5EF4-FFF2-40B4-BE49-F238E27FC236}">
                      <a16:creationId xmlns:a16="http://schemas.microsoft.com/office/drawing/2014/main" id="{1ADA683B-85E8-40DB-8BC3-E5FD6DB98B48}"/>
                    </a:ext>
                  </a:extLst>
                </p:cNvPr>
                <p:cNvSpPr>
                  <a:spLocks noChangeShapeType="1"/>
                </p:cNvSpPr>
                <p:nvPr/>
              </p:nvSpPr>
              <p:spPr bwMode="auto">
                <a:xfrm flipH="1">
                  <a:off x="3582" y="1724"/>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8" name="Line 1778">
                  <a:extLst>
                    <a:ext uri="{FF2B5EF4-FFF2-40B4-BE49-F238E27FC236}">
                      <a16:creationId xmlns:a16="http://schemas.microsoft.com/office/drawing/2014/main" id="{831F3EF9-159E-4C8F-8C7F-33BB7514640F}"/>
                    </a:ext>
                  </a:extLst>
                </p:cNvPr>
                <p:cNvSpPr>
                  <a:spLocks noChangeShapeType="1"/>
                </p:cNvSpPr>
                <p:nvPr/>
              </p:nvSpPr>
              <p:spPr bwMode="auto">
                <a:xfrm flipH="1">
                  <a:off x="3582" y="1754"/>
                  <a:ext cx="2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9" name="Line 1779">
                  <a:extLst>
                    <a:ext uri="{FF2B5EF4-FFF2-40B4-BE49-F238E27FC236}">
                      <a16:creationId xmlns:a16="http://schemas.microsoft.com/office/drawing/2014/main" id="{3F1EFF15-DF0C-499E-AC44-E6756C8B9EFE}"/>
                    </a:ext>
                  </a:extLst>
                </p:cNvPr>
                <p:cNvSpPr>
                  <a:spLocks noChangeShapeType="1"/>
                </p:cNvSpPr>
                <p:nvPr/>
              </p:nvSpPr>
              <p:spPr bwMode="auto">
                <a:xfrm flipH="1">
                  <a:off x="3582" y="1784"/>
                  <a:ext cx="2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0" name="Line 1780">
                  <a:extLst>
                    <a:ext uri="{FF2B5EF4-FFF2-40B4-BE49-F238E27FC236}">
                      <a16:creationId xmlns:a16="http://schemas.microsoft.com/office/drawing/2014/main" id="{5A7F4D4D-E755-4010-AF13-FE16812F541F}"/>
                    </a:ext>
                  </a:extLst>
                </p:cNvPr>
                <p:cNvSpPr>
                  <a:spLocks noChangeShapeType="1"/>
                </p:cNvSpPr>
                <p:nvPr/>
              </p:nvSpPr>
              <p:spPr bwMode="auto">
                <a:xfrm flipH="1">
                  <a:off x="3582" y="1818"/>
                  <a:ext cx="2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1" name="Line 1781">
                  <a:extLst>
                    <a:ext uri="{FF2B5EF4-FFF2-40B4-BE49-F238E27FC236}">
                      <a16:creationId xmlns:a16="http://schemas.microsoft.com/office/drawing/2014/main" id="{D3FE3482-36A1-4598-AEA2-5037E936E7AE}"/>
                    </a:ext>
                  </a:extLst>
                </p:cNvPr>
                <p:cNvSpPr>
                  <a:spLocks noChangeShapeType="1"/>
                </p:cNvSpPr>
                <p:nvPr/>
              </p:nvSpPr>
              <p:spPr bwMode="auto">
                <a:xfrm flipH="1" flipV="1">
                  <a:off x="3582" y="1848"/>
                  <a:ext cx="2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2" name="Line 1782">
                  <a:extLst>
                    <a:ext uri="{FF2B5EF4-FFF2-40B4-BE49-F238E27FC236}">
                      <a16:creationId xmlns:a16="http://schemas.microsoft.com/office/drawing/2014/main" id="{F2288420-BD81-400A-B413-AE4E02BEEA05}"/>
                    </a:ext>
                  </a:extLst>
                </p:cNvPr>
                <p:cNvSpPr>
                  <a:spLocks noChangeShapeType="1"/>
                </p:cNvSpPr>
                <p:nvPr/>
              </p:nvSpPr>
              <p:spPr bwMode="auto">
                <a:xfrm flipH="1" flipV="1">
                  <a:off x="3582" y="1877"/>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3" name="Line 1783">
                  <a:extLst>
                    <a:ext uri="{FF2B5EF4-FFF2-40B4-BE49-F238E27FC236}">
                      <a16:creationId xmlns:a16="http://schemas.microsoft.com/office/drawing/2014/main" id="{C98C1544-2192-4A30-B1CA-77674EFB50C8}"/>
                    </a:ext>
                  </a:extLst>
                </p:cNvPr>
                <p:cNvSpPr>
                  <a:spLocks noChangeShapeType="1"/>
                </p:cNvSpPr>
                <p:nvPr/>
              </p:nvSpPr>
              <p:spPr bwMode="auto">
                <a:xfrm flipH="1" flipV="1">
                  <a:off x="3582" y="1906"/>
                  <a:ext cx="2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4" name="Line 1784">
                  <a:extLst>
                    <a:ext uri="{FF2B5EF4-FFF2-40B4-BE49-F238E27FC236}">
                      <a16:creationId xmlns:a16="http://schemas.microsoft.com/office/drawing/2014/main" id="{30E36F7D-02EE-4B03-BEFF-FF748FF1C204}"/>
                    </a:ext>
                  </a:extLst>
                </p:cNvPr>
                <p:cNvSpPr>
                  <a:spLocks noChangeShapeType="1"/>
                </p:cNvSpPr>
                <p:nvPr/>
              </p:nvSpPr>
              <p:spPr bwMode="auto">
                <a:xfrm flipH="1" flipV="1">
                  <a:off x="3582" y="1935"/>
                  <a:ext cx="2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5" name="Line 1785">
                  <a:extLst>
                    <a:ext uri="{FF2B5EF4-FFF2-40B4-BE49-F238E27FC236}">
                      <a16:creationId xmlns:a16="http://schemas.microsoft.com/office/drawing/2014/main" id="{DB09A3B6-3F40-4F9D-9F01-D4EEACE6921D}"/>
                    </a:ext>
                  </a:extLst>
                </p:cNvPr>
                <p:cNvSpPr>
                  <a:spLocks noChangeShapeType="1"/>
                </p:cNvSpPr>
                <p:nvPr/>
              </p:nvSpPr>
              <p:spPr bwMode="auto">
                <a:xfrm flipH="1" flipV="1">
                  <a:off x="3582" y="1963"/>
                  <a:ext cx="2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6" name="Line 1786">
                  <a:extLst>
                    <a:ext uri="{FF2B5EF4-FFF2-40B4-BE49-F238E27FC236}">
                      <a16:creationId xmlns:a16="http://schemas.microsoft.com/office/drawing/2014/main" id="{0F120241-589F-4815-91E6-730C417D157A}"/>
                    </a:ext>
                  </a:extLst>
                </p:cNvPr>
                <p:cNvSpPr>
                  <a:spLocks noChangeShapeType="1"/>
                </p:cNvSpPr>
                <p:nvPr/>
              </p:nvSpPr>
              <p:spPr bwMode="auto">
                <a:xfrm flipH="1" flipV="1">
                  <a:off x="3582" y="1992"/>
                  <a:ext cx="2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7" name="Line 1787">
                  <a:extLst>
                    <a:ext uri="{FF2B5EF4-FFF2-40B4-BE49-F238E27FC236}">
                      <a16:creationId xmlns:a16="http://schemas.microsoft.com/office/drawing/2014/main" id="{DFAC4EB1-A852-47C1-8F5F-C2080EACB5D2}"/>
                    </a:ext>
                  </a:extLst>
                </p:cNvPr>
                <p:cNvSpPr>
                  <a:spLocks noChangeShapeType="1"/>
                </p:cNvSpPr>
                <p:nvPr/>
              </p:nvSpPr>
              <p:spPr bwMode="auto">
                <a:xfrm flipH="1" flipV="1">
                  <a:off x="3582" y="2021"/>
                  <a:ext cx="2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8" name="Line 1788">
                  <a:extLst>
                    <a:ext uri="{FF2B5EF4-FFF2-40B4-BE49-F238E27FC236}">
                      <a16:creationId xmlns:a16="http://schemas.microsoft.com/office/drawing/2014/main" id="{F8601A96-E41C-4DE7-A348-C3045695F256}"/>
                    </a:ext>
                  </a:extLst>
                </p:cNvPr>
                <p:cNvSpPr>
                  <a:spLocks noChangeShapeType="1"/>
                </p:cNvSpPr>
                <p:nvPr/>
              </p:nvSpPr>
              <p:spPr bwMode="auto">
                <a:xfrm flipH="1" flipV="1">
                  <a:off x="3582" y="2050"/>
                  <a:ext cx="2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9" name="Line 1789">
                  <a:extLst>
                    <a:ext uri="{FF2B5EF4-FFF2-40B4-BE49-F238E27FC236}">
                      <a16:creationId xmlns:a16="http://schemas.microsoft.com/office/drawing/2014/main" id="{A0697081-AC06-4164-AFBB-2D7E353D5CAD}"/>
                    </a:ext>
                  </a:extLst>
                </p:cNvPr>
                <p:cNvSpPr>
                  <a:spLocks noChangeShapeType="1"/>
                </p:cNvSpPr>
                <p:nvPr/>
              </p:nvSpPr>
              <p:spPr bwMode="auto">
                <a:xfrm flipH="1" flipV="1">
                  <a:off x="3582" y="2078"/>
                  <a:ext cx="1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0" name="Line 1790">
                  <a:extLst>
                    <a:ext uri="{FF2B5EF4-FFF2-40B4-BE49-F238E27FC236}">
                      <a16:creationId xmlns:a16="http://schemas.microsoft.com/office/drawing/2014/main" id="{F25EE94A-9840-4725-8311-19C4A80898F2}"/>
                    </a:ext>
                  </a:extLst>
                </p:cNvPr>
                <p:cNvSpPr>
                  <a:spLocks noChangeShapeType="1"/>
                </p:cNvSpPr>
                <p:nvPr/>
              </p:nvSpPr>
              <p:spPr bwMode="auto">
                <a:xfrm flipH="1" flipV="1">
                  <a:off x="3582" y="2107"/>
                  <a:ext cx="1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1" name="Line 1791">
                  <a:extLst>
                    <a:ext uri="{FF2B5EF4-FFF2-40B4-BE49-F238E27FC236}">
                      <a16:creationId xmlns:a16="http://schemas.microsoft.com/office/drawing/2014/main" id="{268A61A4-B491-436A-957E-D328EF3C2D96}"/>
                    </a:ext>
                  </a:extLst>
                </p:cNvPr>
                <p:cNvSpPr>
                  <a:spLocks noChangeShapeType="1"/>
                </p:cNvSpPr>
                <p:nvPr/>
              </p:nvSpPr>
              <p:spPr bwMode="auto">
                <a:xfrm flipH="1">
                  <a:off x="3582" y="2135"/>
                  <a:ext cx="1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2" name="Line 1792">
                  <a:extLst>
                    <a:ext uri="{FF2B5EF4-FFF2-40B4-BE49-F238E27FC236}">
                      <a16:creationId xmlns:a16="http://schemas.microsoft.com/office/drawing/2014/main" id="{9F42D679-146E-47F6-BE46-A9A2D39BA816}"/>
                    </a:ext>
                  </a:extLst>
                </p:cNvPr>
                <p:cNvSpPr>
                  <a:spLocks noChangeShapeType="1"/>
                </p:cNvSpPr>
                <p:nvPr/>
              </p:nvSpPr>
              <p:spPr bwMode="auto">
                <a:xfrm flipH="1">
                  <a:off x="3582" y="2159"/>
                  <a:ext cx="1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3" name="Line 1793">
                  <a:extLst>
                    <a:ext uri="{FF2B5EF4-FFF2-40B4-BE49-F238E27FC236}">
                      <a16:creationId xmlns:a16="http://schemas.microsoft.com/office/drawing/2014/main" id="{F7B9346E-303B-4086-9A04-B42B154552B3}"/>
                    </a:ext>
                  </a:extLst>
                </p:cNvPr>
                <p:cNvSpPr>
                  <a:spLocks noChangeShapeType="1"/>
                </p:cNvSpPr>
                <p:nvPr/>
              </p:nvSpPr>
              <p:spPr bwMode="auto">
                <a:xfrm flipH="1">
                  <a:off x="3582" y="2185"/>
                  <a:ext cx="1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4" name="Line 1794">
                  <a:extLst>
                    <a:ext uri="{FF2B5EF4-FFF2-40B4-BE49-F238E27FC236}">
                      <a16:creationId xmlns:a16="http://schemas.microsoft.com/office/drawing/2014/main" id="{87E839C5-C43C-4DF8-A8DE-9C39393392C2}"/>
                    </a:ext>
                  </a:extLst>
                </p:cNvPr>
                <p:cNvSpPr>
                  <a:spLocks noChangeShapeType="1"/>
                </p:cNvSpPr>
                <p:nvPr/>
              </p:nvSpPr>
              <p:spPr bwMode="auto">
                <a:xfrm flipH="1">
                  <a:off x="3582" y="2213"/>
                  <a:ext cx="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5" name="Line 1795">
                  <a:extLst>
                    <a:ext uri="{FF2B5EF4-FFF2-40B4-BE49-F238E27FC236}">
                      <a16:creationId xmlns:a16="http://schemas.microsoft.com/office/drawing/2014/main" id="{44997585-9AD7-404E-808C-8B8B72398BDE}"/>
                    </a:ext>
                  </a:extLst>
                </p:cNvPr>
                <p:cNvSpPr>
                  <a:spLocks noChangeShapeType="1"/>
                </p:cNvSpPr>
                <p:nvPr/>
              </p:nvSpPr>
              <p:spPr bwMode="auto">
                <a:xfrm>
                  <a:off x="3582" y="2243"/>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6" name="Line 1796">
                  <a:extLst>
                    <a:ext uri="{FF2B5EF4-FFF2-40B4-BE49-F238E27FC236}">
                      <a16:creationId xmlns:a16="http://schemas.microsoft.com/office/drawing/2014/main" id="{E25AB89B-5FA9-412B-96E9-402EFA8D4AD5}"/>
                    </a:ext>
                  </a:extLst>
                </p:cNvPr>
                <p:cNvSpPr>
                  <a:spLocks noChangeShapeType="1"/>
                </p:cNvSpPr>
                <p:nvPr/>
              </p:nvSpPr>
              <p:spPr bwMode="auto">
                <a:xfrm>
                  <a:off x="3574" y="2273"/>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7" name="Line 1797">
                  <a:extLst>
                    <a:ext uri="{FF2B5EF4-FFF2-40B4-BE49-F238E27FC236}">
                      <a16:creationId xmlns:a16="http://schemas.microsoft.com/office/drawing/2014/main" id="{011EE116-62C2-4253-B2CF-2D8BAE28A3C5}"/>
                    </a:ext>
                  </a:extLst>
                </p:cNvPr>
                <p:cNvSpPr>
                  <a:spLocks noChangeShapeType="1"/>
                </p:cNvSpPr>
                <p:nvPr/>
              </p:nvSpPr>
              <p:spPr bwMode="auto">
                <a:xfrm>
                  <a:off x="3570" y="2301"/>
                  <a:ext cx="1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8" name="Line 1798">
                  <a:extLst>
                    <a:ext uri="{FF2B5EF4-FFF2-40B4-BE49-F238E27FC236}">
                      <a16:creationId xmlns:a16="http://schemas.microsoft.com/office/drawing/2014/main" id="{7F37BF11-F02F-4E2D-9E0E-21739C2F9B56}"/>
                    </a:ext>
                  </a:extLst>
                </p:cNvPr>
                <p:cNvSpPr>
                  <a:spLocks noChangeShapeType="1"/>
                </p:cNvSpPr>
                <p:nvPr/>
              </p:nvSpPr>
              <p:spPr bwMode="auto">
                <a:xfrm>
                  <a:off x="3567" y="2328"/>
                  <a:ext cx="1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9" name="Line 1799">
                  <a:extLst>
                    <a:ext uri="{FF2B5EF4-FFF2-40B4-BE49-F238E27FC236}">
                      <a16:creationId xmlns:a16="http://schemas.microsoft.com/office/drawing/2014/main" id="{80AC916F-9BEC-4E7E-B119-05F156E15BFF}"/>
                    </a:ext>
                  </a:extLst>
                </p:cNvPr>
                <p:cNvSpPr>
                  <a:spLocks noChangeShapeType="1"/>
                </p:cNvSpPr>
                <p:nvPr/>
              </p:nvSpPr>
              <p:spPr bwMode="auto">
                <a:xfrm>
                  <a:off x="3564" y="2354"/>
                  <a:ext cx="1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0" name="Line 1800">
                  <a:extLst>
                    <a:ext uri="{FF2B5EF4-FFF2-40B4-BE49-F238E27FC236}">
                      <a16:creationId xmlns:a16="http://schemas.microsoft.com/office/drawing/2014/main" id="{68121CF9-DF83-4D2F-A33C-B09806A92BFD}"/>
                    </a:ext>
                  </a:extLst>
                </p:cNvPr>
                <p:cNvSpPr>
                  <a:spLocks noChangeShapeType="1"/>
                </p:cNvSpPr>
                <p:nvPr/>
              </p:nvSpPr>
              <p:spPr bwMode="auto">
                <a:xfrm>
                  <a:off x="3557" y="2381"/>
                  <a:ext cx="2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1" name="Line 1801">
                  <a:extLst>
                    <a:ext uri="{FF2B5EF4-FFF2-40B4-BE49-F238E27FC236}">
                      <a16:creationId xmlns:a16="http://schemas.microsoft.com/office/drawing/2014/main" id="{484AD057-4B86-4DBF-8428-A8A4F1D1F449}"/>
                    </a:ext>
                  </a:extLst>
                </p:cNvPr>
                <p:cNvSpPr>
                  <a:spLocks noChangeShapeType="1"/>
                </p:cNvSpPr>
                <p:nvPr/>
              </p:nvSpPr>
              <p:spPr bwMode="auto">
                <a:xfrm>
                  <a:off x="3547" y="2408"/>
                  <a:ext cx="3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2" name="Line 1802">
                  <a:extLst>
                    <a:ext uri="{FF2B5EF4-FFF2-40B4-BE49-F238E27FC236}">
                      <a16:creationId xmlns:a16="http://schemas.microsoft.com/office/drawing/2014/main" id="{B9BA9097-6DA7-48A4-B8EC-C234EE2DE783}"/>
                    </a:ext>
                  </a:extLst>
                </p:cNvPr>
                <p:cNvSpPr>
                  <a:spLocks noChangeShapeType="1"/>
                </p:cNvSpPr>
                <p:nvPr/>
              </p:nvSpPr>
              <p:spPr bwMode="auto">
                <a:xfrm>
                  <a:off x="3539" y="2435"/>
                  <a:ext cx="4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3" name="Line 1803">
                  <a:extLst>
                    <a:ext uri="{FF2B5EF4-FFF2-40B4-BE49-F238E27FC236}">
                      <a16:creationId xmlns:a16="http://schemas.microsoft.com/office/drawing/2014/main" id="{D83B3857-F7CF-4234-86F6-5D7B274766B8}"/>
                    </a:ext>
                  </a:extLst>
                </p:cNvPr>
                <p:cNvSpPr>
                  <a:spLocks noChangeShapeType="1"/>
                </p:cNvSpPr>
                <p:nvPr/>
              </p:nvSpPr>
              <p:spPr bwMode="auto">
                <a:xfrm>
                  <a:off x="3536" y="2461"/>
                  <a:ext cx="4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4" name="Line 1804">
                  <a:extLst>
                    <a:ext uri="{FF2B5EF4-FFF2-40B4-BE49-F238E27FC236}">
                      <a16:creationId xmlns:a16="http://schemas.microsoft.com/office/drawing/2014/main" id="{8BA0662A-296B-4F26-9A86-72A379CB164D}"/>
                    </a:ext>
                  </a:extLst>
                </p:cNvPr>
                <p:cNvSpPr>
                  <a:spLocks noChangeShapeType="1"/>
                </p:cNvSpPr>
                <p:nvPr/>
              </p:nvSpPr>
              <p:spPr bwMode="auto">
                <a:xfrm>
                  <a:off x="3542" y="2486"/>
                  <a:ext cx="40"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5" name="Line 1805">
                  <a:extLst>
                    <a:ext uri="{FF2B5EF4-FFF2-40B4-BE49-F238E27FC236}">
                      <a16:creationId xmlns:a16="http://schemas.microsoft.com/office/drawing/2014/main" id="{3B8BCFD8-9FA3-494A-BBEB-AE858059BF8E}"/>
                    </a:ext>
                  </a:extLst>
                </p:cNvPr>
                <p:cNvSpPr>
                  <a:spLocks noChangeShapeType="1"/>
                </p:cNvSpPr>
                <p:nvPr/>
              </p:nvSpPr>
              <p:spPr bwMode="auto">
                <a:xfrm>
                  <a:off x="3557" y="2513"/>
                  <a:ext cx="25"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6" name="Line 1806">
                  <a:extLst>
                    <a:ext uri="{FF2B5EF4-FFF2-40B4-BE49-F238E27FC236}">
                      <a16:creationId xmlns:a16="http://schemas.microsoft.com/office/drawing/2014/main" id="{941F937E-0847-434F-B995-2A49D49B17D0}"/>
                    </a:ext>
                  </a:extLst>
                </p:cNvPr>
                <p:cNvSpPr>
                  <a:spLocks noChangeShapeType="1"/>
                </p:cNvSpPr>
                <p:nvPr/>
              </p:nvSpPr>
              <p:spPr bwMode="auto">
                <a:xfrm>
                  <a:off x="3574" y="2544"/>
                  <a:ext cx="8"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7" name="Line 1807">
                  <a:extLst>
                    <a:ext uri="{FF2B5EF4-FFF2-40B4-BE49-F238E27FC236}">
                      <a16:creationId xmlns:a16="http://schemas.microsoft.com/office/drawing/2014/main" id="{C7C09F70-0B35-44DA-BE4B-715AF3AC75DC}"/>
                    </a:ext>
                  </a:extLst>
                </p:cNvPr>
                <p:cNvSpPr>
                  <a:spLocks noChangeShapeType="1"/>
                </p:cNvSpPr>
                <p:nvPr/>
              </p:nvSpPr>
              <p:spPr bwMode="auto">
                <a:xfrm flipH="1">
                  <a:off x="3582" y="2577"/>
                  <a:ext cx="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8" name="Line 1808">
                  <a:extLst>
                    <a:ext uri="{FF2B5EF4-FFF2-40B4-BE49-F238E27FC236}">
                      <a16:creationId xmlns:a16="http://schemas.microsoft.com/office/drawing/2014/main" id="{924AAEB2-187A-4B45-82F3-A0F9137A48A3}"/>
                    </a:ext>
                  </a:extLst>
                </p:cNvPr>
                <p:cNvSpPr>
                  <a:spLocks noChangeShapeType="1"/>
                </p:cNvSpPr>
                <p:nvPr/>
              </p:nvSpPr>
              <p:spPr bwMode="auto">
                <a:xfrm flipH="1">
                  <a:off x="3611" y="1697"/>
                  <a:ext cx="1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9" name="Line 1809">
                  <a:extLst>
                    <a:ext uri="{FF2B5EF4-FFF2-40B4-BE49-F238E27FC236}">
                      <a16:creationId xmlns:a16="http://schemas.microsoft.com/office/drawing/2014/main" id="{B1DCF96A-0B66-4F5E-B1C1-7CF331E00AD4}"/>
                    </a:ext>
                  </a:extLst>
                </p:cNvPr>
                <p:cNvSpPr>
                  <a:spLocks noChangeShapeType="1"/>
                </p:cNvSpPr>
                <p:nvPr/>
              </p:nvSpPr>
              <p:spPr bwMode="auto">
                <a:xfrm flipH="1">
                  <a:off x="3611" y="1728"/>
                  <a:ext cx="1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0" name="Line 1810">
                  <a:extLst>
                    <a:ext uri="{FF2B5EF4-FFF2-40B4-BE49-F238E27FC236}">
                      <a16:creationId xmlns:a16="http://schemas.microsoft.com/office/drawing/2014/main" id="{23C3830A-EC81-4F28-9B1A-8A23D82472FD}"/>
                    </a:ext>
                  </a:extLst>
                </p:cNvPr>
                <p:cNvSpPr>
                  <a:spLocks noChangeShapeType="1"/>
                </p:cNvSpPr>
                <p:nvPr/>
              </p:nvSpPr>
              <p:spPr bwMode="auto">
                <a:xfrm flipH="1">
                  <a:off x="3611" y="1757"/>
                  <a:ext cx="1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1" name="Line 1811">
                  <a:extLst>
                    <a:ext uri="{FF2B5EF4-FFF2-40B4-BE49-F238E27FC236}">
                      <a16:creationId xmlns:a16="http://schemas.microsoft.com/office/drawing/2014/main" id="{18C15C00-819B-4DBC-B717-B148EB5D5625}"/>
                    </a:ext>
                  </a:extLst>
                </p:cNvPr>
                <p:cNvSpPr>
                  <a:spLocks noChangeShapeType="1"/>
                </p:cNvSpPr>
                <p:nvPr/>
              </p:nvSpPr>
              <p:spPr bwMode="auto">
                <a:xfrm flipH="1">
                  <a:off x="3611" y="1786"/>
                  <a:ext cx="1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2" name="Line 1812">
                  <a:extLst>
                    <a:ext uri="{FF2B5EF4-FFF2-40B4-BE49-F238E27FC236}">
                      <a16:creationId xmlns:a16="http://schemas.microsoft.com/office/drawing/2014/main" id="{22684180-C67A-42CD-9BCA-7536430FB1FE}"/>
                    </a:ext>
                  </a:extLst>
                </p:cNvPr>
                <p:cNvSpPr>
                  <a:spLocks noChangeShapeType="1"/>
                </p:cNvSpPr>
                <p:nvPr/>
              </p:nvSpPr>
              <p:spPr bwMode="auto">
                <a:xfrm flipH="1">
                  <a:off x="3611" y="1819"/>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3" name="Line 1813">
                  <a:extLst>
                    <a:ext uri="{FF2B5EF4-FFF2-40B4-BE49-F238E27FC236}">
                      <a16:creationId xmlns:a16="http://schemas.microsoft.com/office/drawing/2014/main" id="{C8F5E88A-4253-4559-B6EB-AA4892593D15}"/>
                    </a:ext>
                  </a:extLst>
                </p:cNvPr>
                <p:cNvSpPr>
                  <a:spLocks noChangeShapeType="1"/>
                </p:cNvSpPr>
                <p:nvPr/>
              </p:nvSpPr>
              <p:spPr bwMode="auto">
                <a:xfrm flipH="1" flipV="1">
                  <a:off x="3611" y="1848"/>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2015">
                <a:extLst>
                  <a:ext uri="{FF2B5EF4-FFF2-40B4-BE49-F238E27FC236}">
                    <a16:creationId xmlns:a16="http://schemas.microsoft.com/office/drawing/2014/main" id="{D58060CD-EC17-479A-9481-B52B7122C69E}"/>
                  </a:ext>
                </a:extLst>
              </p:cNvPr>
              <p:cNvGrpSpPr>
                <a:grpSpLocks/>
              </p:cNvGrpSpPr>
              <p:nvPr/>
            </p:nvGrpSpPr>
            <p:grpSpPr bwMode="auto">
              <a:xfrm>
                <a:off x="3571" y="1705"/>
                <a:ext cx="232" cy="912"/>
                <a:chOff x="3571" y="1705"/>
                <a:chExt cx="232" cy="912"/>
              </a:xfrm>
            </p:grpSpPr>
            <p:sp>
              <p:nvSpPr>
                <p:cNvPr id="4184" name="Line 1815">
                  <a:extLst>
                    <a:ext uri="{FF2B5EF4-FFF2-40B4-BE49-F238E27FC236}">
                      <a16:creationId xmlns:a16="http://schemas.microsoft.com/office/drawing/2014/main" id="{87AD57B7-FAE2-48CE-8619-579E60378C4A}"/>
                    </a:ext>
                  </a:extLst>
                </p:cNvPr>
                <p:cNvSpPr>
                  <a:spLocks noChangeShapeType="1"/>
                </p:cNvSpPr>
                <p:nvPr/>
              </p:nvSpPr>
              <p:spPr bwMode="auto">
                <a:xfrm flipH="1" flipV="1">
                  <a:off x="3611" y="1877"/>
                  <a:ext cx="1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5" name="Line 1816">
                  <a:extLst>
                    <a:ext uri="{FF2B5EF4-FFF2-40B4-BE49-F238E27FC236}">
                      <a16:creationId xmlns:a16="http://schemas.microsoft.com/office/drawing/2014/main" id="{9AC7D2AC-71BB-4335-B095-08A22359DA77}"/>
                    </a:ext>
                  </a:extLst>
                </p:cNvPr>
                <p:cNvSpPr>
                  <a:spLocks noChangeShapeType="1"/>
                </p:cNvSpPr>
                <p:nvPr/>
              </p:nvSpPr>
              <p:spPr bwMode="auto">
                <a:xfrm flipH="1" flipV="1">
                  <a:off x="3611" y="1906"/>
                  <a:ext cx="23"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6" name="Line 1817">
                  <a:extLst>
                    <a:ext uri="{FF2B5EF4-FFF2-40B4-BE49-F238E27FC236}">
                      <a16:creationId xmlns:a16="http://schemas.microsoft.com/office/drawing/2014/main" id="{834F4BDC-1ABE-4083-B989-F80F6CEE7613}"/>
                    </a:ext>
                  </a:extLst>
                </p:cNvPr>
                <p:cNvSpPr>
                  <a:spLocks noChangeShapeType="1"/>
                </p:cNvSpPr>
                <p:nvPr/>
              </p:nvSpPr>
              <p:spPr bwMode="auto">
                <a:xfrm flipH="1" flipV="1">
                  <a:off x="3611" y="1935"/>
                  <a:ext cx="28"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7" name="Line 1818">
                  <a:extLst>
                    <a:ext uri="{FF2B5EF4-FFF2-40B4-BE49-F238E27FC236}">
                      <a16:creationId xmlns:a16="http://schemas.microsoft.com/office/drawing/2014/main" id="{096A539C-74D8-46A7-AE56-29BBDEA37A45}"/>
                    </a:ext>
                  </a:extLst>
                </p:cNvPr>
                <p:cNvSpPr>
                  <a:spLocks noChangeShapeType="1"/>
                </p:cNvSpPr>
                <p:nvPr/>
              </p:nvSpPr>
              <p:spPr bwMode="auto">
                <a:xfrm flipH="1" flipV="1">
                  <a:off x="3611" y="1963"/>
                  <a:ext cx="3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8" name="Line 1819">
                  <a:extLst>
                    <a:ext uri="{FF2B5EF4-FFF2-40B4-BE49-F238E27FC236}">
                      <a16:creationId xmlns:a16="http://schemas.microsoft.com/office/drawing/2014/main" id="{4B5F3B0A-1830-4E3E-B4D6-576C0A18D20C}"/>
                    </a:ext>
                  </a:extLst>
                </p:cNvPr>
                <p:cNvSpPr>
                  <a:spLocks noChangeShapeType="1"/>
                </p:cNvSpPr>
                <p:nvPr/>
              </p:nvSpPr>
              <p:spPr bwMode="auto">
                <a:xfrm flipH="1" flipV="1">
                  <a:off x="3611" y="1992"/>
                  <a:ext cx="3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9" name="Line 1820">
                  <a:extLst>
                    <a:ext uri="{FF2B5EF4-FFF2-40B4-BE49-F238E27FC236}">
                      <a16:creationId xmlns:a16="http://schemas.microsoft.com/office/drawing/2014/main" id="{66C9747A-4610-446D-A8DA-9227341FFCA9}"/>
                    </a:ext>
                  </a:extLst>
                </p:cNvPr>
                <p:cNvSpPr>
                  <a:spLocks noChangeShapeType="1"/>
                </p:cNvSpPr>
                <p:nvPr/>
              </p:nvSpPr>
              <p:spPr bwMode="auto">
                <a:xfrm flipH="1" flipV="1">
                  <a:off x="3611" y="2021"/>
                  <a:ext cx="2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0" name="Line 1821">
                  <a:extLst>
                    <a:ext uri="{FF2B5EF4-FFF2-40B4-BE49-F238E27FC236}">
                      <a16:creationId xmlns:a16="http://schemas.microsoft.com/office/drawing/2014/main" id="{82AE0D46-8EEA-4776-A71C-85AB198CACA5}"/>
                    </a:ext>
                  </a:extLst>
                </p:cNvPr>
                <p:cNvSpPr>
                  <a:spLocks noChangeShapeType="1"/>
                </p:cNvSpPr>
                <p:nvPr/>
              </p:nvSpPr>
              <p:spPr bwMode="auto">
                <a:xfrm flipH="1">
                  <a:off x="3611" y="2048"/>
                  <a:ext cx="2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1" name="Line 1822">
                  <a:extLst>
                    <a:ext uri="{FF2B5EF4-FFF2-40B4-BE49-F238E27FC236}">
                      <a16:creationId xmlns:a16="http://schemas.microsoft.com/office/drawing/2014/main" id="{2112A453-5944-4E27-911F-70EA84AC9C9A}"/>
                    </a:ext>
                  </a:extLst>
                </p:cNvPr>
                <p:cNvSpPr>
                  <a:spLocks noChangeShapeType="1"/>
                </p:cNvSpPr>
                <p:nvPr/>
              </p:nvSpPr>
              <p:spPr bwMode="auto">
                <a:xfrm flipH="1">
                  <a:off x="3611" y="2075"/>
                  <a:ext cx="1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2" name="Line 1823">
                  <a:extLst>
                    <a:ext uri="{FF2B5EF4-FFF2-40B4-BE49-F238E27FC236}">
                      <a16:creationId xmlns:a16="http://schemas.microsoft.com/office/drawing/2014/main" id="{2122E2D4-E4DF-4C90-99EA-918A0A1B1D31}"/>
                    </a:ext>
                  </a:extLst>
                </p:cNvPr>
                <p:cNvSpPr>
                  <a:spLocks noChangeShapeType="1"/>
                </p:cNvSpPr>
                <p:nvPr/>
              </p:nvSpPr>
              <p:spPr bwMode="auto">
                <a:xfrm flipH="1">
                  <a:off x="3611" y="2103"/>
                  <a:ext cx="1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3" name="Line 1824">
                  <a:extLst>
                    <a:ext uri="{FF2B5EF4-FFF2-40B4-BE49-F238E27FC236}">
                      <a16:creationId xmlns:a16="http://schemas.microsoft.com/office/drawing/2014/main" id="{B876D66F-16DF-4078-AE1C-F37A389CFC6F}"/>
                    </a:ext>
                  </a:extLst>
                </p:cNvPr>
                <p:cNvSpPr>
                  <a:spLocks noChangeShapeType="1"/>
                </p:cNvSpPr>
                <p:nvPr/>
              </p:nvSpPr>
              <p:spPr bwMode="auto">
                <a:xfrm flipH="1">
                  <a:off x="3611" y="2130"/>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4" name="Line 1825">
                  <a:extLst>
                    <a:ext uri="{FF2B5EF4-FFF2-40B4-BE49-F238E27FC236}">
                      <a16:creationId xmlns:a16="http://schemas.microsoft.com/office/drawing/2014/main" id="{901DB668-CE22-489B-B6A2-ED16C4B0BAF8}"/>
                    </a:ext>
                  </a:extLst>
                </p:cNvPr>
                <p:cNvSpPr>
                  <a:spLocks noChangeShapeType="1"/>
                </p:cNvSpPr>
                <p:nvPr/>
              </p:nvSpPr>
              <p:spPr bwMode="auto">
                <a:xfrm flipH="1">
                  <a:off x="3611" y="2156"/>
                  <a:ext cx="1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5" name="Line 1826">
                  <a:extLst>
                    <a:ext uri="{FF2B5EF4-FFF2-40B4-BE49-F238E27FC236}">
                      <a16:creationId xmlns:a16="http://schemas.microsoft.com/office/drawing/2014/main" id="{30897A13-F70D-46EC-84FF-DC6D7CE20565}"/>
                    </a:ext>
                  </a:extLst>
                </p:cNvPr>
                <p:cNvSpPr>
                  <a:spLocks noChangeShapeType="1"/>
                </p:cNvSpPr>
                <p:nvPr/>
              </p:nvSpPr>
              <p:spPr bwMode="auto">
                <a:xfrm flipH="1">
                  <a:off x="3611" y="2184"/>
                  <a:ext cx="1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6" name="Line 1827">
                  <a:extLst>
                    <a:ext uri="{FF2B5EF4-FFF2-40B4-BE49-F238E27FC236}">
                      <a16:creationId xmlns:a16="http://schemas.microsoft.com/office/drawing/2014/main" id="{42C7F2CF-BEDD-4728-A324-4939A577143C}"/>
                    </a:ext>
                  </a:extLst>
                </p:cNvPr>
                <p:cNvSpPr>
                  <a:spLocks noChangeShapeType="1"/>
                </p:cNvSpPr>
                <p:nvPr/>
              </p:nvSpPr>
              <p:spPr bwMode="auto">
                <a:xfrm flipH="1">
                  <a:off x="3611" y="2213"/>
                  <a:ext cx="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7" name="Line 1828">
                  <a:extLst>
                    <a:ext uri="{FF2B5EF4-FFF2-40B4-BE49-F238E27FC236}">
                      <a16:creationId xmlns:a16="http://schemas.microsoft.com/office/drawing/2014/main" id="{AF244F56-8E61-4795-BACD-1BAD5788AB05}"/>
                    </a:ext>
                  </a:extLst>
                </p:cNvPr>
                <p:cNvSpPr>
                  <a:spLocks noChangeShapeType="1"/>
                </p:cNvSpPr>
                <p:nvPr/>
              </p:nvSpPr>
              <p:spPr bwMode="auto">
                <a:xfrm>
                  <a:off x="3603" y="2243"/>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8" name="Line 1829">
                  <a:extLst>
                    <a:ext uri="{FF2B5EF4-FFF2-40B4-BE49-F238E27FC236}">
                      <a16:creationId xmlns:a16="http://schemas.microsoft.com/office/drawing/2014/main" id="{8E21E5F8-8F08-4D51-84C6-36B42FCF5E6A}"/>
                    </a:ext>
                  </a:extLst>
                </p:cNvPr>
                <p:cNvSpPr>
                  <a:spLocks noChangeShapeType="1"/>
                </p:cNvSpPr>
                <p:nvPr/>
              </p:nvSpPr>
              <p:spPr bwMode="auto">
                <a:xfrm>
                  <a:off x="3594" y="2272"/>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9" name="Line 1830">
                  <a:extLst>
                    <a:ext uri="{FF2B5EF4-FFF2-40B4-BE49-F238E27FC236}">
                      <a16:creationId xmlns:a16="http://schemas.microsoft.com/office/drawing/2014/main" id="{C489F5A1-8A57-4DE6-A1B2-3BC67CD496FA}"/>
                    </a:ext>
                  </a:extLst>
                </p:cNvPr>
                <p:cNvSpPr>
                  <a:spLocks noChangeShapeType="1"/>
                </p:cNvSpPr>
                <p:nvPr/>
              </p:nvSpPr>
              <p:spPr bwMode="auto">
                <a:xfrm>
                  <a:off x="3589" y="2299"/>
                  <a:ext cx="2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0" name="Line 1831">
                  <a:extLst>
                    <a:ext uri="{FF2B5EF4-FFF2-40B4-BE49-F238E27FC236}">
                      <a16:creationId xmlns:a16="http://schemas.microsoft.com/office/drawing/2014/main" id="{B5D45E13-0153-4576-B84F-712FFA71BC2C}"/>
                    </a:ext>
                  </a:extLst>
                </p:cNvPr>
                <p:cNvSpPr>
                  <a:spLocks noChangeShapeType="1"/>
                </p:cNvSpPr>
                <p:nvPr/>
              </p:nvSpPr>
              <p:spPr bwMode="auto">
                <a:xfrm>
                  <a:off x="3588" y="2324"/>
                  <a:ext cx="2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1" name="Line 1832">
                  <a:extLst>
                    <a:ext uri="{FF2B5EF4-FFF2-40B4-BE49-F238E27FC236}">
                      <a16:creationId xmlns:a16="http://schemas.microsoft.com/office/drawing/2014/main" id="{CB8D636F-3477-4D46-B34D-1B136140130C}"/>
                    </a:ext>
                  </a:extLst>
                </p:cNvPr>
                <p:cNvSpPr>
                  <a:spLocks noChangeShapeType="1"/>
                </p:cNvSpPr>
                <p:nvPr/>
              </p:nvSpPr>
              <p:spPr bwMode="auto">
                <a:xfrm>
                  <a:off x="3587" y="2348"/>
                  <a:ext cx="2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2" name="Line 1833">
                  <a:extLst>
                    <a:ext uri="{FF2B5EF4-FFF2-40B4-BE49-F238E27FC236}">
                      <a16:creationId xmlns:a16="http://schemas.microsoft.com/office/drawing/2014/main" id="{F5B234B7-023D-4E05-A050-38D09F172FCA}"/>
                    </a:ext>
                  </a:extLst>
                </p:cNvPr>
                <p:cNvSpPr>
                  <a:spLocks noChangeShapeType="1"/>
                </p:cNvSpPr>
                <p:nvPr/>
              </p:nvSpPr>
              <p:spPr bwMode="auto">
                <a:xfrm>
                  <a:off x="3583" y="2373"/>
                  <a:ext cx="2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3" name="Line 1834">
                  <a:extLst>
                    <a:ext uri="{FF2B5EF4-FFF2-40B4-BE49-F238E27FC236}">
                      <a16:creationId xmlns:a16="http://schemas.microsoft.com/office/drawing/2014/main" id="{D3B53BE9-597A-42FE-936C-27B81CFCFCA0}"/>
                    </a:ext>
                  </a:extLst>
                </p:cNvPr>
                <p:cNvSpPr>
                  <a:spLocks noChangeShapeType="1"/>
                </p:cNvSpPr>
                <p:nvPr/>
              </p:nvSpPr>
              <p:spPr bwMode="auto">
                <a:xfrm>
                  <a:off x="3577" y="2398"/>
                  <a:ext cx="3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4" name="Line 1835">
                  <a:extLst>
                    <a:ext uri="{FF2B5EF4-FFF2-40B4-BE49-F238E27FC236}">
                      <a16:creationId xmlns:a16="http://schemas.microsoft.com/office/drawing/2014/main" id="{28A00964-A601-4A12-8714-618A9D046BB0}"/>
                    </a:ext>
                  </a:extLst>
                </p:cNvPr>
                <p:cNvSpPr>
                  <a:spLocks noChangeShapeType="1"/>
                </p:cNvSpPr>
                <p:nvPr/>
              </p:nvSpPr>
              <p:spPr bwMode="auto">
                <a:xfrm>
                  <a:off x="3571" y="2423"/>
                  <a:ext cx="40"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5" name="Line 1836">
                  <a:extLst>
                    <a:ext uri="{FF2B5EF4-FFF2-40B4-BE49-F238E27FC236}">
                      <a16:creationId xmlns:a16="http://schemas.microsoft.com/office/drawing/2014/main" id="{6E46B246-446F-4953-9F71-FD231A9242FA}"/>
                    </a:ext>
                  </a:extLst>
                </p:cNvPr>
                <p:cNvSpPr>
                  <a:spLocks noChangeShapeType="1"/>
                </p:cNvSpPr>
                <p:nvPr/>
              </p:nvSpPr>
              <p:spPr bwMode="auto">
                <a:xfrm>
                  <a:off x="3571" y="2449"/>
                  <a:ext cx="40"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6" name="Line 1837">
                  <a:extLst>
                    <a:ext uri="{FF2B5EF4-FFF2-40B4-BE49-F238E27FC236}">
                      <a16:creationId xmlns:a16="http://schemas.microsoft.com/office/drawing/2014/main" id="{D790E769-8350-4432-9B5B-F8E76EEE158D}"/>
                    </a:ext>
                  </a:extLst>
                </p:cNvPr>
                <p:cNvSpPr>
                  <a:spLocks noChangeShapeType="1"/>
                </p:cNvSpPr>
                <p:nvPr/>
              </p:nvSpPr>
              <p:spPr bwMode="auto">
                <a:xfrm>
                  <a:off x="3578" y="2477"/>
                  <a:ext cx="33"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7" name="Line 1838">
                  <a:extLst>
                    <a:ext uri="{FF2B5EF4-FFF2-40B4-BE49-F238E27FC236}">
                      <a16:creationId xmlns:a16="http://schemas.microsoft.com/office/drawing/2014/main" id="{0F195347-B178-4E73-97AE-A57CA69E1A49}"/>
                    </a:ext>
                  </a:extLst>
                </p:cNvPr>
                <p:cNvSpPr>
                  <a:spLocks noChangeShapeType="1"/>
                </p:cNvSpPr>
                <p:nvPr/>
              </p:nvSpPr>
              <p:spPr bwMode="auto">
                <a:xfrm>
                  <a:off x="3591" y="2508"/>
                  <a:ext cx="20"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8" name="Line 1839">
                  <a:extLst>
                    <a:ext uri="{FF2B5EF4-FFF2-40B4-BE49-F238E27FC236}">
                      <a16:creationId xmlns:a16="http://schemas.microsoft.com/office/drawing/2014/main" id="{3A09BBA9-3821-4B56-9685-0A693FE2C004}"/>
                    </a:ext>
                  </a:extLst>
                </p:cNvPr>
                <p:cNvSpPr>
                  <a:spLocks noChangeShapeType="1"/>
                </p:cNvSpPr>
                <p:nvPr/>
              </p:nvSpPr>
              <p:spPr bwMode="auto">
                <a:xfrm>
                  <a:off x="3606" y="2544"/>
                  <a:ext cx="5"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9" name="Line 1840">
                  <a:extLst>
                    <a:ext uri="{FF2B5EF4-FFF2-40B4-BE49-F238E27FC236}">
                      <a16:creationId xmlns:a16="http://schemas.microsoft.com/office/drawing/2014/main" id="{5B9E008C-B637-42CF-8028-B70C3341D52D}"/>
                    </a:ext>
                  </a:extLst>
                </p:cNvPr>
                <p:cNvSpPr>
                  <a:spLocks noChangeShapeType="1"/>
                </p:cNvSpPr>
                <p:nvPr/>
              </p:nvSpPr>
              <p:spPr bwMode="auto">
                <a:xfrm flipH="1">
                  <a:off x="3611" y="2580"/>
                  <a:ext cx="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0" name="Line 1841">
                  <a:extLst>
                    <a:ext uri="{FF2B5EF4-FFF2-40B4-BE49-F238E27FC236}">
                      <a16:creationId xmlns:a16="http://schemas.microsoft.com/office/drawing/2014/main" id="{1EA5C97E-8AAD-4BAB-AD94-DAFA28DB6A6C}"/>
                    </a:ext>
                  </a:extLst>
                </p:cNvPr>
                <p:cNvSpPr>
                  <a:spLocks noChangeShapeType="1"/>
                </p:cNvSpPr>
                <p:nvPr/>
              </p:nvSpPr>
              <p:spPr bwMode="auto">
                <a:xfrm flipH="1" flipV="1">
                  <a:off x="3640" y="1705"/>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1" name="Line 1842">
                  <a:extLst>
                    <a:ext uri="{FF2B5EF4-FFF2-40B4-BE49-F238E27FC236}">
                      <a16:creationId xmlns:a16="http://schemas.microsoft.com/office/drawing/2014/main" id="{8C472FB2-9458-4FAD-8F9F-FAA4E9FE82BB}"/>
                    </a:ext>
                  </a:extLst>
                </p:cNvPr>
                <p:cNvSpPr>
                  <a:spLocks noChangeShapeType="1"/>
                </p:cNvSpPr>
                <p:nvPr/>
              </p:nvSpPr>
              <p:spPr bwMode="auto">
                <a:xfrm flipH="1" flipV="1">
                  <a:off x="3640" y="1733"/>
                  <a:ext cx="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2" name="Line 1843">
                  <a:extLst>
                    <a:ext uri="{FF2B5EF4-FFF2-40B4-BE49-F238E27FC236}">
                      <a16:creationId xmlns:a16="http://schemas.microsoft.com/office/drawing/2014/main" id="{1EC45B57-E86D-4DF3-9FC9-A85E8C129102}"/>
                    </a:ext>
                  </a:extLst>
                </p:cNvPr>
                <p:cNvSpPr>
                  <a:spLocks noChangeShapeType="1"/>
                </p:cNvSpPr>
                <p:nvPr/>
              </p:nvSpPr>
              <p:spPr bwMode="auto">
                <a:xfrm flipH="1">
                  <a:off x="3640" y="1760"/>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3" name="Line 1844">
                  <a:extLst>
                    <a:ext uri="{FF2B5EF4-FFF2-40B4-BE49-F238E27FC236}">
                      <a16:creationId xmlns:a16="http://schemas.microsoft.com/office/drawing/2014/main" id="{96695EFB-A0CD-4C09-A3DD-4988C9243209}"/>
                    </a:ext>
                  </a:extLst>
                </p:cNvPr>
                <p:cNvSpPr>
                  <a:spLocks noChangeShapeType="1"/>
                </p:cNvSpPr>
                <p:nvPr/>
              </p:nvSpPr>
              <p:spPr bwMode="auto">
                <a:xfrm flipH="1">
                  <a:off x="3640" y="1786"/>
                  <a:ext cx="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4" name="Line 1845">
                  <a:extLst>
                    <a:ext uri="{FF2B5EF4-FFF2-40B4-BE49-F238E27FC236}">
                      <a16:creationId xmlns:a16="http://schemas.microsoft.com/office/drawing/2014/main" id="{03C59FD1-7CAD-46EF-93E6-8CAD28AA3CDA}"/>
                    </a:ext>
                  </a:extLst>
                </p:cNvPr>
                <p:cNvSpPr>
                  <a:spLocks noChangeShapeType="1"/>
                </p:cNvSpPr>
                <p:nvPr/>
              </p:nvSpPr>
              <p:spPr bwMode="auto">
                <a:xfrm flipH="1">
                  <a:off x="3640" y="1817"/>
                  <a:ext cx="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5" name="Line 1846">
                  <a:extLst>
                    <a:ext uri="{FF2B5EF4-FFF2-40B4-BE49-F238E27FC236}">
                      <a16:creationId xmlns:a16="http://schemas.microsoft.com/office/drawing/2014/main" id="{F2873D69-4A99-49E2-914F-C874A61DEBE5}"/>
                    </a:ext>
                  </a:extLst>
                </p:cNvPr>
                <p:cNvSpPr>
                  <a:spLocks noChangeShapeType="1"/>
                </p:cNvSpPr>
                <p:nvPr/>
              </p:nvSpPr>
              <p:spPr bwMode="auto">
                <a:xfrm flipH="1" flipV="1">
                  <a:off x="3640" y="1848"/>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6" name="Line 1847">
                  <a:extLst>
                    <a:ext uri="{FF2B5EF4-FFF2-40B4-BE49-F238E27FC236}">
                      <a16:creationId xmlns:a16="http://schemas.microsoft.com/office/drawing/2014/main" id="{7938F1E5-4BC1-4625-9222-F32CF2A80863}"/>
                    </a:ext>
                  </a:extLst>
                </p:cNvPr>
                <p:cNvSpPr>
                  <a:spLocks noChangeShapeType="1"/>
                </p:cNvSpPr>
                <p:nvPr/>
              </p:nvSpPr>
              <p:spPr bwMode="auto">
                <a:xfrm flipH="1" flipV="1">
                  <a:off x="3640" y="1877"/>
                  <a:ext cx="1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7" name="Line 1848">
                  <a:extLst>
                    <a:ext uri="{FF2B5EF4-FFF2-40B4-BE49-F238E27FC236}">
                      <a16:creationId xmlns:a16="http://schemas.microsoft.com/office/drawing/2014/main" id="{8A1CCDD8-8921-4070-8944-C152EB4A2895}"/>
                    </a:ext>
                  </a:extLst>
                </p:cNvPr>
                <p:cNvSpPr>
                  <a:spLocks noChangeShapeType="1"/>
                </p:cNvSpPr>
                <p:nvPr/>
              </p:nvSpPr>
              <p:spPr bwMode="auto">
                <a:xfrm flipH="1" flipV="1">
                  <a:off x="3640" y="1906"/>
                  <a:ext cx="2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8" name="Line 1849">
                  <a:extLst>
                    <a:ext uri="{FF2B5EF4-FFF2-40B4-BE49-F238E27FC236}">
                      <a16:creationId xmlns:a16="http://schemas.microsoft.com/office/drawing/2014/main" id="{B71A12BC-5CBC-4434-BFC5-E831FCE6AA38}"/>
                    </a:ext>
                  </a:extLst>
                </p:cNvPr>
                <p:cNvSpPr>
                  <a:spLocks noChangeShapeType="1"/>
                </p:cNvSpPr>
                <p:nvPr/>
              </p:nvSpPr>
              <p:spPr bwMode="auto">
                <a:xfrm flipH="1" flipV="1">
                  <a:off x="3640" y="1935"/>
                  <a:ext cx="3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9" name="Line 1850">
                  <a:extLst>
                    <a:ext uri="{FF2B5EF4-FFF2-40B4-BE49-F238E27FC236}">
                      <a16:creationId xmlns:a16="http://schemas.microsoft.com/office/drawing/2014/main" id="{6DFF81CF-3C3E-43CB-AE82-EC62169BA76F}"/>
                    </a:ext>
                  </a:extLst>
                </p:cNvPr>
                <p:cNvSpPr>
                  <a:spLocks noChangeShapeType="1"/>
                </p:cNvSpPr>
                <p:nvPr/>
              </p:nvSpPr>
              <p:spPr bwMode="auto">
                <a:xfrm flipH="1" flipV="1">
                  <a:off x="3640" y="1963"/>
                  <a:ext cx="3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0" name="Line 1851">
                  <a:extLst>
                    <a:ext uri="{FF2B5EF4-FFF2-40B4-BE49-F238E27FC236}">
                      <a16:creationId xmlns:a16="http://schemas.microsoft.com/office/drawing/2014/main" id="{30CD4266-645E-4D8A-B927-0D9428D0E799}"/>
                    </a:ext>
                  </a:extLst>
                </p:cNvPr>
                <p:cNvSpPr>
                  <a:spLocks noChangeShapeType="1"/>
                </p:cNvSpPr>
                <p:nvPr/>
              </p:nvSpPr>
              <p:spPr bwMode="auto">
                <a:xfrm flipH="1" flipV="1">
                  <a:off x="3640" y="1992"/>
                  <a:ext cx="3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1" name="Line 1852">
                  <a:extLst>
                    <a:ext uri="{FF2B5EF4-FFF2-40B4-BE49-F238E27FC236}">
                      <a16:creationId xmlns:a16="http://schemas.microsoft.com/office/drawing/2014/main" id="{2DDA3526-5254-4D27-A09A-1372A013DC9A}"/>
                    </a:ext>
                  </a:extLst>
                </p:cNvPr>
                <p:cNvSpPr>
                  <a:spLocks noChangeShapeType="1"/>
                </p:cNvSpPr>
                <p:nvPr/>
              </p:nvSpPr>
              <p:spPr bwMode="auto">
                <a:xfrm flipH="1">
                  <a:off x="3640" y="2020"/>
                  <a:ext cx="3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2" name="Line 1853">
                  <a:extLst>
                    <a:ext uri="{FF2B5EF4-FFF2-40B4-BE49-F238E27FC236}">
                      <a16:creationId xmlns:a16="http://schemas.microsoft.com/office/drawing/2014/main" id="{3293DB23-431A-4875-903A-9CD939FA9E62}"/>
                    </a:ext>
                  </a:extLst>
                </p:cNvPr>
                <p:cNvSpPr>
                  <a:spLocks noChangeShapeType="1"/>
                </p:cNvSpPr>
                <p:nvPr/>
              </p:nvSpPr>
              <p:spPr bwMode="auto">
                <a:xfrm flipH="1">
                  <a:off x="3640" y="2045"/>
                  <a:ext cx="2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3" name="Line 1854">
                  <a:extLst>
                    <a:ext uri="{FF2B5EF4-FFF2-40B4-BE49-F238E27FC236}">
                      <a16:creationId xmlns:a16="http://schemas.microsoft.com/office/drawing/2014/main" id="{2389CE4B-DC83-4A32-9211-3131605473E1}"/>
                    </a:ext>
                  </a:extLst>
                </p:cNvPr>
                <p:cNvSpPr>
                  <a:spLocks noChangeShapeType="1"/>
                </p:cNvSpPr>
                <p:nvPr/>
              </p:nvSpPr>
              <p:spPr bwMode="auto">
                <a:xfrm flipH="1">
                  <a:off x="3640" y="2071"/>
                  <a:ext cx="1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4" name="Line 1855">
                  <a:extLst>
                    <a:ext uri="{FF2B5EF4-FFF2-40B4-BE49-F238E27FC236}">
                      <a16:creationId xmlns:a16="http://schemas.microsoft.com/office/drawing/2014/main" id="{7D6E6080-8710-4FE4-9BB8-8F836670FCD8}"/>
                    </a:ext>
                  </a:extLst>
                </p:cNvPr>
                <p:cNvSpPr>
                  <a:spLocks noChangeShapeType="1"/>
                </p:cNvSpPr>
                <p:nvPr/>
              </p:nvSpPr>
              <p:spPr bwMode="auto">
                <a:xfrm flipH="1">
                  <a:off x="3640" y="2099"/>
                  <a:ext cx="1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5" name="Line 1856">
                  <a:extLst>
                    <a:ext uri="{FF2B5EF4-FFF2-40B4-BE49-F238E27FC236}">
                      <a16:creationId xmlns:a16="http://schemas.microsoft.com/office/drawing/2014/main" id="{F5EB4808-992F-43E0-BCE7-6178510C5E13}"/>
                    </a:ext>
                  </a:extLst>
                </p:cNvPr>
                <p:cNvSpPr>
                  <a:spLocks noChangeShapeType="1"/>
                </p:cNvSpPr>
                <p:nvPr/>
              </p:nvSpPr>
              <p:spPr bwMode="auto">
                <a:xfrm flipH="1">
                  <a:off x="3640" y="2127"/>
                  <a:ext cx="1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6" name="Line 1857">
                  <a:extLst>
                    <a:ext uri="{FF2B5EF4-FFF2-40B4-BE49-F238E27FC236}">
                      <a16:creationId xmlns:a16="http://schemas.microsoft.com/office/drawing/2014/main" id="{B0824885-398C-44A5-BF2F-20EAD14684B6}"/>
                    </a:ext>
                  </a:extLst>
                </p:cNvPr>
                <p:cNvSpPr>
                  <a:spLocks noChangeShapeType="1"/>
                </p:cNvSpPr>
                <p:nvPr/>
              </p:nvSpPr>
              <p:spPr bwMode="auto">
                <a:xfrm flipH="1">
                  <a:off x="3640" y="2155"/>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7" name="Line 1858">
                  <a:extLst>
                    <a:ext uri="{FF2B5EF4-FFF2-40B4-BE49-F238E27FC236}">
                      <a16:creationId xmlns:a16="http://schemas.microsoft.com/office/drawing/2014/main" id="{0EFF5DDF-ED00-4BB3-913F-DC39526E914F}"/>
                    </a:ext>
                  </a:extLst>
                </p:cNvPr>
                <p:cNvSpPr>
                  <a:spLocks noChangeShapeType="1"/>
                </p:cNvSpPr>
                <p:nvPr/>
              </p:nvSpPr>
              <p:spPr bwMode="auto">
                <a:xfrm flipH="1">
                  <a:off x="3640" y="2184"/>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8" name="Line 1859">
                  <a:extLst>
                    <a:ext uri="{FF2B5EF4-FFF2-40B4-BE49-F238E27FC236}">
                      <a16:creationId xmlns:a16="http://schemas.microsoft.com/office/drawing/2014/main" id="{522F7452-F1C5-4838-BA56-8675B09BED3F}"/>
                    </a:ext>
                  </a:extLst>
                </p:cNvPr>
                <p:cNvSpPr>
                  <a:spLocks noChangeShapeType="1"/>
                </p:cNvSpPr>
                <p:nvPr/>
              </p:nvSpPr>
              <p:spPr bwMode="auto">
                <a:xfrm>
                  <a:off x="3637" y="2214"/>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9" name="Line 1860">
                  <a:extLst>
                    <a:ext uri="{FF2B5EF4-FFF2-40B4-BE49-F238E27FC236}">
                      <a16:creationId xmlns:a16="http://schemas.microsoft.com/office/drawing/2014/main" id="{43548A69-9C6C-4B11-A7E5-9C3C01B20B09}"/>
                    </a:ext>
                  </a:extLst>
                </p:cNvPr>
                <p:cNvSpPr>
                  <a:spLocks noChangeShapeType="1"/>
                </p:cNvSpPr>
                <p:nvPr/>
              </p:nvSpPr>
              <p:spPr bwMode="auto">
                <a:xfrm>
                  <a:off x="3626" y="2243"/>
                  <a:ext cx="1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0" name="Line 1861">
                  <a:extLst>
                    <a:ext uri="{FF2B5EF4-FFF2-40B4-BE49-F238E27FC236}">
                      <a16:creationId xmlns:a16="http://schemas.microsoft.com/office/drawing/2014/main" id="{4AA7809D-202C-4175-9653-A433BDDB8053}"/>
                    </a:ext>
                  </a:extLst>
                </p:cNvPr>
                <p:cNvSpPr>
                  <a:spLocks noChangeShapeType="1"/>
                </p:cNvSpPr>
                <p:nvPr/>
              </p:nvSpPr>
              <p:spPr bwMode="auto">
                <a:xfrm>
                  <a:off x="3615" y="2270"/>
                  <a:ext cx="2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1" name="Line 1862">
                  <a:extLst>
                    <a:ext uri="{FF2B5EF4-FFF2-40B4-BE49-F238E27FC236}">
                      <a16:creationId xmlns:a16="http://schemas.microsoft.com/office/drawing/2014/main" id="{1C9529D5-C361-4DA0-B5D2-F8A826E8381A}"/>
                    </a:ext>
                  </a:extLst>
                </p:cNvPr>
                <p:cNvSpPr>
                  <a:spLocks noChangeShapeType="1"/>
                </p:cNvSpPr>
                <p:nvPr/>
              </p:nvSpPr>
              <p:spPr bwMode="auto">
                <a:xfrm>
                  <a:off x="3610" y="2296"/>
                  <a:ext cx="30"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2" name="Line 1863">
                  <a:extLst>
                    <a:ext uri="{FF2B5EF4-FFF2-40B4-BE49-F238E27FC236}">
                      <a16:creationId xmlns:a16="http://schemas.microsoft.com/office/drawing/2014/main" id="{10305EC6-54C7-40CF-BCC2-1FA1AE0B673A}"/>
                    </a:ext>
                  </a:extLst>
                </p:cNvPr>
                <p:cNvSpPr>
                  <a:spLocks noChangeShapeType="1"/>
                </p:cNvSpPr>
                <p:nvPr/>
              </p:nvSpPr>
              <p:spPr bwMode="auto">
                <a:xfrm>
                  <a:off x="3610" y="2321"/>
                  <a:ext cx="3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3" name="Line 1864">
                  <a:extLst>
                    <a:ext uri="{FF2B5EF4-FFF2-40B4-BE49-F238E27FC236}">
                      <a16:creationId xmlns:a16="http://schemas.microsoft.com/office/drawing/2014/main" id="{CCD30C48-169A-442C-AA46-37B87F534C35}"/>
                    </a:ext>
                  </a:extLst>
                </p:cNvPr>
                <p:cNvSpPr>
                  <a:spLocks noChangeShapeType="1"/>
                </p:cNvSpPr>
                <p:nvPr/>
              </p:nvSpPr>
              <p:spPr bwMode="auto">
                <a:xfrm>
                  <a:off x="3612" y="2344"/>
                  <a:ext cx="2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4" name="Line 1865">
                  <a:extLst>
                    <a:ext uri="{FF2B5EF4-FFF2-40B4-BE49-F238E27FC236}">
                      <a16:creationId xmlns:a16="http://schemas.microsoft.com/office/drawing/2014/main" id="{2F700E7F-C7BF-462C-B4D8-FAB88B861F36}"/>
                    </a:ext>
                  </a:extLst>
                </p:cNvPr>
                <p:cNvSpPr>
                  <a:spLocks noChangeShapeType="1"/>
                </p:cNvSpPr>
                <p:nvPr/>
              </p:nvSpPr>
              <p:spPr bwMode="auto">
                <a:xfrm>
                  <a:off x="3613" y="2367"/>
                  <a:ext cx="27"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5" name="Line 1866">
                  <a:extLst>
                    <a:ext uri="{FF2B5EF4-FFF2-40B4-BE49-F238E27FC236}">
                      <a16:creationId xmlns:a16="http://schemas.microsoft.com/office/drawing/2014/main" id="{95BFFF2C-E6CA-4A5A-A46E-8D16E0B44AD5}"/>
                    </a:ext>
                  </a:extLst>
                </p:cNvPr>
                <p:cNvSpPr>
                  <a:spLocks noChangeShapeType="1"/>
                </p:cNvSpPr>
                <p:nvPr/>
              </p:nvSpPr>
              <p:spPr bwMode="auto">
                <a:xfrm>
                  <a:off x="3611" y="2391"/>
                  <a:ext cx="29"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6" name="Line 1867">
                  <a:extLst>
                    <a:ext uri="{FF2B5EF4-FFF2-40B4-BE49-F238E27FC236}">
                      <a16:creationId xmlns:a16="http://schemas.microsoft.com/office/drawing/2014/main" id="{853521F5-6478-438E-90D5-834DC5C56ECC}"/>
                    </a:ext>
                  </a:extLst>
                </p:cNvPr>
                <p:cNvSpPr>
                  <a:spLocks noChangeShapeType="1"/>
                </p:cNvSpPr>
                <p:nvPr/>
              </p:nvSpPr>
              <p:spPr bwMode="auto">
                <a:xfrm>
                  <a:off x="3608" y="2415"/>
                  <a:ext cx="32"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7" name="Line 1868">
                  <a:extLst>
                    <a:ext uri="{FF2B5EF4-FFF2-40B4-BE49-F238E27FC236}">
                      <a16:creationId xmlns:a16="http://schemas.microsoft.com/office/drawing/2014/main" id="{8990487D-948D-4CFB-8F9F-D19B016F6784}"/>
                    </a:ext>
                  </a:extLst>
                </p:cNvPr>
                <p:cNvSpPr>
                  <a:spLocks noChangeShapeType="1"/>
                </p:cNvSpPr>
                <p:nvPr/>
              </p:nvSpPr>
              <p:spPr bwMode="auto">
                <a:xfrm>
                  <a:off x="3609" y="2443"/>
                  <a:ext cx="31"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8" name="Line 1869">
                  <a:extLst>
                    <a:ext uri="{FF2B5EF4-FFF2-40B4-BE49-F238E27FC236}">
                      <a16:creationId xmlns:a16="http://schemas.microsoft.com/office/drawing/2014/main" id="{4F9CB9E3-9238-4A07-A2A3-EEDD07204463}"/>
                    </a:ext>
                  </a:extLst>
                </p:cNvPr>
                <p:cNvSpPr>
                  <a:spLocks noChangeShapeType="1"/>
                </p:cNvSpPr>
                <p:nvPr/>
              </p:nvSpPr>
              <p:spPr bwMode="auto">
                <a:xfrm>
                  <a:off x="3615" y="2474"/>
                  <a:ext cx="25"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9" name="Line 1870">
                  <a:extLst>
                    <a:ext uri="{FF2B5EF4-FFF2-40B4-BE49-F238E27FC236}">
                      <a16:creationId xmlns:a16="http://schemas.microsoft.com/office/drawing/2014/main" id="{B897BDB3-55C7-46B8-BB50-933FF523C425}"/>
                    </a:ext>
                  </a:extLst>
                </p:cNvPr>
                <p:cNvSpPr>
                  <a:spLocks noChangeShapeType="1"/>
                </p:cNvSpPr>
                <p:nvPr/>
              </p:nvSpPr>
              <p:spPr bwMode="auto">
                <a:xfrm>
                  <a:off x="3625" y="2511"/>
                  <a:ext cx="15"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0" name="Line 1871">
                  <a:extLst>
                    <a:ext uri="{FF2B5EF4-FFF2-40B4-BE49-F238E27FC236}">
                      <a16:creationId xmlns:a16="http://schemas.microsoft.com/office/drawing/2014/main" id="{B2B61525-5657-41B8-A5EA-EDF0249DEABA}"/>
                    </a:ext>
                  </a:extLst>
                </p:cNvPr>
                <p:cNvSpPr>
                  <a:spLocks noChangeShapeType="1"/>
                </p:cNvSpPr>
                <p:nvPr/>
              </p:nvSpPr>
              <p:spPr bwMode="auto">
                <a:xfrm>
                  <a:off x="3636" y="2551"/>
                  <a:ext cx="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1" name="Line 1872">
                  <a:extLst>
                    <a:ext uri="{FF2B5EF4-FFF2-40B4-BE49-F238E27FC236}">
                      <a16:creationId xmlns:a16="http://schemas.microsoft.com/office/drawing/2014/main" id="{F2915443-70D7-4D18-9DEE-D92DB3FC768F}"/>
                    </a:ext>
                  </a:extLst>
                </p:cNvPr>
                <p:cNvSpPr>
                  <a:spLocks noChangeShapeType="1"/>
                </p:cNvSpPr>
                <p:nvPr/>
              </p:nvSpPr>
              <p:spPr bwMode="auto">
                <a:xfrm flipH="1">
                  <a:off x="3640" y="2590"/>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2" name="Line 1873">
                  <a:extLst>
                    <a:ext uri="{FF2B5EF4-FFF2-40B4-BE49-F238E27FC236}">
                      <a16:creationId xmlns:a16="http://schemas.microsoft.com/office/drawing/2014/main" id="{C170A395-6607-4949-A788-0E4C4B1EF5C2}"/>
                    </a:ext>
                  </a:extLst>
                </p:cNvPr>
                <p:cNvSpPr>
                  <a:spLocks noChangeShapeType="1"/>
                </p:cNvSpPr>
                <p:nvPr/>
              </p:nvSpPr>
              <p:spPr bwMode="auto">
                <a:xfrm flipH="1" flipV="1">
                  <a:off x="3668" y="1705"/>
                  <a:ext cx="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3" name="Line 1874">
                  <a:extLst>
                    <a:ext uri="{FF2B5EF4-FFF2-40B4-BE49-F238E27FC236}">
                      <a16:creationId xmlns:a16="http://schemas.microsoft.com/office/drawing/2014/main" id="{199C9255-3A57-47F1-AF40-4CA100AD8382}"/>
                    </a:ext>
                  </a:extLst>
                </p:cNvPr>
                <p:cNvSpPr>
                  <a:spLocks noChangeShapeType="1"/>
                </p:cNvSpPr>
                <p:nvPr/>
              </p:nvSpPr>
              <p:spPr bwMode="auto">
                <a:xfrm flipH="1" flipV="1">
                  <a:off x="3668" y="1733"/>
                  <a:ext cx="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4" name="Line 1875">
                  <a:extLst>
                    <a:ext uri="{FF2B5EF4-FFF2-40B4-BE49-F238E27FC236}">
                      <a16:creationId xmlns:a16="http://schemas.microsoft.com/office/drawing/2014/main" id="{7EC0FCFE-C567-4F24-85FE-E7A33A1AC436}"/>
                    </a:ext>
                  </a:extLst>
                </p:cNvPr>
                <p:cNvSpPr>
                  <a:spLocks noChangeShapeType="1"/>
                </p:cNvSpPr>
                <p:nvPr/>
              </p:nvSpPr>
              <p:spPr bwMode="auto">
                <a:xfrm flipH="1">
                  <a:off x="3668" y="1762"/>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5" name="Line 1876">
                  <a:extLst>
                    <a:ext uri="{FF2B5EF4-FFF2-40B4-BE49-F238E27FC236}">
                      <a16:creationId xmlns:a16="http://schemas.microsoft.com/office/drawing/2014/main" id="{03389D2E-1277-4304-852B-07703E379E81}"/>
                    </a:ext>
                  </a:extLst>
                </p:cNvPr>
                <p:cNvSpPr>
                  <a:spLocks noChangeShapeType="1"/>
                </p:cNvSpPr>
                <p:nvPr/>
              </p:nvSpPr>
              <p:spPr bwMode="auto">
                <a:xfrm flipH="1">
                  <a:off x="3668" y="1784"/>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6" name="Line 1877">
                  <a:extLst>
                    <a:ext uri="{FF2B5EF4-FFF2-40B4-BE49-F238E27FC236}">
                      <a16:creationId xmlns:a16="http://schemas.microsoft.com/office/drawing/2014/main" id="{694BBF41-1FCB-4648-AEBC-C50121D5BE11}"/>
                    </a:ext>
                  </a:extLst>
                </p:cNvPr>
                <p:cNvSpPr>
                  <a:spLocks noChangeShapeType="1"/>
                </p:cNvSpPr>
                <p:nvPr/>
              </p:nvSpPr>
              <p:spPr bwMode="auto">
                <a:xfrm flipH="1">
                  <a:off x="3668" y="1812"/>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7" name="Line 1878">
                  <a:extLst>
                    <a:ext uri="{FF2B5EF4-FFF2-40B4-BE49-F238E27FC236}">
                      <a16:creationId xmlns:a16="http://schemas.microsoft.com/office/drawing/2014/main" id="{5A477AFA-CC59-43D9-9CE7-ECF159E1EE80}"/>
                    </a:ext>
                  </a:extLst>
                </p:cNvPr>
                <p:cNvSpPr>
                  <a:spLocks noChangeShapeType="1"/>
                </p:cNvSpPr>
                <p:nvPr/>
              </p:nvSpPr>
              <p:spPr bwMode="auto">
                <a:xfrm flipH="1">
                  <a:off x="3668" y="1847"/>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8" name="Line 1879">
                  <a:extLst>
                    <a:ext uri="{FF2B5EF4-FFF2-40B4-BE49-F238E27FC236}">
                      <a16:creationId xmlns:a16="http://schemas.microsoft.com/office/drawing/2014/main" id="{0D304EF8-EE78-4867-B637-643DF4DA6CD8}"/>
                    </a:ext>
                  </a:extLst>
                </p:cNvPr>
                <p:cNvSpPr>
                  <a:spLocks noChangeShapeType="1"/>
                </p:cNvSpPr>
                <p:nvPr/>
              </p:nvSpPr>
              <p:spPr bwMode="auto">
                <a:xfrm flipH="1" flipV="1">
                  <a:off x="3668" y="1877"/>
                  <a:ext cx="1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9" name="Line 1880">
                  <a:extLst>
                    <a:ext uri="{FF2B5EF4-FFF2-40B4-BE49-F238E27FC236}">
                      <a16:creationId xmlns:a16="http://schemas.microsoft.com/office/drawing/2014/main" id="{657BBB62-1971-4B07-92A5-76BAE94DDB92}"/>
                    </a:ext>
                  </a:extLst>
                </p:cNvPr>
                <p:cNvSpPr>
                  <a:spLocks noChangeShapeType="1"/>
                </p:cNvSpPr>
                <p:nvPr/>
              </p:nvSpPr>
              <p:spPr bwMode="auto">
                <a:xfrm flipH="1" flipV="1">
                  <a:off x="3668" y="1906"/>
                  <a:ext cx="2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0" name="Line 1881">
                  <a:extLst>
                    <a:ext uri="{FF2B5EF4-FFF2-40B4-BE49-F238E27FC236}">
                      <a16:creationId xmlns:a16="http://schemas.microsoft.com/office/drawing/2014/main" id="{615B8669-C24D-4C20-A1DF-3B718AEF9E90}"/>
                    </a:ext>
                  </a:extLst>
                </p:cNvPr>
                <p:cNvSpPr>
                  <a:spLocks noChangeShapeType="1"/>
                </p:cNvSpPr>
                <p:nvPr/>
              </p:nvSpPr>
              <p:spPr bwMode="auto">
                <a:xfrm flipH="1" flipV="1">
                  <a:off x="3668" y="1935"/>
                  <a:ext cx="3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1" name="Line 1882">
                  <a:extLst>
                    <a:ext uri="{FF2B5EF4-FFF2-40B4-BE49-F238E27FC236}">
                      <a16:creationId xmlns:a16="http://schemas.microsoft.com/office/drawing/2014/main" id="{6C8CFF16-3631-4A1F-9ECB-65C7AE7CEDD6}"/>
                    </a:ext>
                  </a:extLst>
                </p:cNvPr>
                <p:cNvSpPr>
                  <a:spLocks noChangeShapeType="1"/>
                </p:cNvSpPr>
                <p:nvPr/>
              </p:nvSpPr>
              <p:spPr bwMode="auto">
                <a:xfrm flipH="1" flipV="1">
                  <a:off x="3668" y="1963"/>
                  <a:ext cx="3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2" name="Line 1883">
                  <a:extLst>
                    <a:ext uri="{FF2B5EF4-FFF2-40B4-BE49-F238E27FC236}">
                      <a16:creationId xmlns:a16="http://schemas.microsoft.com/office/drawing/2014/main" id="{10D4D4D8-AE3C-4D95-BBCD-77B8378B1B56}"/>
                    </a:ext>
                  </a:extLst>
                </p:cNvPr>
                <p:cNvSpPr>
                  <a:spLocks noChangeShapeType="1"/>
                </p:cNvSpPr>
                <p:nvPr/>
              </p:nvSpPr>
              <p:spPr bwMode="auto">
                <a:xfrm flipH="1" flipV="1">
                  <a:off x="3668" y="1992"/>
                  <a:ext cx="4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3" name="Line 1884">
                  <a:extLst>
                    <a:ext uri="{FF2B5EF4-FFF2-40B4-BE49-F238E27FC236}">
                      <a16:creationId xmlns:a16="http://schemas.microsoft.com/office/drawing/2014/main" id="{5E3733A8-EF03-42F1-A483-4DC5702A46CD}"/>
                    </a:ext>
                  </a:extLst>
                </p:cNvPr>
                <p:cNvSpPr>
                  <a:spLocks noChangeShapeType="1"/>
                </p:cNvSpPr>
                <p:nvPr/>
              </p:nvSpPr>
              <p:spPr bwMode="auto">
                <a:xfrm flipH="1">
                  <a:off x="3668" y="2019"/>
                  <a:ext cx="3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4" name="Line 1885">
                  <a:extLst>
                    <a:ext uri="{FF2B5EF4-FFF2-40B4-BE49-F238E27FC236}">
                      <a16:creationId xmlns:a16="http://schemas.microsoft.com/office/drawing/2014/main" id="{BAD7BC27-FBB0-4FE9-A1DA-FD202967AF31}"/>
                    </a:ext>
                  </a:extLst>
                </p:cNvPr>
                <p:cNvSpPr>
                  <a:spLocks noChangeShapeType="1"/>
                </p:cNvSpPr>
                <p:nvPr/>
              </p:nvSpPr>
              <p:spPr bwMode="auto">
                <a:xfrm flipH="1">
                  <a:off x="3668" y="2042"/>
                  <a:ext cx="3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5" name="Line 1886">
                  <a:extLst>
                    <a:ext uri="{FF2B5EF4-FFF2-40B4-BE49-F238E27FC236}">
                      <a16:creationId xmlns:a16="http://schemas.microsoft.com/office/drawing/2014/main" id="{77CC2EA1-4786-40F0-B22F-F4296D851CF3}"/>
                    </a:ext>
                  </a:extLst>
                </p:cNvPr>
                <p:cNvSpPr>
                  <a:spLocks noChangeShapeType="1"/>
                </p:cNvSpPr>
                <p:nvPr/>
              </p:nvSpPr>
              <p:spPr bwMode="auto">
                <a:xfrm flipH="1">
                  <a:off x="3668" y="2068"/>
                  <a:ext cx="2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6" name="Line 1887">
                  <a:extLst>
                    <a:ext uri="{FF2B5EF4-FFF2-40B4-BE49-F238E27FC236}">
                      <a16:creationId xmlns:a16="http://schemas.microsoft.com/office/drawing/2014/main" id="{41F840A8-D830-46C1-BBC3-55DE3390044E}"/>
                    </a:ext>
                  </a:extLst>
                </p:cNvPr>
                <p:cNvSpPr>
                  <a:spLocks noChangeShapeType="1"/>
                </p:cNvSpPr>
                <p:nvPr/>
              </p:nvSpPr>
              <p:spPr bwMode="auto">
                <a:xfrm flipH="1">
                  <a:off x="3668" y="2097"/>
                  <a:ext cx="1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7" name="Line 1888">
                  <a:extLst>
                    <a:ext uri="{FF2B5EF4-FFF2-40B4-BE49-F238E27FC236}">
                      <a16:creationId xmlns:a16="http://schemas.microsoft.com/office/drawing/2014/main" id="{2ADBC592-5E5C-465E-8EDD-C14A9B16E3B3}"/>
                    </a:ext>
                  </a:extLst>
                </p:cNvPr>
                <p:cNvSpPr>
                  <a:spLocks noChangeShapeType="1"/>
                </p:cNvSpPr>
                <p:nvPr/>
              </p:nvSpPr>
              <p:spPr bwMode="auto">
                <a:xfrm flipH="1">
                  <a:off x="3668" y="2126"/>
                  <a:ext cx="1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8" name="Line 1889">
                  <a:extLst>
                    <a:ext uri="{FF2B5EF4-FFF2-40B4-BE49-F238E27FC236}">
                      <a16:creationId xmlns:a16="http://schemas.microsoft.com/office/drawing/2014/main" id="{F7D0A2BF-BA26-4A89-A68D-07D52B1E81FE}"/>
                    </a:ext>
                  </a:extLst>
                </p:cNvPr>
                <p:cNvSpPr>
                  <a:spLocks noChangeShapeType="1"/>
                </p:cNvSpPr>
                <p:nvPr/>
              </p:nvSpPr>
              <p:spPr bwMode="auto">
                <a:xfrm flipH="1">
                  <a:off x="3668" y="2155"/>
                  <a:ext cx="1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9" name="Line 1890">
                  <a:extLst>
                    <a:ext uri="{FF2B5EF4-FFF2-40B4-BE49-F238E27FC236}">
                      <a16:creationId xmlns:a16="http://schemas.microsoft.com/office/drawing/2014/main" id="{90B59B49-9850-4AE8-ABB4-B0BE22FC76DD}"/>
                    </a:ext>
                  </a:extLst>
                </p:cNvPr>
                <p:cNvSpPr>
                  <a:spLocks noChangeShapeType="1"/>
                </p:cNvSpPr>
                <p:nvPr/>
              </p:nvSpPr>
              <p:spPr bwMode="auto">
                <a:xfrm flipH="1">
                  <a:off x="3668" y="2184"/>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0" name="Line 1891">
                  <a:extLst>
                    <a:ext uri="{FF2B5EF4-FFF2-40B4-BE49-F238E27FC236}">
                      <a16:creationId xmlns:a16="http://schemas.microsoft.com/office/drawing/2014/main" id="{A86396EE-69AE-4A9B-8E6A-50780212D620}"/>
                    </a:ext>
                  </a:extLst>
                </p:cNvPr>
                <p:cNvSpPr>
                  <a:spLocks noChangeShapeType="1"/>
                </p:cNvSpPr>
                <p:nvPr/>
              </p:nvSpPr>
              <p:spPr bwMode="auto">
                <a:xfrm>
                  <a:off x="3663" y="2213"/>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1" name="Line 1892">
                  <a:extLst>
                    <a:ext uri="{FF2B5EF4-FFF2-40B4-BE49-F238E27FC236}">
                      <a16:creationId xmlns:a16="http://schemas.microsoft.com/office/drawing/2014/main" id="{97D2C8DB-B939-43AA-9FC8-0DB48001352D}"/>
                    </a:ext>
                  </a:extLst>
                </p:cNvPr>
                <p:cNvSpPr>
                  <a:spLocks noChangeShapeType="1"/>
                </p:cNvSpPr>
                <p:nvPr/>
              </p:nvSpPr>
              <p:spPr bwMode="auto">
                <a:xfrm>
                  <a:off x="3650" y="2240"/>
                  <a:ext cx="1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2" name="Line 1893">
                  <a:extLst>
                    <a:ext uri="{FF2B5EF4-FFF2-40B4-BE49-F238E27FC236}">
                      <a16:creationId xmlns:a16="http://schemas.microsoft.com/office/drawing/2014/main" id="{97043A7F-6DC5-4A6D-BE5B-EF8AA3A9FB7A}"/>
                    </a:ext>
                  </a:extLst>
                </p:cNvPr>
                <p:cNvSpPr>
                  <a:spLocks noChangeShapeType="1"/>
                </p:cNvSpPr>
                <p:nvPr/>
              </p:nvSpPr>
              <p:spPr bwMode="auto">
                <a:xfrm>
                  <a:off x="3638" y="2267"/>
                  <a:ext cx="30"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3" name="Line 1894">
                  <a:extLst>
                    <a:ext uri="{FF2B5EF4-FFF2-40B4-BE49-F238E27FC236}">
                      <a16:creationId xmlns:a16="http://schemas.microsoft.com/office/drawing/2014/main" id="{E634AE9E-308A-40BA-B05A-1512944E994B}"/>
                    </a:ext>
                  </a:extLst>
                </p:cNvPr>
                <p:cNvSpPr>
                  <a:spLocks noChangeShapeType="1"/>
                </p:cNvSpPr>
                <p:nvPr/>
              </p:nvSpPr>
              <p:spPr bwMode="auto">
                <a:xfrm>
                  <a:off x="3633" y="2293"/>
                  <a:ext cx="3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4" name="Line 1895">
                  <a:extLst>
                    <a:ext uri="{FF2B5EF4-FFF2-40B4-BE49-F238E27FC236}">
                      <a16:creationId xmlns:a16="http://schemas.microsoft.com/office/drawing/2014/main" id="{8E27EFB5-8890-41CF-999D-F42A24D8AF8B}"/>
                    </a:ext>
                  </a:extLst>
                </p:cNvPr>
                <p:cNvSpPr>
                  <a:spLocks noChangeShapeType="1"/>
                </p:cNvSpPr>
                <p:nvPr/>
              </p:nvSpPr>
              <p:spPr bwMode="auto">
                <a:xfrm>
                  <a:off x="3635" y="2318"/>
                  <a:ext cx="3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5" name="Line 1896">
                  <a:extLst>
                    <a:ext uri="{FF2B5EF4-FFF2-40B4-BE49-F238E27FC236}">
                      <a16:creationId xmlns:a16="http://schemas.microsoft.com/office/drawing/2014/main" id="{D8EEC181-5259-404D-AE68-08A25B8E579E}"/>
                    </a:ext>
                  </a:extLst>
                </p:cNvPr>
                <p:cNvSpPr>
                  <a:spLocks noChangeShapeType="1"/>
                </p:cNvSpPr>
                <p:nvPr/>
              </p:nvSpPr>
              <p:spPr bwMode="auto">
                <a:xfrm>
                  <a:off x="3641" y="2342"/>
                  <a:ext cx="2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6" name="Line 1897">
                  <a:extLst>
                    <a:ext uri="{FF2B5EF4-FFF2-40B4-BE49-F238E27FC236}">
                      <a16:creationId xmlns:a16="http://schemas.microsoft.com/office/drawing/2014/main" id="{BAA0BA1E-C303-49D8-A88D-CFBE94B0B872}"/>
                    </a:ext>
                  </a:extLst>
                </p:cNvPr>
                <p:cNvSpPr>
                  <a:spLocks noChangeShapeType="1"/>
                </p:cNvSpPr>
                <p:nvPr/>
              </p:nvSpPr>
              <p:spPr bwMode="auto">
                <a:xfrm>
                  <a:off x="3645" y="2366"/>
                  <a:ext cx="23"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7" name="Line 1898">
                  <a:extLst>
                    <a:ext uri="{FF2B5EF4-FFF2-40B4-BE49-F238E27FC236}">
                      <a16:creationId xmlns:a16="http://schemas.microsoft.com/office/drawing/2014/main" id="{8CDD7B50-54B8-4FE8-B039-5E1B67B02AC8}"/>
                    </a:ext>
                  </a:extLst>
                </p:cNvPr>
                <p:cNvSpPr>
                  <a:spLocks noChangeShapeType="1"/>
                </p:cNvSpPr>
                <p:nvPr/>
              </p:nvSpPr>
              <p:spPr bwMode="auto">
                <a:xfrm>
                  <a:off x="3647" y="2389"/>
                  <a:ext cx="2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8" name="Line 1899">
                  <a:extLst>
                    <a:ext uri="{FF2B5EF4-FFF2-40B4-BE49-F238E27FC236}">
                      <a16:creationId xmlns:a16="http://schemas.microsoft.com/office/drawing/2014/main" id="{152A14AF-022D-4564-BBD5-8516D1E6CE96}"/>
                    </a:ext>
                  </a:extLst>
                </p:cNvPr>
                <p:cNvSpPr>
                  <a:spLocks noChangeShapeType="1"/>
                </p:cNvSpPr>
                <p:nvPr/>
              </p:nvSpPr>
              <p:spPr bwMode="auto">
                <a:xfrm>
                  <a:off x="3647" y="2414"/>
                  <a:ext cx="21"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9" name="Line 1900">
                  <a:extLst>
                    <a:ext uri="{FF2B5EF4-FFF2-40B4-BE49-F238E27FC236}">
                      <a16:creationId xmlns:a16="http://schemas.microsoft.com/office/drawing/2014/main" id="{3A826720-CA11-48F6-8E61-DF593CA5FE0C}"/>
                    </a:ext>
                  </a:extLst>
                </p:cNvPr>
                <p:cNvSpPr>
                  <a:spLocks noChangeShapeType="1"/>
                </p:cNvSpPr>
                <p:nvPr/>
              </p:nvSpPr>
              <p:spPr bwMode="auto">
                <a:xfrm>
                  <a:off x="3647" y="2443"/>
                  <a:ext cx="21"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0" name="Line 1901">
                  <a:extLst>
                    <a:ext uri="{FF2B5EF4-FFF2-40B4-BE49-F238E27FC236}">
                      <a16:creationId xmlns:a16="http://schemas.microsoft.com/office/drawing/2014/main" id="{1AA6CBA1-406D-43E4-9D5A-BBF5852711E4}"/>
                    </a:ext>
                  </a:extLst>
                </p:cNvPr>
                <p:cNvSpPr>
                  <a:spLocks noChangeShapeType="1"/>
                </p:cNvSpPr>
                <p:nvPr/>
              </p:nvSpPr>
              <p:spPr bwMode="auto">
                <a:xfrm>
                  <a:off x="3649" y="2478"/>
                  <a:ext cx="19"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1" name="Line 1902">
                  <a:extLst>
                    <a:ext uri="{FF2B5EF4-FFF2-40B4-BE49-F238E27FC236}">
                      <a16:creationId xmlns:a16="http://schemas.microsoft.com/office/drawing/2014/main" id="{5183DC45-1C5E-4C50-A849-0384950A1B42}"/>
                    </a:ext>
                  </a:extLst>
                </p:cNvPr>
                <p:cNvSpPr>
                  <a:spLocks noChangeShapeType="1"/>
                </p:cNvSpPr>
                <p:nvPr/>
              </p:nvSpPr>
              <p:spPr bwMode="auto">
                <a:xfrm>
                  <a:off x="3655" y="2519"/>
                  <a:ext cx="1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2" name="Line 1903">
                  <a:extLst>
                    <a:ext uri="{FF2B5EF4-FFF2-40B4-BE49-F238E27FC236}">
                      <a16:creationId xmlns:a16="http://schemas.microsoft.com/office/drawing/2014/main" id="{821273F6-EF1A-4897-B5BD-5BE202159E91}"/>
                    </a:ext>
                  </a:extLst>
                </p:cNvPr>
                <p:cNvSpPr>
                  <a:spLocks noChangeShapeType="1"/>
                </p:cNvSpPr>
                <p:nvPr/>
              </p:nvSpPr>
              <p:spPr bwMode="auto">
                <a:xfrm>
                  <a:off x="3662" y="2562"/>
                  <a:ext cx="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3" name="Line 1904">
                  <a:extLst>
                    <a:ext uri="{FF2B5EF4-FFF2-40B4-BE49-F238E27FC236}">
                      <a16:creationId xmlns:a16="http://schemas.microsoft.com/office/drawing/2014/main" id="{C075B9FC-E554-417C-B347-BD4CFBA19C57}"/>
                    </a:ext>
                  </a:extLst>
                </p:cNvPr>
                <p:cNvSpPr>
                  <a:spLocks noChangeShapeType="1"/>
                </p:cNvSpPr>
                <p:nvPr/>
              </p:nvSpPr>
              <p:spPr bwMode="auto">
                <a:xfrm flipV="1">
                  <a:off x="3667" y="2595"/>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4" name="Line 1905">
                  <a:extLst>
                    <a:ext uri="{FF2B5EF4-FFF2-40B4-BE49-F238E27FC236}">
                      <a16:creationId xmlns:a16="http://schemas.microsoft.com/office/drawing/2014/main" id="{D615EDD4-B701-46B9-91C8-F7878AC472CE}"/>
                    </a:ext>
                  </a:extLst>
                </p:cNvPr>
                <p:cNvSpPr>
                  <a:spLocks noChangeShapeType="1"/>
                </p:cNvSpPr>
                <p:nvPr/>
              </p:nvSpPr>
              <p:spPr bwMode="auto">
                <a:xfrm flipV="1">
                  <a:off x="3693" y="1705"/>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5" name="Line 1906">
                  <a:extLst>
                    <a:ext uri="{FF2B5EF4-FFF2-40B4-BE49-F238E27FC236}">
                      <a16:creationId xmlns:a16="http://schemas.microsoft.com/office/drawing/2014/main" id="{59B10E07-D5E7-44DB-AC2E-DF504A1B267B}"/>
                    </a:ext>
                  </a:extLst>
                </p:cNvPr>
                <p:cNvSpPr>
                  <a:spLocks noChangeShapeType="1"/>
                </p:cNvSpPr>
                <p:nvPr/>
              </p:nvSpPr>
              <p:spPr bwMode="auto">
                <a:xfrm flipV="1">
                  <a:off x="3693" y="1733"/>
                  <a:ext cx="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6" name="Line 1907">
                  <a:extLst>
                    <a:ext uri="{FF2B5EF4-FFF2-40B4-BE49-F238E27FC236}">
                      <a16:creationId xmlns:a16="http://schemas.microsoft.com/office/drawing/2014/main" id="{3B48E573-399A-4D72-8C59-46A1D9E705B1}"/>
                    </a:ext>
                  </a:extLst>
                </p:cNvPr>
                <p:cNvSpPr>
                  <a:spLocks noChangeShapeType="1"/>
                </p:cNvSpPr>
                <p:nvPr/>
              </p:nvSpPr>
              <p:spPr bwMode="auto">
                <a:xfrm>
                  <a:off x="3692" y="1762"/>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7" name="Line 1908">
                  <a:extLst>
                    <a:ext uri="{FF2B5EF4-FFF2-40B4-BE49-F238E27FC236}">
                      <a16:creationId xmlns:a16="http://schemas.microsoft.com/office/drawing/2014/main" id="{BB7A97C2-E280-4574-B803-A893AF331849}"/>
                    </a:ext>
                  </a:extLst>
                </p:cNvPr>
                <p:cNvSpPr>
                  <a:spLocks noChangeShapeType="1"/>
                </p:cNvSpPr>
                <p:nvPr/>
              </p:nvSpPr>
              <p:spPr bwMode="auto">
                <a:xfrm>
                  <a:off x="3690" y="1780"/>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8" name="Line 1909">
                  <a:extLst>
                    <a:ext uri="{FF2B5EF4-FFF2-40B4-BE49-F238E27FC236}">
                      <a16:creationId xmlns:a16="http://schemas.microsoft.com/office/drawing/2014/main" id="{15678598-8E25-49D4-B763-27F22630300B}"/>
                    </a:ext>
                  </a:extLst>
                </p:cNvPr>
                <p:cNvSpPr>
                  <a:spLocks noChangeShapeType="1"/>
                </p:cNvSpPr>
                <p:nvPr/>
              </p:nvSpPr>
              <p:spPr bwMode="auto">
                <a:xfrm>
                  <a:off x="3690" y="1807"/>
                  <a:ext cx="7"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9" name="Line 1910">
                  <a:extLst>
                    <a:ext uri="{FF2B5EF4-FFF2-40B4-BE49-F238E27FC236}">
                      <a16:creationId xmlns:a16="http://schemas.microsoft.com/office/drawing/2014/main" id="{F7C0B01E-CFC0-404B-AF49-F20EDE8C0326}"/>
                    </a:ext>
                  </a:extLst>
                </p:cNvPr>
                <p:cNvSpPr>
                  <a:spLocks noChangeShapeType="1"/>
                </p:cNvSpPr>
                <p:nvPr/>
              </p:nvSpPr>
              <p:spPr bwMode="auto">
                <a:xfrm>
                  <a:off x="3694" y="1842"/>
                  <a:ext cx="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0" name="Line 1911">
                  <a:extLst>
                    <a:ext uri="{FF2B5EF4-FFF2-40B4-BE49-F238E27FC236}">
                      <a16:creationId xmlns:a16="http://schemas.microsoft.com/office/drawing/2014/main" id="{EF25070F-A7A9-4B79-88E3-B938B87369AB}"/>
                    </a:ext>
                  </a:extLst>
                </p:cNvPr>
                <p:cNvSpPr>
                  <a:spLocks noChangeShapeType="1"/>
                </p:cNvSpPr>
                <p:nvPr/>
              </p:nvSpPr>
              <p:spPr bwMode="auto">
                <a:xfrm flipH="1" flipV="1">
                  <a:off x="3697" y="1877"/>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1" name="Line 1912">
                  <a:extLst>
                    <a:ext uri="{FF2B5EF4-FFF2-40B4-BE49-F238E27FC236}">
                      <a16:creationId xmlns:a16="http://schemas.microsoft.com/office/drawing/2014/main" id="{4C1DD9F7-7814-431B-B603-8CD2B8FACB35}"/>
                    </a:ext>
                  </a:extLst>
                </p:cNvPr>
                <p:cNvSpPr>
                  <a:spLocks noChangeShapeType="1"/>
                </p:cNvSpPr>
                <p:nvPr/>
              </p:nvSpPr>
              <p:spPr bwMode="auto">
                <a:xfrm flipH="1" flipV="1">
                  <a:off x="3697" y="1906"/>
                  <a:ext cx="1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2" name="Line 1913">
                  <a:extLst>
                    <a:ext uri="{FF2B5EF4-FFF2-40B4-BE49-F238E27FC236}">
                      <a16:creationId xmlns:a16="http://schemas.microsoft.com/office/drawing/2014/main" id="{41EA9528-CDB5-4B38-92BA-F4DA0A764BFB}"/>
                    </a:ext>
                  </a:extLst>
                </p:cNvPr>
                <p:cNvSpPr>
                  <a:spLocks noChangeShapeType="1"/>
                </p:cNvSpPr>
                <p:nvPr/>
              </p:nvSpPr>
              <p:spPr bwMode="auto">
                <a:xfrm flipH="1" flipV="1">
                  <a:off x="3697" y="1935"/>
                  <a:ext cx="2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3" name="Line 1914">
                  <a:extLst>
                    <a:ext uri="{FF2B5EF4-FFF2-40B4-BE49-F238E27FC236}">
                      <a16:creationId xmlns:a16="http://schemas.microsoft.com/office/drawing/2014/main" id="{949FCA24-C49E-4F4D-9271-C4CFEB5F2121}"/>
                    </a:ext>
                  </a:extLst>
                </p:cNvPr>
                <p:cNvSpPr>
                  <a:spLocks noChangeShapeType="1"/>
                </p:cNvSpPr>
                <p:nvPr/>
              </p:nvSpPr>
              <p:spPr bwMode="auto">
                <a:xfrm flipH="1" flipV="1">
                  <a:off x="3697" y="1963"/>
                  <a:ext cx="3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4" name="Line 1915">
                  <a:extLst>
                    <a:ext uri="{FF2B5EF4-FFF2-40B4-BE49-F238E27FC236}">
                      <a16:creationId xmlns:a16="http://schemas.microsoft.com/office/drawing/2014/main" id="{9FE4B27A-258D-49B5-AE7D-9276EE9C0A69}"/>
                    </a:ext>
                  </a:extLst>
                </p:cNvPr>
                <p:cNvSpPr>
                  <a:spLocks noChangeShapeType="1"/>
                </p:cNvSpPr>
                <p:nvPr/>
              </p:nvSpPr>
              <p:spPr bwMode="auto">
                <a:xfrm flipH="1" flipV="1">
                  <a:off x="3697" y="1992"/>
                  <a:ext cx="3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5" name="Line 1916">
                  <a:extLst>
                    <a:ext uri="{FF2B5EF4-FFF2-40B4-BE49-F238E27FC236}">
                      <a16:creationId xmlns:a16="http://schemas.microsoft.com/office/drawing/2014/main" id="{34ECCAEA-BA01-41D1-AF2C-30181A09BFE2}"/>
                    </a:ext>
                  </a:extLst>
                </p:cNvPr>
                <p:cNvSpPr>
                  <a:spLocks noChangeShapeType="1"/>
                </p:cNvSpPr>
                <p:nvPr/>
              </p:nvSpPr>
              <p:spPr bwMode="auto">
                <a:xfrm flipH="1">
                  <a:off x="3697" y="2018"/>
                  <a:ext cx="3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6" name="Line 1917">
                  <a:extLst>
                    <a:ext uri="{FF2B5EF4-FFF2-40B4-BE49-F238E27FC236}">
                      <a16:creationId xmlns:a16="http://schemas.microsoft.com/office/drawing/2014/main" id="{56FA0DB8-49EA-4C1E-828C-4A6F262D42D4}"/>
                    </a:ext>
                  </a:extLst>
                </p:cNvPr>
                <p:cNvSpPr>
                  <a:spLocks noChangeShapeType="1"/>
                </p:cNvSpPr>
                <p:nvPr/>
              </p:nvSpPr>
              <p:spPr bwMode="auto">
                <a:xfrm flipH="1">
                  <a:off x="3697" y="2040"/>
                  <a:ext cx="2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7" name="Line 1918">
                  <a:extLst>
                    <a:ext uri="{FF2B5EF4-FFF2-40B4-BE49-F238E27FC236}">
                      <a16:creationId xmlns:a16="http://schemas.microsoft.com/office/drawing/2014/main" id="{192A9DFC-CE02-4B61-9AAB-7D9276DDF010}"/>
                    </a:ext>
                  </a:extLst>
                </p:cNvPr>
                <p:cNvSpPr>
                  <a:spLocks noChangeShapeType="1"/>
                </p:cNvSpPr>
                <p:nvPr/>
              </p:nvSpPr>
              <p:spPr bwMode="auto">
                <a:xfrm flipH="1">
                  <a:off x="3697" y="2066"/>
                  <a:ext cx="2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8" name="Line 1919">
                  <a:extLst>
                    <a:ext uri="{FF2B5EF4-FFF2-40B4-BE49-F238E27FC236}">
                      <a16:creationId xmlns:a16="http://schemas.microsoft.com/office/drawing/2014/main" id="{75130D92-D896-4E80-B5FE-35B1163D8246}"/>
                    </a:ext>
                  </a:extLst>
                </p:cNvPr>
                <p:cNvSpPr>
                  <a:spLocks noChangeShapeType="1"/>
                </p:cNvSpPr>
                <p:nvPr/>
              </p:nvSpPr>
              <p:spPr bwMode="auto">
                <a:xfrm flipH="1">
                  <a:off x="3697" y="2095"/>
                  <a:ext cx="1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9" name="Line 1920">
                  <a:extLst>
                    <a:ext uri="{FF2B5EF4-FFF2-40B4-BE49-F238E27FC236}">
                      <a16:creationId xmlns:a16="http://schemas.microsoft.com/office/drawing/2014/main" id="{4CDB42ED-78B3-4111-A9CF-D7BC08E22BCE}"/>
                    </a:ext>
                  </a:extLst>
                </p:cNvPr>
                <p:cNvSpPr>
                  <a:spLocks noChangeShapeType="1"/>
                </p:cNvSpPr>
                <p:nvPr/>
              </p:nvSpPr>
              <p:spPr bwMode="auto">
                <a:xfrm flipH="1">
                  <a:off x="3697" y="2125"/>
                  <a:ext cx="1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0" name="Line 1921">
                  <a:extLst>
                    <a:ext uri="{FF2B5EF4-FFF2-40B4-BE49-F238E27FC236}">
                      <a16:creationId xmlns:a16="http://schemas.microsoft.com/office/drawing/2014/main" id="{4BF43AD1-6D23-493F-A815-FAE2713DA118}"/>
                    </a:ext>
                  </a:extLst>
                </p:cNvPr>
                <p:cNvSpPr>
                  <a:spLocks noChangeShapeType="1"/>
                </p:cNvSpPr>
                <p:nvPr/>
              </p:nvSpPr>
              <p:spPr bwMode="auto">
                <a:xfrm flipH="1">
                  <a:off x="3697" y="2154"/>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1" name="Line 1922">
                  <a:extLst>
                    <a:ext uri="{FF2B5EF4-FFF2-40B4-BE49-F238E27FC236}">
                      <a16:creationId xmlns:a16="http://schemas.microsoft.com/office/drawing/2014/main" id="{0F86C74E-905E-4DCD-967C-40BDA30523D5}"/>
                    </a:ext>
                  </a:extLst>
                </p:cNvPr>
                <p:cNvSpPr>
                  <a:spLocks noChangeShapeType="1"/>
                </p:cNvSpPr>
                <p:nvPr/>
              </p:nvSpPr>
              <p:spPr bwMode="auto">
                <a:xfrm flipH="1">
                  <a:off x="3697" y="2182"/>
                  <a:ext cx="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2" name="Line 1923">
                  <a:extLst>
                    <a:ext uri="{FF2B5EF4-FFF2-40B4-BE49-F238E27FC236}">
                      <a16:creationId xmlns:a16="http://schemas.microsoft.com/office/drawing/2014/main" id="{722ECFFF-C1E7-4832-8048-D608A0234FBB}"/>
                    </a:ext>
                  </a:extLst>
                </p:cNvPr>
                <p:cNvSpPr>
                  <a:spLocks noChangeShapeType="1"/>
                </p:cNvSpPr>
                <p:nvPr/>
              </p:nvSpPr>
              <p:spPr bwMode="auto">
                <a:xfrm>
                  <a:off x="3690" y="2208"/>
                  <a:ext cx="7"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3" name="Line 1924">
                  <a:extLst>
                    <a:ext uri="{FF2B5EF4-FFF2-40B4-BE49-F238E27FC236}">
                      <a16:creationId xmlns:a16="http://schemas.microsoft.com/office/drawing/2014/main" id="{1DFB55A1-F871-45F7-A226-AC3A847A8E65}"/>
                    </a:ext>
                  </a:extLst>
                </p:cNvPr>
                <p:cNvSpPr>
                  <a:spLocks noChangeShapeType="1"/>
                </p:cNvSpPr>
                <p:nvPr/>
              </p:nvSpPr>
              <p:spPr bwMode="auto">
                <a:xfrm>
                  <a:off x="3676" y="2234"/>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4" name="Line 1925">
                  <a:extLst>
                    <a:ext uri="{FF2B5EF4-FFF2-40B4-BE49-F238E27FC236}">
                      <a16:creationId xmlns:a16="http://schemas.microsoft.com/office/drawing/2014/main" id="{69FE57AF-86DF-45BD-B290-A3CAD9409937}"/>
                    </a:ext>
                  </a:extLst>
                </p:cNvPr>
                <p:cNvSpPr>
                  <a:spLocks noChangeShapeType="1"/>
                </p:cNvSpPr>
                <p:nvPr/>
              </p:nvSpPr>
              <p:spPr bwMode="auto">
                <a:xfrm>
                  <a:off x="3664" y="2260"/>
                  <a:ext cx="3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5" name="Line 1926">
                  <a:extLst>
                    <a:ext uri="{FF2B5EF4-FFF2-40B4-BE49-F238E27FC236}">
                      <a16:creationId xmlns:a16="http://schemas.microsoft.com/office/drawing/2014/main" id="{866A031D-6BFC-4EBB-93AD-44CEF572B86D}"/>
                    </a:ext>
                  </a:extLst>
                </p:cNvPr>
                <p:cNvSpPr>
                  <a:spLocks noChangeShapeType="1"/>
                </p:cNvSpPr>
                <p:nvPr/>
              </p:nvSpPr>
              <p:spPr bwMode="auto">
                <a:xfrm>
                  <a:off x="3660" y="2286"/>
                  <a:ext cx="3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6" name="Line 1927">
                  <a:extLst>
                    <a:ext uri="{FF2B5EF4-FFF2-40B4-BE49-F238E27FC236}">
                      <a16:creationId xmlns:a16="http://schemas.microsoft.com/office/drawing/2014/main" id="{8D5A1E3C-412F-48A2-A979-C5BD3EBA4345}"/>
                    </a:ext>
                  </a:extLst>
                </p:cNvPr>
                <p:cNvSpPr>
                  <a:spLocks noChangeShapeType="1"/>
                </p:cNvSpPr>
                <p:nvPr/>
              </p:nvSpPr>
              <p:spPr bwMode="auto">
                <a:xfrm>
                  <a:off x="3664" y="2314"/>
                  <a:ext cx="3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7" name="Line 1928">
                  <a:extLst>
                    <a:ext uri="{FF2B5EF4-FFF2-40B4-BE49-F238E27FC236}">
                      <a16:creationId xmlns:a16="http://schemas.microsoft.com/office/drawing/2014/main" id="{0B7827FB-60E5-4EDF-9535-A1A62784CC48}"/>
                    </a:ext>
                  </a:extLst>
                </p:cNvPr>
                <p:cNvSpPr>
                  <a:spLocks noChangeShapeType="1"/>
                </p:cNvSpPr>
                <p:nvPr/>
              </p:nvSpPr>
              <p:spPr bwMode="auto">
                <a:xfrm>
                  <a:off x="3673" y="2341"/>
                  <a:ext cx="24"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8" name="Line 1929">
                  <a:extLst>
                    <a:ext uri="{FF2B5EF4-FFF2-40B4-BE49-F238E27FC236}">
                      <a16:creationId xmlns:a16="http://schemas.microsoft.com/office/drawing/2014/main" id="{11ADF054-4366-44D9-9B37-C41DC1A71EAA}"/>
                    </a:ext>
                  </a:extLst>
                </p:cNvPr>
                <p:cNvSpPr>
                  <a:spLocks noChangeShapeType="1"/>
                </p:cNvSpPr>
                <p:nvPr/>
              </p:nvSpPr>
              <p:spPr bwMode="auto">
                <a:xfrm>
                  <a:off x="3681" y="2367"/>
                  <a:ext cx="1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9" name="Line 1930">
                  <a:extLst>
                    <a:ext uri="{FF2B5EF4-FFF2-40B4-BE49-F238E27FC236}">
                      <a16:creationId xmlns:a16="http://schemas.microsoft.com/office/drawing/2014/main" id="{D172B391-AF4D-4CDA-B900-E9C7577A1FE0}"/>
                    </a:ext>
                  </a:extLst>
                </p:cNvPr>
                <p:cNvSpPr>
                  <a:spLocks noChangeShapeType="1"/>
                </p:cNvSpPr>
                <p:nvPr/>
              </p:nvSpPr>
              <p:spPr bwMode="auto">
                <a:xfrm>
                  <a:off x="3685" y="2392"/>
                  <a:ext cx="1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0" name="Line 1931">
                  <a:extLst>
                    <a:ext uri="{FF2B5EF4-FFF2-40B4-BE49-F238E27FC236}">
                      <a16:creationId xmlns:a16="http://schemas.microsoft.com/office/drawing/2014/main" id="{14509526-289F-4873-B941-377935894372}"/>
                    </a:ext>
                  </a:extLst>
                </p:cNvPr>
                <p:cNvSpPr>
                  <a:spLocks noChangeShapeType="1"/>
                </p:cNvSpPr>
                <p:nvPr/>
              </p:nvSpPr>
              <p:spPr bwMode="auto">
                <a:xfrm>
                  <a:off x="3685" y="2418"/>
                  <a:ext cx="12"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1" name="Line 1932">
                  <a:extLst>
                    <a:ext uri="{FF2B5EF4-FFF2-40B4-BE49-F238E27FC236}">
                      <a16:creationId xmlns:a16="http://schemas.microsoft.com/office/drawing/2014/main" id="{C47CC2D3-8009-48F1-9002-40E3804EE32B}"/>
                    </a:ext>
                  </a:extLst>
                </p:cNvPr>
                <p:cNvSpPr>
                  <a:spLocks noChangeShapeType="1"/>
                </p:cNvSpPr>
                <p:nvPr/>
              </p:nvSpPr>
              <p:spPr bwMode="auto">
                <a:xfrm>
                  <a:off x="3682" y="2449"/>
                  <a:ext cx="1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2" name="Line 1933">
                  <a:extLst>
                    <a:ext uri="{FF2B5EF4-FFF2-40B4-BE49-F238E27FC236}">
                      <a16:creationId xmlns:a16="http://schemas.microsoft.com/office/drawing/2014/main" id="{4A2C6720-91F9-4019-968D-EE43D8517228}"/>
                    </a:ext>
                  </a:extLst>
                </p:cNvPr>
                <p:cNvSpPr>
                  <a:spLocks noChangeShapeType="1"/>
                </p:cNvSpPr>
                <p:nvPr/>
              </p:nvSpPr>
              <p:spPr bwMode="auto">
                <a:xfrm>
                  <a:off x="3680" y="2486"/>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3" name="Line 1934">
                  <a:extLst>
                    <a:ext uri="{FF2B5EF4-FFF2-40B4-BE49-F238E27FC236}">
                      <a16:creationId xmlns:a16="http://schemas.microsoft.com/office/drawing/2014/main" id="{D4D2387C-7014-46EB-BB96-D8DBE1C9D015}"/>
                    </a:ext>
                  </a:extLst>
                </p:cNvPr>
                <p:cNvSpPr>
                  <a:spLocks noChangeShapeType="1"/>
                </p:cNvSpPr>
                <p:nvPr/>
              </p:nvSpPr>
              <p:spPr bwMode="auto">
                <a:xfrm>
                  <a:off x="3682" y="2529"/>
                  <a:ext cx="1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4" name="Line 1935">
                  <a:extLst>
                    <a:ext uri="{FF2B5EF4-FFF2-40B4-BE49-F238E27FC236}">
                      <a16:creationId xmlns:a16="http://schemas.microsoft.com/office/drawing/2014/main" id="{BD740EEE-9E34-48CB-A0B9-EE883D163514}"/>
                    </a:ext>
                  </a:extLst>
                </p:cNvPr>
                <p:cNvSpPr>
                  <a:spLocks noChangeShapeType="1"/>
                </p:cNvSpPr>
                <p:nvPr/>
              </p:nvSpPr>
              <p:spPr bwMode="auto">
                <a:xfrm flipV="1">
                  <a:off x="3685" y="2567"/>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5" name="Line 1936">
                  <a:extLst>
                    <a:ext uri="{FF2B5EF4-FFF2-40B4-BE49-F238E27FC236}">
                      <a16:creationId xmlns:a16="http://schemas.microsoft.com/office/drawing/2014/main" id="{AEF9C753-38D6-409C-B4F5-15802693009D}"/>
                    </a:ext>
                  </a:extLst>
                </p:cNvPr>
                <p:cNvSpPr>
                  <a:spLocks noChangeShapeType="1"/>
                </p:cNvSpPr>
                <p:nvPr/>
              </p:nvSpPr>
              <p:spPr bwMode="auto">
                <a:xfrm flipV="1">
                  <a:off x="3690" y="2595"/>
                  <a:ext cx="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6" name="Line 1937">
                  <a:extLst>
                    <a:ext uri="{FF2B5EF4-FFF2-40B4-BE49-F238E27FC236}">
                      <a16:creationId xmlns:a16="http://schemas.microsoft.com/office/drawing/2014/main" id="{DD59D929-C49B-4929-B7F6-4547DE6A023E}"/>
                    </a:ext>
                  </a:extLst>
                </p:cNvPr>
                <p:cNvSpPr>
                  <a:spLocks noChangeShapeType="1"/>
                </p:cNvSpPr>
                <p:nvPr/>
              </p:nvSpPr>
              <p:spPr bwMode="auto">
                <a:xfrm flipV="1">
                  <a:off x="3719" y="1705"/>
                  <a:ext cx="6"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7" name="Line 1938">
                  <a:extLst>
                    <a:ext uri="{FF2B5EF4-FFF2-40B4-BE49-F238E27FC236}">
                      <a16:creationId xmlns:a16="http://schemas.microsoft.com/office/drawing/2014/main" id="{6CFA7C60-5197-4903-9FF0-56F613BE7856}"/>
                    </a:ext>
                  </a:extLst>
                </p:cNvPr>
                <p:cNvSpPr>
                  <a:spLocks noChangeShapeType="1"/>
                </p:cNvSpPr>
                <p:nvPr/>
              </p:nvSpPr>
              <p:spPr bwMode="auto">
                <a:xfrm flipV="1">
                  <a:off x="3719" y="1733"/>
                  <a:ext cx="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8" name="Line 1939">
                  <a:extLst>
                    <a:ext uri="{FF2B5EF4-FFF2-40B4-BE49-F238E27FC236}">
                      <a16:creationId xmlns:a16="http://schemas.microsoft.com/office/drawing/2014/main" id="{09E2E966-FD68-4A97-B80F-712D8B7BEA70}"/>
                    </a:ext>
                  </a:extLst>
                </p:cNvPr>
                <p:cNvSpPr>
                  <a:spLocks noChangeShapeType="1"/>
                </p:cNvSpPr>
                <p:nvPr/>
              </p:nvSpPr>
              <p:spPr bwMode="auto">
                <a:xfrm>
                  <a:off x="3717" y="1759"/>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9" name="Line 1940">
                  <a:extLst>
                    <a:ext uri="{FF2B5EF4-FFF2-40B4-BE49-F238E27FC236}">
                      <a16:creationId xmlns:a16="http://schemas.microsoft.com/office/drawing/2014/main" id="{92481113-54CD-4D3D-9D94-6D9EF4872520}"/>
                    </a:ext>
                  </a:extLst>
                </p:cNvPr>
                <p:cNvSpPr>
                  <a:spLocks noChangeShapeType="1"/>
                </p:cNvSpPr>
                <p:nvPr/>
              </p:nvSpPr>
              <p:spPr bwMode="auto">
                <a:xfrm>
                  <a:off x="3713" y="1777"/>
                  <a:ext cx="1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0" name="Line 1941">
                  <a:extLst>
                    <a:ext uri="{FF2B5EF4-FFF2-40B4-BE49-F238E27FC236}">
                      <a16:creationId xmlns:a16="http://schemas.microsoft.com/office/drawing/2014/main" id="{477255B0-5610-4979-899B-E7AAABF849F2}"/>
                    </a:ext>
                  </a:extLst>
                </p:cNvPr>
                <p:cNvSpPr>
                  <a:spLocks noChangeShapeType="1"/>
                </p:cNvSpPr>
                <p:nvPr/>
              </p:nvSpPr>
              <p:spPr bwMode="auto">
                <a:xfrm>
                  <a:off x="3711" y="1805"/>
                  <a:ext cx="1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1" name="Line 1942">
                  <a:extLst>
                    <a:ext uri="{FF2B5EF4-FFF2-40B4-BE49-F238E27FC236}">
                      <a16:creationId xmlns:a16="http://schemas.microsoft.com/office/drawing/2014/main" id="{F02E495E-05F0-436D-9058-865C484AAAF4}"/>
                    </a:ext>
                  </a:extLst>
                </p:cNvPr>
                <p:cNvSpPr>
                  <a:spLocks noChangeShapeType="1"/>
                </p:cNvSpPr>
                <p:nvPr/>
              </p:nvSpPr>
              <p:spPr bwMode="auto">
                <a:xfrm>
                  <a:off x="3713" y="1840"/>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2" name="Line 1943">
                  <a:extLst>
                    <a:ext uri="{FF2B5EF4-FFF2-40B4-BE49-F238E27FC236}">
                      <a16:creationId xmlns:a16="http://schemas.microsoft.com/office/drawing/2014/main" id="{3391B151-32B6-4ACC-8C28-F8325A0A6EC0}"/>
                    </a:ext>
                  </a:extLst>
                </p:cNvPr>
                <p:cNvSpPr>
                  <a:spLocks noChangeShapeType="1"/>
                </p:cNvSpPr>
                <p:nvPr/>
              </p:nvSpPr>
              <p:spPr bwMode="auto">
                <a:xfrm flipV="1">
                  <a:off x="3719" y="1877"/>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3" name="Line 1944">
                  <a:extLst>
                    <a:ext uri="{FF2B5EF4-FFF2-40B4-BE49-F238E27FC236}">
                      <a16:creationId xmlns:a16="http://schemas.microsoft.com/office/drawing/2014/main" id="{AA6A4807-95F5-4384-AF16-2DC17384475D}"/>
                    </a:ext>
                  </a:extLst>
                </p:cNvPr>
                <p:cNvSpPr>
                  <a:spLocks noChangeShapeType="1"/>
                </p:cNvSpPr>
                <p:nvPr/>
              </p:nvSpPr>
              <p:spPr bwMode="auto">
                <a:xfrm flipH="1" flipV="1">
                  <a:off x="3725" y="1906"/>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4" name="Line 1945">
                  <a:extLst>
                    <a:ext uri="{FF2B5EF4-FFF2-40B4-BE49-F238E27FC236}">
                      <a16:creationId xmlns:a16="http://schemas.microsoft.com/office/drawing/2014/main" id="{01D3029A-B68B-4EAE-A99A-D9CCD3F25176}"/>
                    </a:ext>
                  </a:extLst>
                </p:cNvPr>
                <p:cNvSpPr>
                  <a:spLocks noChangeShapeType="1"/>
                </p:cNvSpPr>
                <p:nvPr/>
              </p:nvSpPr>
              <p:spPr bwMode="auto">
                <a:xfrm flipH="1" flipV="1">
                  <a:off x="3725" y="1935"/>
                  <a:ext cx="1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5" name="Line 1946">
                  <a:extLst>
                    <a:ext uri="{FF2B5EF4-FFF2-40B4-BE49-F238E27FC236}">
                      <a16:creationId xmlns:a16="http://schemas.microsoft.com/office/drawing/2014/main" id="{2D92F90B-0A69-4E6C-8BE9-37EDE49FE083}"/>
                    </a:ext>
                  </a:extLst>
                </p:cNvPr>
                <p:cNvSpPr>
                  <a:spLocks noChangeShapeType="1"/>
                </p:cNvSpPr>
                <p:nvPr/>
              </p:nvSpPr>
              <p:spPr bwMode="auto">
                <a:xfrm flipH="1" flipV="1">
                  <a:off x="3725" y="1963"/>
                  <a:ext cx="2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6" name="Line 1947">
                  <a:extLst>
                    <a:ext uri="{FF2B5EF4-FFF2-40B4-BE49-F238E27FC236}">
                      <a16:creationId xmlns:a16="http://schemas.microsoft.com/office/drawing/2014/main" id="{C78C108F-5102-4E32-A8D3-A6BB7BE57B09}"/>
                    </a:ext>
                  </a:extLst>
                </p:cNvPr>
                <p:cNvSpPr>
                  <a:spLocks noChangeShapeType="1"/>
                </p:cNvSpPr>
                <p:nvPr/>
              </p:nvSpPr>
              <p:spPr bwMode="auto">
                <a:xfrm flipH="1" flipV="1">
                  <a:off x="3725" y="1992"/>
                  <a:ext cx="2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7" name="Line 1948">
                  <a:extLst>
                    <a:ext uri="{FF2B5EF4-FFF2-40B4-BE49-F238E27FC236}">
                      <a16:creationId xmlns:a16="http://schemas.microsoft.com/office/drawing/2014/main" id="{14AAC881-F962-46EE-A455-BB282D85B306}"/>
                    </a:ext>
                  </a:extLst>
                </p:cNvPr>
                <p:cNvSpPr>
                  <a:spLocks noChangeShapeType="1"/>
                </p:cNvSpPr>
                <p:nvPr/>
              </p:nvSpPr>
              <p:spPr bwMode="auto">
                <a:xfrm flipH="1">
                  <a:off x="3725" y="2016"/>
                  <a:ext cx="2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8" name="Line 1949">
                  <a:extLst>
                    <a:ext uri="{FF2B5EF4-FFF2-40B4-BE49-F238E27FC236}">
                      <a16:creationId xmlns:a16="http://schemas.microsoft.com/office/drawing/2014/main" id="{47BDD7E5-57F1-4BF0-B6B6-AA7155A9885A}"/>
                    </a:ext>
                  </a:extLst>
                </p:cNvPr>
                <p:cNvSpPr>
                  <a:spLocks noChangeShapeType="1"/>
                </p:cNvSpPr>
                <p:nvPr/>
              </p:nvSpPr>
              <p:spPr bwMode="auto">
                <a:xfrm flipH="1">
                  <a:off x="3725" y="2038"/>
                  <a:ext cx="2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9" name="Line 1950">
                  <a:extLst>
                    <a:ext uri="{FF2B5EF4-FFF2-40B4-BE49-F238E27FC236}">
                      <a16:creationId xmlns:a16="http://schemas.microsoft.com/office/drawing/2014/main" id="{0321E46C-7985-458E-BACE-949152F094DA}"/>
                    </a:ext>
                  </a:extLst>
                </p:cNvPr>
                <p:cNvSpPr>
                  <a:spLocks noChangeShapeType="1"/>
                </p:cNvSpPr>
                <p:nvPr/>
              </p:nvSpPr>
              <p:spPr bwMode="auto">
                <a:xfrm flipH="1">
                  <a:off x="3725" y="2065"/>
                  <a:ext cx="2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0" name="Line 1951">
                  <a:extLst>
                    <a:ext uri="{FF2B5EF4-FFF2-40B4-BE49-F238E27FC236}">
                      <a16:creationId xmlns:a16="http://schemas.microsoft.com/office/drawing/2014/main" id="{9FC7FD12-2E0D-4A65-B48A-23739267C44D}"/>
                    </a:ext>
                  </a:extLst>
                </p:cNvPr>
                <p:cNvSpPr>
                  <a:spLocks noChangeShapeType="1"/>
                </p:cNvSpPr>
                <p:nvPr/>
              </p:nvSpPr>
              <p:spPr bwMode="auto">
                <a:xfrm flipH="1">
                  <a:off x="3725" y="2094"/>
                  <a:ext cx="2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1" name="Line 1952">
                  <a:extLst>
                    <a:ext uri="{FF2B5EF4-FFF2-40B4-BE49-F238E27FC236}">
                      <a16:creationId xmlns:a16="http://schemas.microsoft.com/office/drawing/2014/main" id="{5986F134-B750-4ACA-B81E-3E0FFAD93215}"/>
                    </a:ext>
                  </a:extLst>
                </p:cNvPr>
                <p:cNvSpPr>
                  <a:spLocks noChangeShapeType="1"/>
                </p:cNvSpPr>
                <p:nvPr/>
              </p:nvSpPr>
              <p:spPr bwMode="auto">
                <a:xfrm flipH="1">
                  <a:off x="3725" y="2125"/>
                  <a:ext cx="1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2" name="Line 1953">
                  <a:extLst>
                    <a:ext uri="{FF2B5EF4-FFF2-40B4-BE49-F238E27FC236}">
                      <a16:creationId xmlns:a16="http://schemas.microsoft.com/office/drawing/2014/main" id="{C190C8AC-5754-48B1-8792-49AD7D638784}"/>
                    </a:ext>
                  </a:extLst>
                </p:cNvPr>
                <p:cNvSpPr>
                  <a:spLocks noChangeShapeType="1"/>
                </p:cNvSpPr>
                <p:nvPr/>
              </p:nvSpPr>
              <p:spPr bwMode="auto">
                <a:xfrm flipH="1">
                  <a:off x="3725" y="2153"/>
                  <a:ext cx="1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3" name="Line 1954">
                  <a:extLst>
                    <a:ext uri="{FF2B5EF4-FFF2-40B4-BE49-F238E27FC236}">
                      <a16:creationId xmlns:a16="http://schemas.microsoft.com/office/drawing/2014/main" id="{14AB2501-A53F-43C0-9C99-80CBF43CE39B}"/>
                    </a:ext>
                  </a:extLst>
                </p:cNvPr>
                <p:cNvSpPr>
                  <a:spLocks noChangeShapeType="1"/>
                </p:cNvSpPr>
                <p:nvPr/>
              </p:nvSpPr>
              <p:spPr bwMode="auto">
                <a:xfrm flipH="1">
                  <a:off x="3725" y="2178"/>
                  <a:ext cx="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4" name="Line 1955">
                  <a:extLst>
                    <a:ext uri="{FF2B5EF4-FFF2-40B4-BE49-F238E27FC236}">
                      <a16:creationId xmlns:a16="http://schemas.microsoft.com/office/drawing/2014/main" id="{575A1395-EAA0-449D-BA77-3B8396AEB5BD}"/>
                    </a:ext>
                  </a:extLst>
                </p:cNvPr>
                <p:cNvSpPr>
                  <a:spLocks noChangeShapeType="1"/>
                </p:cNvSpPr>
                <p:nvPr/>
              </p:nvSpPr>
              <p:spPr bwMode="auto">
                <a:xfrm>
                  <a:off x="3718" y="2201"/>
                  <a:ext cx="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5" name="Line 1956">
                  <a:extLst>
                    <a:ext uri="{FF2B5EF4-FFF2-40B4-BE49-F238E27FC236}">
                      <a16:creationId xmlns:a16="http://schemas.microsoft.com/office/drawing/2014/main" id="{823FD981-E768-4A37-83B4-CBE47DB545CD}"/>
                    </a:ext>
                  </a:extLst>
                </p:cNvPr>
                <p:cNvSpPr>
                  <a:spLocks noChangeShapeType="1"/>
                </p:cNvSpPr>
                <p:nvPr/>
              </p:nvSpPr>
              <p:spPr bwMode="auto">
                <a:xfrm>
                  <a:off x="3703" y="2224"/>
                  <a:ext cx="2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6" name="Line 1957">
                  <a:extLst>
                    <a:ext uri="{FF2B5EF4-FFF2-40B4-BE49-F238E27FC236}">
                      <a16:creationId xmlns:a16="http://schemas.microsoft.com/office/drawing/2014/main" id="{9055B100-90F6-4F3A-BF62-754A82C50B66}"/>
                    </a:ext>
                  </a:extLst>
                </p:cNvPr>
                <p:cNvSpPr>
                  <a:spLocks noChangeShapeType="1"/>
                </p:cNvSpPr>
                <p:nvPr/>
              </p:nvSpPr>
              <p:spPr bwMode="auto">
                <a:xfrm>
                  <a:off x="3692" y="2249"/>
                  <a:ext cx="33"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7" name="Line 1958">
                  <a:extLst>
                    <a:ext uri="{FF2B5EF4-FFF2-40B4-BE49-F238E27FC236}">
                      <a16:creationId xmlns:a16="http://schemas.microsoft.com/office/drawing/2014/main" id="{0D50C34E-AE7D-4278-B5C0-9A9BE88D85D1}"/>
                    </a:ext>
                  </a:extLst>
                </p:cNvPr>
                <p:cNvSpPr>
                  <a:spLocks noChangeShapeType="1"/>
                </p:cNvSpPr>
                <p:nvPr/>
              </p:nvSpPr>
              <p:spPr bwMode="auto">
                <a:xfrm>
                  <a:off x="3690" y="2277"/>
                  <a:ext cx="3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8" name="Line 1959">
                  <a:extLst>
                    <a:ext uri="{FF2B5EF4-FFF2-40B4-BE49-F238E27FC236}">
                      <a16:creationId xmlns:a16="http://schemas.microsoft.com/office/drawing/2014/main" id="{2B89E4EC-321E-46E8-A758-B43DEE9CC86D}"/>
                    </a:ext>
                  </a:extLst>
                </p:cNvPr>
                <p:cNvSpPr>
                  <a:spLocks noChangeShapeType="1"/>
                </p:cNvSpPr>
                <p:nvPr/>
              </p:nvSpPr>
              <p:spPr bwMode="auto">
                <a:xfrm>
                  <a:off x="3696" y="2308"/>
                  <a:ext cx="29"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9" name="Line 1960">
                  <a:extLst>
                    <a:ext uri="{FF2B5EF4-FFF2-40B4-BE49-F238E27FC236}">
                      <a16:creationId xmlns:a16="http://schemas.microsoft.com/office/drawing/2014/main" id="{3A08D957-C939-4F4E-AB4B-E42A60538D0B}"/>
                    </a:ext>
                  </a:extLst>
                </p:cNvPr>
                <p:cNvSpPr>
                  <a:spLocks noChangeShapeType="1"/>
                </p:cNvSpPr>
                <p:nvPr/>
              </p:nvSpPr>
              <p:spPr bwMode="auto">
                <a:xfrm>
                  <a:off x="3707" y="2339"/>
                  <a:ext cx="18"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0" name="Line 1961">
                  <a:extLst>
                    <a:ext uri="{FF2B5EF4-FFF2-40B4-BE49-F238E27FC236}">
                      <a16:creationId xmlns:a16="http://schemas.microsoft.com/office/drawing/2014/main" id="{B612FBEF-7E70-4EC7-BBA9-6C065B4588B0}"/>
                    </a:ext>
                  </a:extLst>
                </p:cNvPr>
                <p:cNvSpPr>
                  <a:spLocks noChangeShapeType="1"/>
                </p:cNvSpPr>
                <p:nvPr/>
              </p:nvSpPr>
              <p:spPr bwMode="auto">
                <a:xfrm>
                  <a:off x="3717" y="2369"/>
                  <a:ext cx="8"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1" name="Line 1962">
                  <a:extLst>
                    <a:ext uri="{FF2B5EF4-FFF2-40B4-BE49-F238E27FC236}">
                      <a16:creationId xmlns:a16="http://schemas.microsoft.com/office/drawing/2014/main" id="{01AE6026-87F0-44F5-BD85-3FA6E19E6782}"/>
                    </a:ext>
                  </a:extLst>
                </p:cNvPr>
                <p:cNvSpPr>
                  <a:spLocks noChangeShapeType="1"/>
                </p:cNvSpPr>
                <p:nvPr/>
              </p:nvSpPr>
              <p:spPr bwMode="auto">
                <a:xfrm>
                  <a:off x="3722" y="2397"/>
                  <a:ext cx="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2" name="Line 1963">
                  <a:extLst>
                    <a:ext uri="{FF2B5EF4-FFF2-40B4-BE49-F238E27FC236}">
                      <a16:creationId xmlns:a16="http://schemas.microsoft.com/office/drawing/2014/main" id="{79A06880-432F-49C8-89F4-97E6F14D0238}"/>
                    </a:ext>
                  </a:extLst>
                </p:cNvPr>
                <p:cNvSpPr>
                  <a:spLocks noChangeShapeType="1"/>
                </p:cNvSpPr>
                <p:nvPr/>
              </p:nvSpPr>
              <p:spPr bwMode="auto">
                <a:xfrm>
                  <a:off x="3720" y="2425"/>
                  <a:ext cx="5"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3" name="Line 1964">
                  <a:extLst>
                    <a:ext uri="{FF2B5EF4-FFF2-40B4-BE49-F238E27FC236}">
                      <a16:creationId xmlns:a16="http://schemas.microsoft.com/office/drawing/2014/main" id="{23180EC9-1A23-4A4E-B86E-E30799BFF25D}"/>
                    </a:ext>
                  </a:extLst>
                </p:cNvPr>
                <p:cNvSpPr>
                  <a:spLocks noChangeShapeType="1"/>
                </p:cNvSpPr>
                <p:nvPr/>
              </p:nvSpPr>
              <p:spPr bwMode="auto">
                <a:xfrm>
                  <a:off x="3714" y="2456"/>
                  <a:ext cx="1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4" name="Line 1965">
                  <a:extLst>
                    <a:ext uri="{FF2B5EF4-FFF2-40B4-BE49-F238E27FC236}">
                      <a16:creationId xmlns:a16="http://schemas.microsoft.com/office/drawing/2014/main" id="{381359CD-4302-441D-B3B5-00D835437CC4}"/>
                    </a:ext>
                  </a:extLst>
                </p:cNvPr>
                <p:cNvSpPr>
                  <a:spLocks noChangeShapeType="1"/>
                </p:cNvSpPr>
                <p:nvPr/>
              </p:nvSpPr>
              <p:spPr bwMode="auto">
                <a:xfrm>
                  <a:off x="3709" y="2494"/>
                  <a:ext cx="1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5" name="Line 1966">
                  <a:extLst>
                    <a:ext uri="{FF2B5EF4-FFF2-40B4-BE49-F238E27FC236}">
                      <a16:creationId xmlns:a16="http://schemas.microsoft.com/office/drawing/2014/main" id="{943750EF-9167-488C-82D3-1370E4404B18}"/>
                    </a:ext>
                  </a:extLst>
                </p:cNvPr>
                <p:cNvSpPr>
                  <a:spLocks noChangeShapeType="1"/>
                </p:cNvSpPr>
                <p:nvPr/>
              </p:nvSpPr>
              <p:spPr bwMode="auto">
                <a:xfrm>
                  <a:off x="3708" y="2537"/>
                  <a:ext cx="1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6" name="Line 1967">
                  <a:extLst>
                    <a:ext uri="{FF2B5EF4-FFF2-40B4-BE49-F238E27FC236}">
                      <a16:creationId xmlns:a16="http://schemas.microsoft.com/office/drawing/2014/main" id="{1AA95403-205D-4E62-9F24-65B0C89BF646}"/>
                    </a:ext>
                  </a:extLst>
                </p:cNvPr>
                <p:cNvSpPr>
                  <a:spLocks noChangeShapeType="1"/>
                </p:cNvSpPr>
                <p:nvPr/>
              </p:nvSpPr>
              <p:spPr bwMode="auto">
                <a:xfrm flipV="1">
                  <a:off x="3710" y="2567"/>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7" name="Line 1968">
                  <a:extLst>
                    <a:ext uri="{FF2B5EF4-FFF2-40B4-BE49-F238E27FC236}">
                      <a16:creationId xmlns:a16="http://schemas.microsoft.com/office/drawing/2014/main" id="{1F2AC391-49A3-4392-B7CE-585C8F9F6492}"/>
                    </a:ext>
                  </a:extLst>
                </p:cNvPr>
                <p:cNvSpPr>
                  <a:spLocks noChangeShapeType="1"/>
                </p:cNvSpPr>
                <p:nvPr/>
              </p:nvSpPr>
              <p:spPr bwMode="auto">
                <a:xfrm flipV="1">
                  <a:off x="3715" y="2595"/>
                  <a:ext cx="10"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8" name="Line 1969">
                  <a:extLst>
                    <a:ext uri="{FF2B5EF4-FFF2-40B4-BE49-F238E27FC236}">
                      <a16:creationId xmlns:a16="http://schemas.microsoft.com/office/drawing/2014/main" id="{CD4CA10A-5CBB-4982-8DAF-2EE1FF28CC82}"/>
                    </a:ext>
                  </a:extLst>
                </p:cNvPr>
                <p:cNvSpPr>
                  <a:spLocks noChangeShapeType="1"/>
                </p:cNvSpPr>
                <p:nvPr/>
              </p:nvSpPr>
              <p:spPr bwMode="auto">
                <a:xfrm flipV="1">
                  <a:off x="3750" y="1705"/>
                  <a:ext cx="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9" name="Line 1970">
                  <a:extLst>
                    <a:ext uri="{FF2B5EF4-FFF2-40B4-BE49-F238E27FC236}">
                      <a16:creationId xmlns:a16="http://schemas.microsoft.com/office/drawing/2014/main" id="{98FE6DD5-FE67-498F-A73B-34D70C627540}"/>
                    </a:ext>
                  </a:extLst>
                </p:cNvPr>
                <p:cNvSpPr>
                  <a:spLocks noChangeShapeType="1"/>
                </p:cNvSpPr>
                <p:nvPr/>
              </p:nvSpPr>
              <p:spPr bwMode="auto">
                <a:xfrm flipV="1">
                  <a:off x="3750" y="1733"/>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0" name="Line 1971">
                  <a:extLst>
                    <a:ext uri="{FF2B5EF4-FFF2-40B4-BE49-F238E27FC236}">
                      <a16:creationId xmlns:a16="http://schemas.microsoft.com/office/drawing/2014/main" id="{EE90BD7C-A3E3-46B8-ACF7-EC2C5D58049D}"/>
                    </a:ext>
                  </a:extLst>
                </p:cNvPr>
                <p:cNvSpPr>
                  <a:spLocks noChangeShapeType="1"/>
                </p:cNvSpPr>
                <p:nvPr/>
              </p:nvSpPr>
              <p:spPr bwMode="auto">
                <a:xfrm>
                  <a:off x="3745" y="1756"/>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1" name="Line 1972">
                  <a:extLst>
                    <a:ext uri="{FF2B5EF4-FFF2-40B4-BE49-F238E27FC236}">
                      <a16:creationId xmlns:a16="http://schemas.microsoft.com/office/drawing/2014/main" id="{C06190CF-F0A0-4B43-8DCE-7D6B81B2A794}"/>
                    </a:ext>
                  </a:extLst>
                </p:cNvPr>
                <p:cNvSpPr>
                  <a:spLocks noChangeShapeType="1"/>
                </p:cNvSpPr>
                <p:nvPr/>
              </p:nvSpPr>
              <p:spPr bwMode="auto">
                <a:xfrm>
                  <a:off x="3738" y="1777"/>
                  <a:ext cx="1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2" name="Line 1973">
                  <a:extLst>
                    <a:ext uri="{FF2B5EF4-FFF2-40B4-BE49-F238E27FC236}">
                      <a16:creationId xmlns:a16="http://schemas.microsoft.com/office/drawing/2014/main" id="{FDF08F83-A478-4968-B4FB-0A78F9B6905A}"/>
                    </a:ext>
                  </a:extLst>
                </p:cNvPr>
                <p:cNvSpPr>
                  <a:spLocks noChangeShapeType="1"/>
                </p:cNvSpPr>
                <p:nvPr/>
              </p:nvSpPr>
              <p:spPr bwMode="auto">
                <a:xfrm>
                  <a:off x="3733" y="1806"/>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3" name="Line 1974">
                  <a:extLst>
                    <a:ext uri="{FF2B5EF4-FFF2-40B4-BE49-F238E27FC236}">
                      <a16:creationId xmlns:a16="http://schemas.microsoft.com/office/drawing/2014/main" id="{455796E7-ED25-4850-A834-80EE86A3E820}"/>
                    </a:ext>
                  </a:extLst>
                </p:cNvPr>
                <p:cNvSpPr>
                  <a:spLocks noChangeShapeType="1"/>
                </p:cNvSpPr>
                <p:nvPr/>
              </p:nvSpPr>
              <p:spPr bwMode="auto">
                <a:xfrm>
                  <a:off x="3733" y="1843"/>
                  <a:ext cx="2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4" name="Line 1975">
                  <a:extLst>
                    <a:ext uri="{FF2B5EF4-FFF2-40B4-BE49-F238E27FC236}">
                      <a16:creationId xmlns:a16="http://schemas.microsoft.com/office/drawing/2014/main" id="{3771EAF5-33DF-4359-9026-6B3767C746D0}"/>
                    </a:ext>
                  </a:extLst>
                </p:cNvPr>
                <p:cNvSpPr>
                  <a:spLocks noChangeShapeType="1"/>
                </p:cNvSpPr>
                <p:nvPr/>
              </p:nvSpPr>
              <p:spPr bwMode="auto">
                <a:xfrm flipV="1">
                  <a:off x="3739" y="1877"/>
                  <a:ext cx="1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5" name="Line 1976">
                  <a:extLst>
                    <a:ext uri="{FF2B5EF4-FFF2-40B4-BE49-F238E27FC236}">
                      <a16:creationId xmlns:a16="http://schemas.microsoft.com/office/drawing/2014/main" id="{F881D130-F263-4490-AE1B-5B0F0455AA28}"/>
                    </a:ext>
                  </a:extLst>
                </p:cNvPr>
                <p:cNvSpPr>
                  <a:spLocks noChangeShapeType="1"/>
                </p:cNvSpPr>
                <p:nvPr/>
              </p:nvSpPr>
              <p:spPr bwMode="auto">
                <a:xfrm flipV="1">
                  <a:off x="3748" y="1906"/>
                  <a:ext cx="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6" name="Line 1977">
                  <a:extLst>
                    <a:ext uri="{FF2B5EF4-FFF2-40B4-BE49-F238E27FC236}">
                      <a16:creationId xmlns:a16="http://schemas.microsoft.com/office/drawing/2014/main" id="{D6E2E53C-75E6-4635-9343-50ED21D3F2DF}"/>
                    </a:ext>
                  </a:extLst>
                </p:cNvPr>
                <p:cNvSpPr>
                  <a:spLocks noChangeShapeType="1"/>
                </p:cNvSpPr>
                <p:nvPr/>
              </p:nvSpPr>
              <p:spPr bwMode="auto">
                <a:xfrm flipH="1" flipV="1">
                  <a:off x="3754" y="1935"/>
                  <a:ext cx="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7" name="Line 1978">
                  <a:extLst>
                    <a:ext uri="{FF2B5EF4-FFF2-40B4-BE49-F238E27FC236}">
                      <a16:creationId xmlns:a16="http://schemas.microsoft.com/office/drawing/2014/main" id="{58DF05D7-4F62-4E73-85FD-3F2ECAD5EBAD}"/>
                    </a:ext>
                  </a:extLst>
                </p:cNvPr>
                <p:cNvSpPr>
                  <a:spLocks noChangeShapeType="1"/>
                </p:cNvSpPr>
                <p:nvPr/>
              </p:nvSpPr>
              <p:spPr bwMode="auto">
                <a:xfrm flipH="1" flipV="1">
                  <a:off x="3754" y="1963"/>
                  <a:ext cx="1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8" name="Line 1979">
                  <a:extLst>
                    <a:ext uri="{FF2B5EF4-FFF2-40B4-BE49-F238E27FC236}">
                      <a16:creationId xmlns:a16="http://schemas.microsoft.com/office/drawing/2014/main" id="{C5EF6789-47D8-497F-AACA-CC129D6C0805}"/>
                    </a:ext>
                  </a:extLst>
                </p:cNvPr>
                <p:cNvSpPr>
                  <a:spLocks noChangeShapeType="1"/>
                </p:cNvSpPr>
                <p:nvPr/>
              </p:nvSpPr>
              <p:spPr bwMode="auto">
                <a:xfrm flipH="1" flipV="1">
                  <a:off x="3754" y="1992"/>
                  <a:ext cx="1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9" name="Line 1980">
                  <a:extLst>
                    <a:ext uri="{FF2B5EF4-FFF2-40B4-BE49-F238E27FC236}">
                      <a16:creationId xmlns:a16="http://schemas.microsoft.com/office/drawing/2014/main" id="{EC1405D4-D454-49BA-A2D2-4B27C1C20C30}"/>
                    </a:ext>
                  </a:extLst>
                </p:cNvPr>
                <p:cNvSpPr>
                  <a:spLocks noChangeShapeType="1"/>
                </p:cNvSpPr>
                <p:nvPr/>
              </p:nvSpPr>
              <p:spPr bwMode="auto">
                <a:xfrm flipH="1">
                  <a:off x="3754" y="2014"/>
                  <a:ext cx="1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0" name="Line 1981">
                  <a:extLst>
                    <a:ext uri="{FF2B5EF4-FFF2-40B4-BE49-F238E27FC236}">
                      <a16:creationId xmlns:a16="http://schemas.microsoft.com/office/drawing/2014/main" id="{A4CD399D-DA74-45B1-97A7-A36765CBF1B4}"/>
                    </a:ext>
                  </a:extLst>
                </p:cNvPr>
                <p:cNvSpPr>
                  <a:spLocks noChangeShapeType="1"/>
                </p:cNvSpPr>
                <p:nvPr/>
              </p:nvSpPr>
              <p:spPr bwMode="auto">
                <a:xfrm flipH="1">
                  <a:off x="3754" y="2037"/>
                  <a:ext cx="2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1" name="Line 1982">
                  <a:extLst>
                    <a:ext uri="{FF2B5EF4-FFF2-40B4-BE49-F238E27FC236}">
                      <a16:creationId xmlns:a16="http://schemas.microsoft.com/office/drawing/2014/main" id="{D189F9CE-7937-44E8-8EAC-09C94A4B7B1F}"/>
                    </a:ext>
                  </a:extLst>
                </p:cNvPr>
                <p:cNvSpPr>
                  <a:spLocks noChangeShapeType="1"/>
                </p:cNvSpPr>
                <p:nvPr/>
              </p:nvSpPr>
              <p:spPr bwMode="auto">
                <a:xfrm flipH="1">
                  <a:off x="3754" y="2064"/>
                  <a:ext cx="2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2" name="Line 1983">
                  <a:extLst>
                    <a:ext uri="{FF2B5EF4-FFF2-40B4-BE49-F238E27FC236}">
                      <a16:creationId xmlns:a16="http://schemas.microsoft.com/office/drawing/2014/main" id="{54C10E68-A845-41FB-B59E-C55B9AE0C09F}"/>
                    </a:ext>
                  </a:extLst>
                </p:cNvPr>
                <p:cNvSpPr>
                  <a:spLocks noChangeShapeType="1"/>
                </p:cNvSpPr>
                <p:nvPr/>
              </p:nvSpPr>
              <p:spPr bwMode="auto">
                <a:xfrm flipH="1">
                  <a:off x="3754" y="2094"/>
                  <a:ext cx="2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3" name="Line 1984">
                  <a:extLst>
                    <a:ext uri="{FF2B5EF4-FFF2-40B4-BE49-F238E27FC236}">
                      <a16:creationId xmlns:a16="http://schemas.microsoft.com/office/drawing/2014/main" id="{A3CDC653-9583-467E-A90B-50C72826CFB5}"/>
                    </a:ext>
                  </a:extLst>
                </p:cNvPr>
                <p:cNvSpPr>
                  <a:spLocks noChangeShapeType="1"/>
                </p:cNvSpPr>
                <p:nvPr/>
              </p:nvSpPr>
              <p:spPr bwMode="auto">
                <a:xfrm flipH="1">
                  <a:off x="3754" y="2125"/>
                  <a:ext cx="1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4" name="Line 1985">
                  <a:extLst>
                    <a:ext uri="{FF2B5EF4-FFF2-40B4-BE49-F238E27FC236}">
                      <a16:creationId xmlns:a16="http://schemas.microsoft.com/office/drawing/2014/main" id="{2BBFBDDA-19C6-4AAE-9736-513B78FAA2B8}"/>
                    </a:ext>
                  </a:extLst>
                </p:cNvPr>
                <p:cNvSpPr>
                  <a:spLocks noChangeShapeType="1"/>
                </p:cNvSpPr>
                <p:nvPr/>
              </p:nvSpPr>
              <p:spPr bwMode="auto">
                <a:xfrm flipH="1">
                  <a:off x="3754" y="2151"/>
                  <a:ext cx="1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5" name="Line 1986">
                  <a:extLst>
                    <a:ext uri="{FF2B5EF4-FFF2-40B4-BE49-F238E27FC236}">
                      <a16:creationId xmlns:a16="http://schemas.microsoft.com/office/drawing/2014/main" id="{58925835-9745-4080-92B9-A3F0354039C2}"/>
                    </a:ext>
                  </a:extLst>
                </p:cNvPr>
                <p:cNvSpPr>
                  <a:spLocks noChangeShapeType="1"/>
                </p:cNvSpPr>
                <p:nvPr/>
              </p:nvSpPr>
              <p:spPr bwMode="auto">
                <a:xfrm flipH="1">
                  <a:off x="3754" y="2174"/>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6" name="Line 1987">
                  <a:extLst>
                    <a:ext uri="{FF2B5EF4-FFF2-40B4-BE49-F238E27FC236}">
                      <a16:creationId xmlns:a16="http://schemas.microsoft.com/office/drawing/2014/main" id="{28B39EAE-5E70-4538-A162-D525E534268D}"/>
                    </a:ext>
                  </a:extLst>
                </p:cNvPr>
                <p:cNvSpPr>
                  <a:spLocks noChangeShapeType="1"/>
                </p:cNvSpPr>
                <p:nvPr/>
              </p:nvSpPr>
              <p:spPr bwMode="auto">
                <a:xfrm>
                  <a:off x="3744" y="2194"/>
                  <a:ext cx="1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7" name="Line 1988">
                  <a:extLst>
                    <a:ext uri="{FF2B5EF4-FFF2-40B4-BE49-F238E27FC236}">
                      <a16:creationId xmlns:a16="http://schemas.microsoft.com/office/drawing/2014/main" id="{1CA4A6A9-D0D1-45C3-B5A8-F4C16B5DFCAB}"/>
                    </a:ext>
                  </a:extLst>
                </p:cNvPr>
                <p:cNvSpPr>
                  <a:spLocks noChangeShapeType="1"/>
                </p:cNvSpPr>
                <p:nvPr/>
              </p:nvSpPr>
              <p:spPr bwMode="auto">
                <a:xfrm>
                  <a:off x="3730" y="2214"/>
                  <a:ext cx="24"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8" name="Line 1989">
                  <a:extLst>
                    <a:ext uri="{FF2B5EF4-FFF2-40B4-BE49-F238E27FC236}">
                      <a16:creationId xmlns:a16="http://schemas.microsoft.com/office/drawing/2014/main" id="{3D3D5C6D-B9C6-4C75-A9C5-3736727CB109}"/>
                    </a:ext>
                  </a:extLst>
                </p:cNvPr>
                <p:cNvSpPr>
                  <a:spLocks noChangeShapeType="1"/>
                </p:cNvSpPr>
                <p:nvPr/>
              </p:nvSpPr>
              <p:spPr bwMode="auto">
                <a:xfrm>
                  <a:off x="3720" y="2239"/>
                  <a:ext cx="34"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9" name="Line 1990">
                  <a:extLst>
                    <a:ext uri="{FF2B5EF4-FFF2-40B4-BE49-F238E27FC236}">
                      <a16:creationId xmlns:a16="http://schemas.microsoft.com/office/drawing/2014/main" id="{4529A321-FE73-4C34-8CE4-A8084487927F}"/>
                    </a:ext>
                  </a:extLst>
                </p:cNvPr>
                <p:cNvSpPr>
                  <a:spLocks noChangeShapeType="1"/>
                </p:cNvSpPr>
                <p:nvPr/>
              </p:nvSpPr>
              <p:spPr bwMode="auto">
                <a:xfrm>
                  <a:off x="3720" y="2268"/>
                  <a:ext cx="34"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0" name="Line 1991">
                  <a:extLst>
                    <a:ext uri="{FF2B5EF4-FFF2-40B4-BE49-F238E27FC236}">
                      <a16:creationId xmlns:a16="http://schemas.microsoft.com/office/drawing/2014/main" id="{ABD5810B-08B4-413F-A82C-AC414E291496}"/>
                    </a:ext>
                  </a:extLst>
                </p:cNvPr>
                <p:cNvSpPr>
                  <a:spLocks noChangeShapeType="1"/>
                </p:cNvSpPr>
                <p:nvPr/>
              </p:nvSpPr>
              <p:spPr bwMode="auto">
                <a:xfrm>
                  <a:off x="3728" y="2303"/>
                  <a:ext cx="26"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1" name="Line 1992">
                  <a:extLst>
                    <a:ext uri="{FF2B5EF4-FFF2-40B4-BE49-F238E27FC236}">
                      <a16:creationId xmlns:a16="http://schemas.microsoft.com/office/drawing/2014/main" id="{B8480B5F-FEE9-4865-9E24-9B9DB742A14C}"/>
                    </a:ext>
                  </a:extLst>
                </p:cNvPr>
                <p:cNvSpPr>
                  <a:spLocks noChangeShapeType="1"/>
                </p:cNvSpPr>
                <p:nvPr/>
              </p:nvSpPr>
              <p:spPr bwMode="auto">
                <a:xfrm>
                  <a:off x="3741" y="2338"/>
                  <a:ext cx="1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2" name="Line 1993">
                  <a:extLst>
                    <a:ext uri="{FF2B5EF4-FFF2-40B4-BE49-F238E27FC236}">
                      <a16:creationId xmlns:a16="http://schemas.microsoft.com/office/drawing/2014/main" id="{E9ABE253-CAD3-4218-A579-447E3B742CC6}"/>
                    </a:ext>
                  </a:extLst>
                </p:cNvPr>
                <p:cNvSpPr>
                  <a:spLocks noChangeShapeType="1"/>
                </p:cNvSpPr>
                <p:nvPr/>
              </p:nvSpPr>
              <p:spPr bwMode="auto">
                <a:xfrm>
                  <a:off x="3752" y="2371"/>
                  <a:ext cx="2"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3" name="Line 1994">
                  <a:extLst>
                    <a:ext uri="{FF2B5EF4-FFF2-40B4-BE49-F238E27FC236}">
                      <a16:creationId xmlns:a16="http://schemas.microsoft.com/office/drawing/2014/main" id="{18158A9A-145E-4A17-BC32-1C58933FEB75}"/>
                    </a:ext>
                  </a:extLst>
                </p:cNvPr>
                <p:cNvSpPr>
                  <a:spLocks noChangeShapeType="1"/>
                </p:cNvSpPr>
                <p:nvPr/>
              </p:nvSpPr>
              <p:spPr bwMode="auto">
                <a:xfrm flipH="1">
                  <a:off x="3754" y="2402"/>
                  <a:ext cx="3"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4" name="Line 1995">
                  <a:extLst>
                    <a:ext uri="{FF2B5EF4-FFF2-40B4-BE49-F238E27FC236}">
                      <a16:creationId xmlns:a16="http://schemas.microsoft.com/office/drawing/2014/main" id="{1F2410EE-2F0A-4976-82A2-A98ACE05583F}"/>
                    </a:ext>
                  </a:extLst>
                </p:cNvPr>
                <p:cNvSpPr>
                  <a:spLocks noChangeShapeType="1"/>
                </p:cNvSpPr>
                <p:nvPr/>
              </p:nvSpPr>
              <p:spPr bwMode="auto">
                <a:xfrm>
                  <a:off x="3753" y="2432"/>
                  <a:ext cx="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5" name="Line 1996">
                  <a:extLst>
                    <a:ext uri="{FF2B5EF4-FFF2-40B4-BE49-F238E27FC236}">
                      <a16:creationId xmlns:a16="http://schemas.microsoft.com/office/drawing/2014/main" id="{B76B2BCA-3D14-452C-86A8-579FA667C94A}"/>
                    </a:ext>
                  </a:extLst>
                </p:cNvPr>
                <p:cNvSpPr>
                  <a:spLocks noChangeShapeType="1"/>
                </p:cNvSpPr>
                <p:nvPr/>
              </p:nvSpPr>
              <p:spPr bwMode="auto">
                <a:xfrm>
                  <a:off x="3745" y="2464"/>
                  <a:ext cx="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6" name="Line 1997">
                  <a:extLst>
                    <a:ext uri="{FF2B5EF4-FFF2-40B4-BE49-F238E27FC236}">
                      <a16:creationId xmlns:a16="http://schemas.microsoft.com/office/drawing/2014/main" id="{224CE87A-0323-44D8-87FC-507792E7B544}"/>
                    </a:ext>
                  </a:extLst>
                </p:cNvPr>
                <p:cNvSpPr>
                  <a:spLocks noChangeShapeType="1"/>
                </p:cNvSpPr>
                <p:nvPr/>
              </p:nvSpPr>
              <p:spPr bwMode="auto">
                <a:xfrm>
                  <a:off x="3737" y="2500"/>
                  <a:ext cx="1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7" name="Line 1998">
                  <a:extLst>
                    <a:ext uri="{FF2B5EF4-FFF2-40B4-BE49-F238E27FC236}">
                      <a16:creationId xmlns:a16="http://schemas.microsoft.com/office/drawing/2014/main" id="{DAAE6B8D-2643-415F-90E1-DE37479B481C}"/>
                    </a:ext>
                  </a:extLst>
                </p:cNvPr>
                <p:cNvSpPr>
                  <a:spLocks noChangeShapeType="1"/>
                </p:cNvSpPr>
                <p:nvPr/>
              </p:nvSpPr>
              <p:spPr bwMode="auto">
                <a:xfrm flipV="1">
                  <a:off x="3735" y="2538"/>
                  <a:ext cx="1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8" name="Line 1999">
                  <a:extLst>
                    <a:ext uri="{FF2B5EF4-FFF2-40B4-BE49-F238E27FC236}">
                      <a16:creationId xmlns:a16="http://schemas.microsoft.com/office/drawing/2014/main" id="{AC3C304F-9CF6-4F60-A346-CC38A8EC84ED}"/>
                    </a:ext>
                  </a:extLst>
                </p:cNvPr>
                <p:cNvSpPr>
                  <a:spLocks noChangeShapeType="1"/>
                </p:cNvSpPr>
                <p:nvPr/>
              </p:nvSpPr>
              <p:spPr bwMode="auto">
                <a:xfrm flipV="1">
                  <a:off x="3738" y="2567"/>
                  <a:ext cx="1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9" name="Line 2000">
                  <a:extLst>
                    <a:ext uri="{FF2B5EF4-FFF2-40B4-BE49-F238E27FC236}">
                      <a16:creationId xmlns:a16="http://schemas.microsoft.com/office/drawing/2014/main" id="{6252F4D7-88DD-406A-BEC5-7A7550AD1A53}"/>
                    </a:ext>
                  </a:extLst>
                </p:cNvPr>
                <p:cNvSpPr>
                  <a:spLocks noChangeShapeType="1"/>
                </p:cNvSpPr>
                <p:nvPr/>
              </p:nvSpPr>
              <p:spPr bwMode="auto">
                <a:xfrm flipV="1">
                  <a:off x="3745" y="2595"/>
                  <a:ext cx="9"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0" name="Line 2001">
                  <a:extLst>
                    <a:ext uri="{FF2B5EF4-FFF2-40B4-BE49-F238E27FC236}">
                      <a16:creationId xmlns:a16="http://schemas.microsoft.com/office/drawing/2014/main" id="{33BE741A-9D27-4286-ACFA-E1A5DC7B26C0}"/>
                    </a:ext>
                  </a:extLst>
                </p:cNvPr>
                <p:cNvSpPr>
                  <a:spLocks noChangeShapeType="1"/>
                </p:cNvSpPr>
                <p:nvPr/>
              </p:nvSpPr>
              <p:spPr bwMode="auto">
                <a:xfrm flipV="1">
                  <a:off x="3783" y="1705"/>
                  <a:ext cx="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1" name="Line 2002">
                  <a:extLst>
                    <a:ext uri="{FF2B5EF4-FFF2-40B4-BE49-F238E27FC236}">
                      <a16:creationId xmlns:a16="http://schemas.microsoft.com/office/drawing/2014/main" id="{67FBA008-8A0A-4AF8-B4C6-43A789FCB484}"/>
                    </a:ext>
                  </a:extLst>
                </p:cNvPr>
                <p:cNvSpPr>
                  <a:spLocks noChangeShapeType="1"/>
                </p:cNvSpPr>
                <p:nvPr/>
              </p:nvSpPr>
              <p:spPr bwMode="auto">
                <a:xfrm flipV="1">
                  <a:off x="3782" y="1733"/>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2" name="Line 2003">
                  <a:extLst>
                    <a:ext uri="{FF2B5EF4-FFF2-40B4-BE49-F238E27FC236}">
                      <a16:creationId xmlns:a16="http://schemas.microsoft.com/office/drawing/2014/main" id="{684EF035-E3A1-4FA3-8A08-AC5611F63F6C}"/>
                    </a:ext>
                  </a:extLst>
                </p:cNvPr>
                <p:cNvSpPr>
                  <a:spLocks noChangeShapeType="1"/>
                </p:cNvSpPr>
                <p:nvPr/>
              </p:nvSpPr>
              <p:spPr bwMode="auto">
                <a:xfrm>
                  <a:off x="3775" y="1756"/>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3" name="Line 2004">
                  <a:extLst>
                    <a:ext uri="{FF2B5EF4-FFF2-40B4-BE49-F238E27FC236}">
                      <a16:creationId xmlns:a16="http://schemas.microsoft.com/office/drawing/2014/main" id="{6A7B6ACE-F5C9-4A69-B119-C016A84828D4}"/>
                    </a:ext>
                  </a:extLst>
                </p:cNvPr>
                <p:cNvSpPr>
                  <a:spLocks noChangeShapeType="1"/>
                </p:cNvSpPr>
                <p:nvPr/>
              </p:nvSpPr>
              <p:spPr bwMode="auto">
                <a:xfrm>
                  <a:off x="3766" y="1781"/>
                  <a:ext cx="1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4" name="Line 2005">
                  <a:extLst>
                    <a:ext uri="{FF2B5EF4-FFF2-40B4-BE49-F238E27FC236}">
                      <a16:creationId xmlns:a16="http://schemas.microsoft.com/office/drawing/2014/main" id="{3509DB49-FAB5-48A1-9A34-EC13C2740977}"/>
                    </a:ext>
                  </a:extLst>
                </p:cNvPr>
                <p:cNvSpPr>
                  <a:spLocks noChangeShapeType="1"/>
                </p:cNvSpPr>
                <p:nvPr/>
              </p:nvSpPr>
              <p:spPr bwMode="auto">
                <a:xfrm>
                  <a:off x="3760" y="1812"/>
                  <a:ext cx="2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5" name="Line 2006">
                  <a:extLst>
                    <a:ext uri="{FF2B5EF4-FFF2-40B4-BE49-F238E27FC236}">
                      <a16:creationId xmlns:a16="http://schemas.microsoft.com/office/drawing/2014/main" id="{2AC5DEFE-F498-4CDC-B3FC-124C635C60AC}"/>
                    </a:ext>
                  </a:extLst>
                </p:cNvPr>
                <p:cNvSpPr>
                  <a:spLocks noChangeShapeType="1"/>
                </p:cNvSpPr>
                <p:nvPr/>
              </p:nvSpPr>
              <p:spPr bwMode="auto">
                <a:xfrm flipV="1">
                  <a:off x="3758" y="1848"/>
                  <a:ext cx="2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6" name="Line 2007">
                  <a:extLst>
                    <a:ext uri="{FF2B5EF4-FFF2-40B4-BE49-F238E27FC236}">
                      <a16:creationId xmlns:a16="http://schemas.microsoft.com/office/drawing/2014/main" id="{E66F1272-04E3-4C33-99E4-90929FB5B54B}"/>
                    </a:ext>
                  </a:extLst>
                </p:cNvPr>
                <p:cNvSpPr>
                  <a:spLocks noChangeShapeType="1"/>
                </p:cNvSpPr>
                <p:nvPr/>
              </p:nvSpPr>
              <p:spPr bwMode="auto">
                <a:xfrm flipV="1">
                  <a:off x="3762" y="1877"/>
                  <a:ext cx="2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7" name="Line 2008">
                  <a:extLst>
                    <a:ext uri="{FF2B5EF4-FFF2-40B4-BE49-F238E27FC236}">
                      <a16:creationId xmlns:a16="http://schemas.microsoft.com/office/drawing/2014/main" id="{5422F75A-AA36-4DA7-B615-82FCFE7DC802}"/>
                    </a:ext>
                  </a:extLst>
                </p:cNvPr>
                <p:cNvSpPr>
                  <a:spLocks noChangeShapeType="1"/>
                </p:cNvSpPr>
                <p:nvPr/>
              </p:nvSpPr>
              <p:spPr bwMode="auto">
                <a:xfrm flipV="1">
                  <a:off x="3770" y="1906"/>
                  <a:ext cx="1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8" name="Line 2009">
                  <a:extLst>
                    <a:ext uri="{FF2B5EF4-FFF2-40B4-BE49-F238E27FC236}">
                      <a16:creationId xmlns:a16="http://schemas.microsoft.com/office/drawing/2014/main" id="{5F643356-280D-4FB2-ADF1-F197B8EA869D}"/>
                    </a:ext>
                  </a:extLst>
                </p:cNvPr>
                <p:cNvSpPr>
                  <a:spLocks noChangeShapeType="1"/>
                </p:cNvSpPr>
                <p:nvPr/>
              </p:nvSpPr>
              <p:spPr bwMode="auto">
                <a:xfrm flipV="1">
                  <a:off x="3778" y="1935"/>
                  <a:ext cx="5"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9" name="Line 2010">
                  <a:extLst>
                    <a:ext uri="{FF2B5EF4-FFF2-40B4-BE49-F238E27FC236}">
                      <a16:creationId xmlns:a16="http://schemas.microsoft.com/office/drawing/2014/main" id="{49427A55-6558-4E83-AA3A-118BB9AAC173}"/>
                    </a:ext>
                  </a:extLst>
                </p:cNvPr>
                <p:cNvSpPr>
                  <a:spLocks noChangeShapeType="1"/>
                </p:cNvSpPr>
                <p:nvPr/>
              </p:nvSpPr>
              <p:spPr bwMode="auto">
                <a:xfrm flipH="1" flipV="1">
                  <a:off x="3783" y="1963"/>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0" name="Line 2011">
                  <a:extLst>
                    <a:ext uri="{FF2B5EF4-FFF2-40B4-BE49-F238E27FC236}">
                      <a16:creationId xmlns:a16="http://schemas.microsoft.com/office/drawing/2014/main" id="{E8F72AD5-BF4A-44AD-AFB0-52E1466CA4D4}"/>
                    </a:ext>
                  </a:extLst>
                </p:cNvPr>
                <p:cNvSpPr>
                  <a:spLocks noChangeShapeType="1"/>
                </p:cNvSpPr>
                <p:nvPr/>
              </p:nvSpPr>
              <p:spPr bwMode="auto">
                <a:xfrm flipH="1">
                  <a:off x="3783" y="1992"/>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1" name="Line 2012">
                  <a:extLst>
                    <a:ext uri="{FF2B5EF4-FFF2-40B4-BE49-F238E27FC236}">
                      <a16:creationId xmlns:a16="http://schemas.microsoft.com/office/drawing/2014/main" id="{DFF57F9C-AB8E-4163-A398-E10D139BE2FD}"/>
                    </a:ext>
                  </a:extLst>
                </p:cNvPr>
                <p:cNvSpPr>
                  <a:spLocks noChangeShapeType="1"/>
                </p:cNvSpPr>
                <p:nvPr/>
              </p:nvSpPr>
              <p:spPr bwMode="auto">
                <a:xfrm flipH="1">
                  <a:off x="3783" y="2011"/>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2" name="Line 2013">
                  <a:extLst>
                    <a:ext uri="{FF2B5EF4-FFF2-40B4-BE49-F238E27FC236}">
                      <a16:creationId xmlns:a16="http://schemas.microsoft.com/office/drawing/2014/main" id="{E38B005E-00AC-40B7-A32F-AA552847D0BB}"/>
                    </a:ext>
                  </a:extLst>
                </p:cNvPr>
                <p:cNvSpPr>
                  <a:spLocks noChangeShapeType="1"/>
                </p:cNvSpPr>
                <p:nvPr/>
              </p:nvSpPr>
              <p:spPr bwMode="auto">
                <a:xfrm flipH="1">
                  <a:off x="3783" y="2035"/>
                  <a:ext cx="1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3" name="Line 2014">
                  <a:extLst>
                    <a:ext uri="{FF2B5EF4-FFF2-40B4-BE49-F238E27FC236}">
                      <a16:creationId xmlns:a16="http://schemas.microsoft.com/office/drawing/2014/main" id="{94A8681F-026F-43AF-BA96-C949EFC8D442}"/>
                    </a:ext>
                  </a:extLst>
                </p:cNvPr>
                <p:cNvSpPr>
                  <a:spLocks noChangeShapeType="1"/>
                </p:cNvSpPr>
                <p:nvPr/>
              </p:nvSpPr>
              <p:spPr bwMode="auto">
                <a:xfrm flipH="1">
                  <a:off x="3783" y="2063"/>
                  <a:ext cx="2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2216">
                <a:extLst>
                  <a:ext uri="{FF2B5EF4-FFF2-40B4-BE49-F238E27FC236}">
                    <a16:creationId xmlns:a16="http://schemas.microsoft.com/office/drawing/2014/main" id="{EBF24359-5408-4296-A6E7-49D7423F46AC}"/>
                  </a:ext>
                </a:extLst>
              </p:cNvPr>
              <p:cNvGrpSpPr>
                <a:grpSpLocks/>
              </p:cNvGrpSpPr>
              <p:nvPr/>
            </p:nvGrpSpPr>
            <p:grpSpPr bwMode="auto">
              <a:xfrm>
                <a:off x="3747" y="1700"/>
                <a:ext cx="212" cy="908"/>
                <a:chOff x="3747" y="1700"/>
                <a:chExt cx="212" cy="908"/>
              </a:xfrm>
            </p:grpSpPr>
            <p:sp>
              <p:nvSpPr>
                <p:cNvPr id="3984" name="Line 2016">
                  <a:extLst>
                    <a:ext uri="{FF2B5EF4-FFF2-40B4-BE49-F238E27FC236}">
                      <a16:creationId xmlns:a16="http://schemas.microsoft.com/office/drawing/2014/main" id="{9796FDED-5CAA-46FA-B6DD-52FE322AF08E}"/>
                    </a:ext>
                  </a:extLst>
                </p:cNvPr>
                <p:cNvSpPr>
                  <a:spLocks noChangeShapeType="1"/>
                </p:cNvSpPr>
                <p:nvPr/>
              </p:nvSpPr>
              <p:spPr bwMode="auto">
                <a:xfrm flipH="1">
                  <a:off x="3783" y="2095"/>
                  <a:ext cx="2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5" name="Line 2017">
                  <a:extLst>
                    <a:ext uri="{FF2B5EF4-FFF2-40B4-BE49-F238E27FC236}">
                      <a16:creationId xmlns:a16="http://schemas.microsoft.com/office/drawing/2014/main" id="{F23FFFA9-BD39-4AC3-B156-E1E897AFDF2B}"/>
                    </a:ext>
                  </a:extLst>
                </p:cNvPr>
                <p:cNvSpPr>
                  <a:spLocks noChangeShapeType="1"/>
                </p:cNvSpPr>
                <p:nvPr/>
              </p:nvSpPr>
              <p:spPr bwMode="auto">
                <a:xfrm flipH="1">
                  <a:off x="3783" y="2125"/>
                  <a:ext cx="1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6" name="Line 2018">
                  <a:extLst>
                    <a:ext uri="{FF2B5EF4-FFF2-40B4-BE49-F238E27FC236}">
                      <a16:creationId xmlns:a16="http://schemas.microsoft.com/office/drawing/2014/main" id="{A186E92B-6206-43AB-A009-E57160743537}"/>
                    </a:ext>
                  </a:extLst>
                </p:cNvPr>
                <p:cNvSpPr>
                  <a:spLocks noChangeShapeType="1"/>
                </p:cNvSpPr>
                <p:nvPr/>
              </p:nvSpPr>
              <p:spPr bwMode="auto">
                <a:xfrm flipH="1">
                  <a:off x="3783" y="2151"/>
                  <a:ext cx="1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7" name="Line 2019">
                  <a:extLst>
                    <a:ext uri="{FF2B5EF4-FFF2-40B4-BE49-F238E27FC236}">
                      <a16:creationId xmlns:a16="http://schemas.microsoft.com/office/drawing/2014/main" id="{08B74784-39F1-407F-837E-B9DC6269020C}"/>
                    </a:ext>
                  </a:extLst>
                </p:cNvPr>
                <p:cNvSpPr>
                  <a:spLocks noChangeShapeType="1"/>
                </p:cNvSpPr>
                <p:nvPr/>
              </p:nvSpPr>
              <p:spPr bwMode="auto">
                <a:xfrm>
                  <a:off x="3783" y="2173"/>
                  <a:ext cx="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8" name="Line 2020">
                  <a:extLst>
                    <a:ext uri="{FF2B5EF4-FFF2-40B4-BE49-F238E27FC236}">
                      <a16:creationId xmlns:a16="http://schemas.microsoft.com/office/drawing/2014/main" id="{8D651433-F3BF-4832-9CF9-10C678CF8D22}"/>
                    </a:ext>
                  </a:extLst>
                </p:cNvPr>
                <p:cNvSpPr>
                  <a:spLocks noChangeShapeType="1"/>
                </p:cNvSpPr>
                <p:nvPr/>
              </p:nvSpPr>
              <p:spPr bwMode="auto">
                <a:xfrm>
                  <a:off x="3768" y="2191"/>
                  <a:ext cx="1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9" name="Line 2021">
                  <a:extLst>
                    <a:ext uri="{FF2B5EF4-FFF2-40B4-BE49-F238E27FC236}">
                      <a16:creationId xmlns:a16="http://schemas.microsoft.com/office/drawing/2014/main" id="{FB23A528-91FA-4F92-8A49-5DAA68E2A7EF}"/>
                    </a:ext>
                  </a:extLst>
                </p:cNvPr>
                <p:cNvSpPr>
                  <a:spLocks noChangeShapeType="1"/>
                </p:cNvSpPr>
                <p:nvPr/>
              </p:nvSpPr>
              <p:spPr bwMode="auto">
                <a:xfrm>
                  <a:off x="3754" y="2210"/>
                  <a:ext cx="29"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0" name="Line 2022">
                  <a:extLst>
                    <a:ext uri="{FF2B5EF4-FFF2-40B4-BE49-F238E27FC236}">
                      <a16:creationId xmlns:a16="http://schemas.microsoft.com/office/drawing/2014/main" id="{EBA3E2C1-3E0C-42AA-BE6D-F58CB5B56124}"/>
                    </a:ext>
                  </a:extLst>
                </p:cNvPr>
                <p:cNvSpPr>
                  <a:spLocks noChangeShapeType="1"/>
                </p:cNvSpPr>
                <p:nvPr/>
              </p:nvSpPr>
              <p:spPr bwMode="auto">
                <a:xfrm>
                  <a:off x="3747" y="2234"/>
                  <a:ext cx="36"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1" name="Line 2023">
                  <a:extLst>
                    <a:ext uri="{FF2B5EF4-FFF2-40B4-BE49-F238E27FC236}">
                      <a16:creationId xmlns:a16="http://schemas.microsoft.com/office/drawing/2014/main" id="{8003CB13-544D-4B6B-A9FE-90E1F68D4703}"/>
                    </a:ext>
                  </a:extLst>
                </p:cNvPr>
                <p:cNvSpPr>
                  <a:spLocks noChangeShapeType="1"/>
                </p:cNvSpPr>
                <p:nvPr/>
              </p:nvSpPr>
              <p:spPr bwMode="auto">
                <a:xfrm>
                  <a:off x="3748" y="2264"/>
                  <a:ext cx="35"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2" name="Line 2024">
                  <a:extLst>
                    <a:ext uri="{FF2B5EF4-FFF2-40B4-BE49-F238E27FC236}">
                      <a16:creationId xmlns:a16="http://schemas.microsoft.com/office/drawing/2014/main" id="{4BBB87E0-BDE1-4B3E-B037-698974F52796}"/>
                    </a:ext>
                  </a:extLst>
                </p:cNvPr>
                <p:cNvSpPr>
                  <a:spLocks noChangeShapeType="1"/>
                </p:cNvSpPr>
                <p:nvPr/>
              </p:nvSpPr>
              <p:spPr bwMode="auto">
                <a:xfrm>
                  <a:off x="3759" y="2301"/>
                  <a:ext cx="24"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3" name="Line 2025">
                  <a:extLst>
                    <a:ext uri="{FF2B5EF4-FFF2-40B4-BE49-F238E27FC236}">
                      <a16:creationId xmlns:a16="http://schemas.microsoft.com/office/drawing/2014/main" id="{32C5CDFF-1886-42A8-98AE-AFF298A99A8A}"/>
                    </a:ext>
                  </a:extLst>
                </p:cNvPr>
                <p:cNvSpPr>
                  <a:spLocks noChangeShapeType="1"/>
                </p:cNvSpPr>
                <p:nvPr/>
              </p:nvSpPr>
              <p:spPr bwMode="auto">
                <a:xfrm>
                  <a:off x="3773" y="2339"/>
                  <a:ext cx="1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4" name="Line 2026">
                  <a:extLst>
                    <a:ext uri="{FF2B5EF4-FFF2-40B4-BE49-F238E27FC236}">
                      <a16:creationId xmlns:a16="http://schemas.microsoft.com/office/drawing/2014/main" id="{BFE41304-30C6-41B4-83AE-CBEBE93A7E50}"/>
                    </a:ext>
                  </a:extLst>
                </p:cNvPr>
                <p:cNvSpPr>
                  <a:spLocks noChangeShapeType="1"/>
                </p:cNvSpPr>
                <p:nvPr/>
              </p:nvSpPr>
              <p:spPr bwMode="auto">
                <a:xfrm flipH="1">
                  <a:off x="3783" y="2375"/>
                  <a:ext cx="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5" name="Line 2027">
                  <a:extLst>
                    <a:ext uri="{FF2B5EF4-FFF2-40B4-BE49-F238E27FC236}">
                      <a16:creationId xmlns:a16="http://schemas.microsoft.com/office/drawing/2014/main" id="{9FDE35DD-F60A-499D-B7D9-6EC58B735925}"/>
                    </a:ext>
                  </a:extLst>
                </p:cNvPr>
                <p:cNvSpPr>
                  <a:spLocks noChangeShapeType="1"/>
                </p:cNvSpPr>
                <p:nvPr/>
              </p:nvSpPr>
              <p:spPr bwMode="auto">
                <a:xfrm flipH="1">
                  <a:off x="3783" y="2408"/>
                  <a:ext cx="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6" name="Line 2028">
                  <a:extLst>
                    <a:ext uri="{FF2B5EF4-FFF2-40B4-BE49-F238E27FC236}">
                      <a16:creationId xmlns:a16="http://schemas.microsoft.com/office/drawing/2014/main" id="{0F7FC5A4-F8D8-41AE-A70C-1ECBC5843C31}"/>
                    </a:ext>
                  </a:extLst>
                </p:cNvPr>
                <p:cNvSpPr>
                  <a:spLocks noChangeShapeType="1"/>
                </p:cNvSpPr>
                <p:nvPr/>
              </p:nvSpPr>
              <p:spPr bwMode="auto">
                <a:xfrm>
                  <a:off x="3783" y="2439"/>
                  <a:ext cx="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7" name="Line 2029">
                  <a:extLst>
                    <a:ext uri="{FF2B5EF4-FFF2-40B4-BE49-F238E27FC236}">
                      <a16:creationId xmlns:a16="http://schemas.microsoft.com/office/drawing/2014/main" id="{53850ABF-BFCB-4F5E-AC7F-6C8CBEDD5D2F}"/>
                    </a:ext>
                  </a:extLst>
                </p:cNvPr>
                <p:cNvSpPr>
                  <a:spLocks noChangeShapeType="1"/>
                </p:cNvSpPr>
                <p:nvPr/>
              </p:nvSpPr>
              <p:spPr bwMode="auto">
                <a:xfrm>
                  <a:off x="3774" y="2470"/>
                  <a:ext cx="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8" name="Line 2030">
                  <a:extLst>
                    <a:ext uri="{FF2B5EF4-FFF2-40B4-BE49-F238E27FC236}">
                      <a16:creationId xmlns:a16="http://schemas.microsoft.com/office/drawing/2014/main" id="{7B70299C-3681-4C8C-B000-33B958EB03D6}"/>
                    </a:ext>
                  </a:extLst>
                </p:cNvPr>
                <p:cNvSpPr>
                  <a:spLocks noChangeShapeType="1"/>
                </p:cNvSpPr>
                <p:nvPr/>
              </p:nvSpPr>
              <p:spPr bwMode="auto">
                <a:xfrm>
                  <a:off x="3766" y="2504"/>
                  <a:ext cx="1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9" name="Line 2031">
                  <a:extLst>
                    <a:ext uri="{FF2B5EF4-FFF2-40B4-BE49-F238E27FC236}">
                      <a16:creationId xmlns:a16="http://schemas.microsoft.com/office/drawing/2014/main" id="{D8A6223E-6DAC-466C-AC89-FB25B7DBC5BC}"/>
                    </a:ext>
                  </a:extLst>
                </p:cNvPr>
                <p:cNvSpPr>
                  <a:spLocks noChangeShapeType="1"/>
                </p:cNvSpPr>
                <p:nvPr/>
              </p:nvSpPr>
              <p:spPr bwMode="auto">
                <a:xfrm flipV="1">
                  <a:off x="3765" y="2538"/>
                  <a:ext cx="1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0" name="Line 2032">
                  <a:extLst>
                    <a:ext uri="{FF2B5EF4-FFF2-40B4-BE49-F238E27FC236}">
                      <a16:creationId xmlns:a16="http://schemas.microsoft.com/office/drawing/2014/main" id="{3510CCCF-743A-40D6-8771-D1E6DEC8ADA7}"/>
                    </a:ext>
                  </a:extLst>
                </p:cNvPr>
                <p:cNvSpPr>
                  <a:spLocks noChangeShapeType="1"/>
                </p:cNvSpPr>
                <p:nvPr/>
              </p:nvSpPr>
              <p:spPr bwMode="auto">
                <a:xfrm flipV="1">
                  <a:off x="3770" y="2567"/>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1" name="Line 2033">
                  <a:extLst>
                    <a:ext uri="{FF2B5EF4-FFF2-40B4-BE49-F238E27FC236}">
                      <a16:creationId xmlns:a16="http://schemas.microsoft.com/office/drawing/2014/main" id="{84E92AA5-3AC5-467D-8F44-83D1B661B3DB}"/>
                    </a:ext>
                  </a:extLst>
                </p:cNvPr>
                <p:cNvSpPr>
                  <a:spLocks noChangeShapeType="1"/>
                </p:cNvSpPr>
                <p:nvPr/>
              </p:nvSpPr>
              <p:spPr bwMode="auto">
                <a:xfrm flipV="1">
                  <a:off x="3778" y="2595"/>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2" name="Line 2034">
                  <a:extLst>
                    <a:ext uri="{FF2B5EF4-FFF2-40B4-BE49-F238E27FC236}">
                      <a16:creationId xmlns:a16="http://schemas.microsoft.com/office/drawing/2014/main" id="{F8E59D1D-F540-417B-9E1A-630273156339}"/>
                    </a:ext>
                  </a:extLst>
                </p:cNvPr>
                <p:cNvSpPr>
                  <a:spLocks noChangeShapeType="1"/>
                </p:cNvSpPr>
                <p:nvPr/>
              </p:nvSpPr>
              <p:spPr bwMode="auto">
                <a:xfrm flipH="1" flipV="1">
                  <a:off x="3812" y="1705"/>
                  <a:ext cx="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3" name="Line 2035">
                  <a:extLst>
                    <a:ext uri="{FF2B5EF4-FFF2-40B4-BE49-F238E27FC236}">
                      <a16:creationId xmlns:a16="http://schemas.microsoft.com/office/drawing/2014/main" id="{D2015F44-0C2D-4C6A-92CD-9CDA379BE29D}"/>
                    </a:ext>
                  </a:extLst>
                </p:cNvPr>
                <p:cNvSpPr>
                  <a:spLocks noChangeShapeType="1"/>
                </p:cNvSpPr>
                <p:nvPr/>
              </p:nvSpPr>
              <p:spPr bwMode="auto">
                <a:xfrm flipH="1" flipV="1">
                  <a:off x="3812" y="1733"/>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4" name="Line 2036">
                  <a:extLst>
                    <a:ext uri="{FF2B5EF4-FFF2-40B4-BE49-F238E27FC236}">
                      <a16:creationId xmlns:a16="http://schemas.microsoft.com/office/drawing/2014/main" id="{AB9018C3-AB35-40B6-A772-7A068751B685}"/>
                    </a:ext>
                  </a:extLst>
                </p:cNvPr>
                <p:cNvSpPr>
                  <a:spLocks noChangeShapeType="1"/>
                </p:cNvSpPr>
                <p:nvPr/>
              </p:nvSpPr>
              <p:spPr bwMode="auto">
                <a:xfrm>
                  <a:off x="3804" y="1760"/>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5" name="Line 2037">
                  <a:extLst>
                    <a:ext uri="{FF2B5EF4-FFF2-40B4-BE49-F238E27FC236}">
                      <a16:creationId xmlns:a16="http://schemas.microsoft.com/office/drawing/2014/main" id="{46EE0CC2-2FE0-4099-8DF7-531C8B71CB8A}"/>
                    </a:ext>
                  </a:extLst>
                </p:cNvPr>
                <p:cNvSpPr>
                  <a:spLocks noChangeShapeType="1"/>
                </p:cNvSpPr>
                <p:nvPr/>
              </p:nvSpPr>
              <p:spPr bwMode="auto">
                <a:xfrm>
                  <a:off x="3795" y="1789"/>
                  <a:ext cx="1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6" name="Line 2038">
                  <a:extLst>
                    <a:ext uri="{FF2B5EF4-FFF2-40B4-BE49-F238E27FC236}">
                      <a16:creationId xmlns:a16="http://schemas.microsoft.com/office/drawing/2014/main" id="{7DB1D37A-9581-4A45-A0E9-2A81B0CBAE5C}"/>
                    </a:ext>
                  </a:extLst>
                </p:cNvPr>
                <p:cNvSpPr>
                  <a:spLocks noChangeShapeType="1"/>
                </p:cNvSpPr>
                <p:nvPr/>
              </p:nvSpPr>
              <p:spPr bwMode="auto">
                <a:xfrm flipV="1">
                  <a:off x="3788" y="1820"/>
                  <a:ext cx="2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7" name="Line 2039">
                  <a:extLst>
                    <a:ext uri="{FF2B5EF4-FFF2-40B4-BE49-F238E27FC236}">
                      <a16:creationId xmlns:a16="http://schemas.microsoft.com/office/drawing/2014/main" id="{56E92E26-61F9-4FEC-957B-1868668E30DC}"/>
                    </a:ext>
                  </a:extLst>
                </p:cNvPr>
                <p:cNvSpPr>
                  <a:spLocks noChangeShapeType="1"/>
                </p:cNvSpPr>
                <p:nvPr/>
              </p:nvSpPr>
              <p:spPr bwMode="auto">
                <a:xfrm flipV="1">
                  <a:off x="3787" y="1848"/>
                  <a:ext cx="2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8" name="Line 2040">
                  <a:extLst>
                    <a:ext uri="{FF2B5EF4-FFF2-40B4-BE49-F238E27FC236}">
                      <a16:creationId xmlns:a16="http://schemas.microsoft.com/office/drawing/2014/main" id="{559F0F56-6DF9-4207-AA3E-DBC529C1BB75}"/>
                    </a:ext>
                  </a:extLst>
                </p:cNvPr>
                <p:cNvSpPr>
                  <a:spLocks noChangeShapeType="1"/>
                </p:cNvSpPr>
                <p:nvPr/>
              </p:nvSpPr>
              <p:spPr bwMode="auto">
                <a:xfrm flipV="1">
                  <a:off x="3791" y="1877"/>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9" name="Line 2041">
                  <a:extLst>
                    <a:ext uri="{FF2B5EF4-FFF2-40B4-BE49-F238E27FC236}">
                      <a16:creationId xmlns:a16="http://schemas.microsoft.com/office/drawing/2014/main" id="{A8774404-3A33-4665-AF40-A4C07E7522C8}"/>
                    </a:ext>
                  </a:extLst>
                </p:cNvPr>
                <p:cNvSpPr>
                  <a:spLocks noChangeShapeType="1"/>
                </p:cNvSpPr>
                <p:nvPr/>
              </p:nvSpPr>
              <p:spPr bwMode="auto">
                <a:xfrm flipV="1">
                  <a:off x="3798" y="1906"/>
                  <a:ext cx="1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0" name="Line 2042">
                  <a:extLst>
                    <a:ext uri="{FF2B5EF4-FFF2-40B4-BE49-F238E27FC236}">
                      <a16:creationId xmlns:a16="http://schemas.microsoft.com/office/drawing/2014/main" id="{B905976E-3307-4D8D-BFF2-77355AEF4F09}"/>
                    </a:ext>
                  </a:extLst>
                </p:cNvPr>
                <p:cNvSpPr>
                  <a:spLocks noChangeShapeType="1"/>
                </p:cNvSpPr>
                <p:nvPr/>
              </p:nvSpPr>
              <p:spPr bwMode="auto">
                <a:xfrm flipV="1">
                  <a:off x="3804" y="1935"/>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1" name="Line 2043">
                  <a:extLst>
                    <a:ext uri="{FF2B5EF4-FFF2-40B4-BE49-F238E27FC236}">
                      <a16:creationId xmlns:a16="http://schemas.microsoft.com/office/drawing/2014/main" id="{5A07B9A2-46D3-45BC-9762-B799881B8A56}"/>
                    </a:ext>
                  </a:extLst>
                </p:cNvPr>
                <p:cNvSpPr>
                  <a:spLocks noChangeShapeType="1"/>
                </p:cNvSpPr>
                <p:nvPr/>
              </p:nvSpPr>
              <p:spPr bwMode="auto">
                <a:xfrm flipV="1">
                  <a:off x="3810" y="1963"/>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2" name="Line 2044">
                  <a:extLst>
                    <a:ext uri="{FF2B5EF4-FFF2-40B4-BE49-F238E27FC236}">
                      <a16:creationId xmlns:a16="http://schemas.microsoft.com/office/drawing/2014/main" id="{2C1F0148-EF86-4984-8430-BAC487722C87}"/>
                    </a:ext>
                  </a:extLst>
                </p:cNvPr>
                <p:cNvSpPr>
                  <a:spLocks noChangeShapeType="1"/>
                </p:cNvSpPr>
                <p:nvPr/>
              </p:nvSpPr>
              <p:spPr bwMode="auto">
                <a:xfrm flipH="1">
                  <a:off x="3812" y="1989"/>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3" name="Line 2045">
                  <a:extLst>
                    <a:ext uri="{FF2B5EF4-FFF2-40B4-BE49-F238E27FC236}">
                      <a16:creationId xmlns:a16="http://schemas.microsoft.com/office/drawing/2014/main" id="{0968A0D3-027F-4479-9699-ECC0BB6700C8}"/>
                    </a:ext>
                  </a:extLst>
                </p:cNvPr>
                <p:cNvSpPr>
                  <a:spLocks noChangeShapeType="1"/>
                </p:cNvSpPr>
                <p:nvPr/>
              </p:nvSpPr>
              <p:spPr bwMode="auto">
                <a:xfrm flipH="1">
                  <a:off x="3812" y="2009"/>
                  <a:ext cx="10"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4" name="Line 2046">
                  <a:extLst>
                    <a:ext uri="{FF2B5EF4-FFF2-40B4-BE49-F238E27FC236}">
                      <a16:creationId xmlns:a16="http://schemas.microsoft.com/office/drawing/2014/main" id="{5DF4F07D-EF54-4663-ABAC-1FA4B5EE1635}"/>
                    </a:ext>
                  </a:extLst>
                </p:cNvPr>
                <p:cNvSpPr>
                  <a:spLocks noChangeShapeType="1"/>
                </p:cNvSpPr>
                <p:nvPr/>
              </p:nvSpPr>
              <p:spPr bwMode="auto">
                <a:xfrm flipH="1">
                  <a:off x="3812" y="2033"/>
                  <a:ext cx="1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5" name="Line 2047">
                  <a:extLst>
                    <a:ext uri="{FF2B5EF4-FFF2-40B4-BE49-F238E27FC236}">
                      <a16:creationId xmlns:a16="http://schemas.microsoft.com/office/drawing/2014/main" id="{47F6DE34-DFD7-4C5C-B968-922A51230F9E}"/>
                    </a:ext>
                  </a:extLst>
                </p:cNvPr>
                <p:cNvSpPr>
                  <a:spLocks noChangeShapeType="1"/>
                </p:cNvSpPr>
                <p:nvPr/>
              </p:nvSpPr>
              <p:spPr bwMode="auto">
                <a:xfrm flipH="1">
                  <a:off x="3812" y="2063"/>
                  <a:ext cx="2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6" name="Line 2048">
                  <a:extLst>
                    <a:ext uri="{FF2B5EF4-FFF2-40B4-BE49-F238E27FC236}">
                      <a16:creationId xmlns:a16="http://schemas.microsoft.com/office/drawing/2014/main" id="{A3E3E3A5-B840-40C0-B796-B5736151EC14}"/>
                    </a:ext>
                  </a:extLst>
                </p:cNvPr>
                <p:cNvSpPr>
                  <a:spLocks noChangeShapeType="1"/>
                </p:cNvSpPr>
                <p:nvPr/>
              </p:nvSpPr>
              <p:spPr bwMode="auto">
                <a:xfrm flipH="1">
                  <a:off x="3812" y="2095"/>
                  <a:ext cx="2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7" name="Line 2049">
                  <a:extLst>
                    <a:ext uri="{FF2B5EF4-FFF2-40B4-BE49-F238E27FC236}">
                      <a16:creationId xmlns:a16="http://schemas.microsoft.com/office/drawing/2014/main" id="{A4C1AA16-DC20-40AA-92EA-D184E4154632}"/>
                    </a:ext>
                  </a:extLst>
                </p:cNvPr>
                <p:cNvSpPr>
                  <a:spLocks noChangeShapeType="1"/>
                </p:cNvSpPr>
                <p:nvPr/>
              </p:nvSpPr>
              <p:spPr bwMode="auto">
                <a:xfrm flipH="1">
                  <a:off x="3812" y="2127"/>
                  <a:ext cx="1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8" name="Line 2050">
                  <a:extLst>
                    <a:ext uri="{FF2B5EF4-FFF2-40B4-BE49-F238E27FC236}">
                      <a16:creationId xmlns:a16="http://schemas.microsoft.com/office/drawing/2014/main" id="{BF7B4D8F-1D10-4D41-A2DE-BE0C328AFABB}"/>
                    </a:ext>
                  </a:extLst>
                </p:cNvPr>
                <p:cNvSpPr>
                  <a:spLocks noChangeShapeType="1"/>
                </p:cNvSpPr>
                <p:nvPr/>
              </p:nvSpPr>
              <p:spPr bwMode="auto">
                <a:xfrm flipH="1">
                  <a:off x="3812" y="2154"/>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9" name="Line 2051">
                  <a:extLst>
                    <a:ext uri="{FF2B5EF4-FFF2-40B4-BE49-F238E27FC236}">
                      <a16:creationId xmlns:a16="http://schemas.microsoft.com/office/drawing/2014/main" id="{487453E3-FC68-4DF5-ADAD-CB02ACF95DDC}"/>
                    </a:ext>
                  </a:extLst>
                </p:cNvPr>
                <p:cNvSpPr>
                  <a:spLocks noChangeShapeType="1"/>
                </p:cNvSpPr>
                <p:nvPr/>
              </p:nvSpPr>
              <p:spPr bwMode="auto">
                <a:xfrm>
                  <a:off x="3806" y="2176"/>
                  <a:ext cx="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0" name="Line 2052">
                  <a:extLst>
                    <a:ext uri="{FF2B5EF4-FFF2-40B4-BE49-F238E27FC236}">
                      <a16:creationId xmlns:a16="http://schemas.microsoft.com/office/drawing/2014/main" id="{9CD0EBEF-CA02-48B6-81EE-C57DDD5F2267}"/>
                    </a:ext>
                  </a:extLst>
                </p:cNvPr>
                <p:cNvSpPr>
                  <a:spLocks noChangeShapeType="1"/>
                </p:cNvSpPr>
                <p:nvPr/>
              </p:nvSpPr>
              <p:spPr bwMode="auto">
                <a:xfrm>
                  <a:off x="3790" y="2195"/>
                  <a:ext cx="22"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1" name="Line 2053">
                  <a:extLst>
                    <a:ext uri="{FF2B5EF4-FFF2-40B4-BE49-F238E27FC236}">
                      <a16:creationId xmlns:a16="http://schemas.microsoft.com/office/drawing/2014/main" id="{58E4506A-4A55-42DB-9DCB-93FD0C1C61CA}"/>
                    </a:ext>
                  </a:extLst>
                </p:cNvPr>
                <p:cNvSpPr>
                  <a:spLocks noChangeShapeType="1"/>
                </p:cNvSpPr>
                <p:nvPr/>
              </p:nvSpPr>
              <p:spPr bwMode="auto">
                <a:xfrm>
                  <a:off x="3777" y="2214"/>
                  <a:ext cx="35"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2" name="Line 2054">
                  <a:extLst>
                    <a:ext uri="{FF2B5EF4-FFF2-40B4-BE49-F238E27FC236}">
                      <a16:creationId xmlns:a16="http://schemas.microsoft.com/office/drawing/2014/main" id="{DDB4AF3F-3B9B-4B8C-A4DC-99106D5D53FC}"/>
                    </a:ext>
                  </a:extLst>
                </p:cNvPr>
                <p:cNvSpPr>
                  <a:spLocks noChangeShapeType="1"/>
                </p:cNvSpPr>
                <p:nvPr/>
              </p:nvSpPr>
              <p:spPr bwMode="auto">
                <a:xfrm>
                  <a:off x="3771" y="2238"/>
                  <a:ext cx="41"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3" name="Line 2055">
                  <a:extLst>
                    <a:ext uri="{FF2B5EF4-FFF2-40B4-BE49-F238E27FC236}">
                      <a16:creationId xmlns:a16="http://schemas.microsoft.com/office/drawing/2014/main" id="{FA40312B-9E6F-46EC-B018-8470E74F96F0}"/>
                    </a:ext>
                  </a:extLst>
                </p:cNvPr>
                <p:cNvSpPr>
                  <a:spLocks noChangeShapeType="1"/>
                </p:cNvSpPr>
                <p:nvPr/>
              </p:nvSpPr>
              <p:spPr bwMode="auto">
                <a:xfrm>
                  <a:off x="3775" y="2269"/>
                  <a:ext cx="37"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4" name="Line 2056">
                  <a:extLst>
                    <a:ext uri="{FF2B5EF4-FFF2-40B4-BE49-F238E27FC236}">
                      <a16:creationId xmlns:a16="http://schemas.microsoft.com/office/drawing/2014/main" id="{3C6E6334-9A8C-440E-9B26-E3CEB2A5F8D3}"/>
                    </a:ext>
                  </a:extLst>
                </p:cNvPr>
                <p:cNvSpPr>
                  <a:spLocks noChangeShapeType="1"/>
                </p:cNvSpPr>
                <p:nvPr/>
              </p:nvSpPr>
              <p:spPr bwMode="auto">
                <a:xfrm>
                  <a:off x="3786" y="2305"/>
                  <a:ext cx="26"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5" name="Line 2057">
                  <a:extLst>
                    <a:ext uri="{FF2B5EF4-FFF2-40B4-BE49-F238E27FC236}">
                      <a16:creationId xmlns:a16="http://schemas.microsoft.com/office/drawing/2014/main" id="{FD948749-E8B1-4137-9C3D-242ECE9327F6}"/>
                    </a:ext>
                  </a:extLst>
                </p:cNvPr>
                <p:cNvSpPr>
                  <a:spLocks noChangeShapeType="1"/>
                </p:cNvSpPr>
                <p:nvPr/>
              </p:nvSpPr>
              <p:spPr bwMode="auto">
                <a:xfrm>
                  <a:off x="3801" y="2343"/>
                  <a:ext cx="1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6" name="Line 2058">
                  <a:extLst>
                    <a:ext uri="{FF2B5EF4-FFF2-40B4-BE49-F238E27FC236}">
                      <a16:creationId xmlns:a16="http://schemas.microsoft.com/office/drawing/2014/main" id="{72DDF15C-E5F8-4877-9107-AC0CB54B1546}"/>
                    </a:ext>
                  </a:extLst>
                </p:cNvPr>
                <p:cNvSpPr>
                  <a:spLocks noChangeShapeType="1"/>
                </p:cNvSpPr>
                <p:nvPr/>
              </p:nvSpPr>
              <p:spPr bwMode="auto">
                <a:xfrm>
                  <a:off x="3812" y="2381"/>
                  <a:ext cx="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7" name="Line 2059">
                  <a:extLst>
                    <a:ext uri="{FF2B5EF4-FFF2-40B4-BE49-F238E27FC236}">
                      <a16:creationId xmlns:a16="http://schemas.microsoft.com/office/drawing/2014/main" id="{F0048948-22FA-4218-B3DB-9C43FF20D117}"/>
                    </a:ext>
                  </a:extLst>
                </p:cNvPr>
                <p:cNvSpPr>
                  <a:spLocks noChangeShapeType="1"/>
                </p:cNvSpPr>
                <p:nvPr/>
              </p:nvSpPr>
              <p:spPr bwMode="auto">
                <a:xfrm flipH="1">
                  <a:off x="3812" y="2415"/>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8" name="Line 2060">
                  <a:extLst>
                    <a:ext uri="{FF2B5EF4-FFF2-40B4-BE49-F238E27FC236}">
                      <a16:creationId xmlns:a16="http://schemas.microsoft.com/office/drawing/2014/main" id="{135A0761-7C03-4F18-988F-9F920227FDDD}"/>
                    </a:ext>
                  </a:extLst>
                </p:cNvPr>
                <p:cNvSpPr>
                  <a:spLocks noChangeShapeType="1"/>
                </p:cNvSpPr>
                <p:nvPr/>
              </p:nvSpPr>
              <p:spPr bwMode="auto">
                <a:xfrm>
                  <a:off x="3812" y="2446"/>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9" name="Line 2061">
                  <a:extLst>
                    <a:ext uri="{FF2B5EF4-FFF2-40B4-BE49-F238E27FC236}">
                      <a16:creationId xmlns:a16="http://schemas.microsoft.com/office/drawing/2014/main" id="{984B2FA4-7A9F-4389-91FC-8D22146D30F2}"/>
                    </a:ext>
                  </a:extLst>
                </p:cNvPr>
                <p:cNvSpPr>
                  <a:spLocks noChangeShapeType="1"/>
                </p:cNvSpPr>
                <p:nvPr/>
              </p:nvSpPr>
              <p:spPr bwMode="auto">
                <a:xfrm>
                  <a:off x="3803" y="2476"/>
                  <a:ext cx="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0" name="Line 2062">
                  <a:extLst>
                    <a:ext uri="{FF2B5EF4-FFF2-40B4-BE49-F238E27FC236}">
                      <a16:creationId xmlns:a16="http://schemas.microsoft.com/office/drawing/2014/main" id="{918417EE-ABA1-4C55-8800-8BBD60EDF9EC}"/>
                    </a:ext>
                  </a:extLst>
                </p:cNvPr>
                <p:cNvSpPr>
                  <a:spLocks noChangeShapeType="1"/>
                </p:cNvSpPr>
                <p:nvPr/>
              </p:nvSpPr>
              <p:spPr bwMode="auto">
                <a:xfrm>
                  <a:off x="3796" y="2507"/>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1" name="Line 2063">
                  <a:extLst>
                    <a:ext uri="{FF2B5EF4-FFF2-40B4-BE49-F238E27FC236}">
                      <a16:creationId xmlns:a16="http://schemas.microsoft.com/office/drawing/2014/main" id="{4F65BD98-5120-489B-B23D-61776F4F7284}"/>
                    </a:ext>
                  </a:extLst>
                </p:cNvPr>
                <p:cNvSpPr>
                  <a:spLocks noChangeShapeType="1"/>
                </p:cNvSpPr>
                <p:nvPr/>
              </p:nvSpPr>
              <p:spPr bwMode="auto">
                <a:xfrm flipV="1">
                  <a:off x="3796" y="2538"/>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2" name="Line 2064">
                  <a:extLst>
                    <a:ext uri="{FF2B5EF4-FFF2-40B4-BE49-F238E27FC236}">
                      <a16:creationId xmlns:a16="http://schemas.microsoft.com/office/drawing/2014/main" id="{DF9F32E7-AF41-4864-A4EE-19AE5A92082B}"/>
                    </a:ext>
                  </a:extLst>
                </p:cNvPr>
                <p:cNvSpPr>
                  <a:spLocks noChangeShapeType="1"/>
                </p:cNvSpPr>
                <p:nvPr/>
              </p:nvSpPr>
              <p:spPr bwMode="auto">
                <a:xfrm flipV="1">
                  <a:off x="3802" y="2567"/>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3" name="Line 2065">
                  <a:extLst>
                    <a:ext uri="{FF2B5EF4-FFF2-40B4-BE49-F238E27FC236}">
                      <a16:creationId xmlns:a16="http://schemas.microsoft.com/office/drawing/2014/main" id="{AB638ED6-F54E-4B5A-B7E6-70C5E6604B70}"/>
                    </a:ext>
                  </a:extLst>
                </p:cNvPr>
                <p:cNvSpPr>
                  <a:spLocks noChangeShapeType="1"/>
                </p:cNvSpPr>
                <p:nvPr/>
              </p:nvSpPr>
              <p:spPr bwMode="auto">
                <a:xfrm flipV="1">
                  <a:off x="3810" y="2595"/>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4" name="Freeform 2066">
                  <a:extLst>
                    <a:ext uri="{FF2B5EF4-FFF2-40B4-BE49-F238E27FC236}">
                      <a16:creationId xmlns:a16="http://schemas.microsoft.com/office/drawing/2014/main" id="{7BFD80E6-3794-4D64-B3AB-92E771395BBC}"/>
                    </a:ext>
                  </a:extLst>
                </p:cNvPr>
                <p:cNvSpPr>
                  <a:spLocks/>
                </p:cNvSpPr>
                <p:nvPr/>
              </p:nvSpPr>
              <p:spPr bwMode="auto">
                <a:xfrm>
                  <a:off x="3840" y="1701"/>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5" name="Freeform 2067">
                  <a:extLst>
                    <a:ext uri="{FF2B5EF4-FFF2-40B4-BE49-F238E27FC236}">
                      <a16:creationId xmlns:a16="http://schemas.microsoft.com/office/drawing/2014/main" id="{4DCF7180-FAFA-4FD4-869C-0982BCC72480}"/>
                    </a:ext>
                  </a:extLst>
                </p:cNvPr>
                <p:cNvSpPr>
                  <a:spLocks/>
                </p:cNvSpPr>
                <p:nvPr/>
              </p:nvSpPr>
              <p:spPr bwMode="auto">
                <a:xfrm>
                  <a:off x="3840" y="1730"/>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6" name="Freeform 2068">
                  <a:extLst>
                    <a:ext uri="{FF2B5EF4-FFF2-40B4-BE49-F238E27FC236}">
                      <a16:creationId xmlns:a16="http://schemas.microsoft.com/office/drawing/2014/main" id="{4529C4E5-F01B-45BD-B978-FD36F80B7AD6}"/>
                    </a:ext>
                  </a:extLst>
                </p:cNvPr>
                <p:cNvSpPr>
                  <a:spLocks/>
                </p:cNvSpPr>
                <p:nvPr/>
              </p:nvSpPr>
              <p:spPr bwMode="auto">
                <a:xfrm>
                  <a:off x="3840" y="1759"/>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7" name="Freeform 2069">
                  <a:extLst>
                    <a:ext uri="{FF2B5EF4-FFF2-40B4-BE49-F238E27FC236}">
                      <a16:creationId xmlns:a16="http://schemas.microsoft.com/office/drawing/2014/main" id="{1472A21F-5E85-4DFB-A859-EED8F2D2A2BC}"/>
                    </a:ext>
                  </a:extLst>
                </p:cNvPr>
                <p:cNvSpPr>
                  <a:spLocks/>
                </p:cNvSpPr>
                <p:nvPr/>
              </p:nvSpPr>
              <p:spPr bwMode="auto">
                <a:xfrm>
                  <a:off x="3840" y="1789"/>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8" name="Freeform 2070">
                  <a:extLst>
                    <a:ext uri="{FF2B5EF4-FFF2-40B4-BE49-F238E27FC236}">
                      <a16:creationId xmlns:a16="http://schemas.microsoft.com/office/drawing/2014/main" id="{E1F46ABC-9A37-443B-B6DF-5334F8F0CA63}"/>
                    </a:ext>
                  </a:extLst>
                </p:cNvPr>
                <p:cNvSpPr>
                  <a:spLocks/>
                </p:cNvSpPr>
                <p:nvPr/>
              </p:nvSpPr>
              <p:spPr bwMode="auto">
                <a:xfrm>
                  <a:off x="3840" y="1818"/>
                  <a:ext cx="2" cy="2"/>
                </a:xfrm>
                <a:custGeom>
                  <a:avLst/>
                  <a:gdLst>
                    <a:gd name="T0" fmla="*/ 1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1"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9" name="Freeform 2071">
                  <a:extLst>
                    <a:ext uri="{FF2B5EF4-FFF2-40B4-BE49-F238E27FC236}">
                      <a16:creationId xmlns:a16="http://schemas.microsoft.com/office/drawing/2014/main" id="{3559E5CF-064E-41C4-88FC-51E15BA3AEEC}"/>
                    </a:ext>
                  </a:extLst>
                </p:cNvPr>
                <p:cNvSpPr>
                  <a:spLocks/>
                </p:cNvSpPr>
                <p:nvPr/>
              </p:nvSpPr>
              <p:spPr bwMode="auto">
                <a:xfrm>
                  <a:off x="3840" y="1846"/>
                  <a:ext cx="2" cy="2"/>
                </a:xfrm>
                <a:custGeom>
                  <a:avLst/>
                  <a:gdLst>
                    <a:gd name="T0" fmla="*/ 0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0"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0" name="Freeform 2072">
                  <a:extLst>
                    <a:ext uri="{FF2B5EF4-FFF2-40B4-BE49-F238E27FC236}">
                      <a16:creationId xmlns:a16="http://schemas.microsoft.com/office/drawing/2014/main" id="{AC6D4A63-F628-4964-B1A6-4E99826608A2}"/>
                    </a:ext>
                  </a:extLst>
                </p:cNvPr>
                <p:cNvSpPr>
                  <a:spLocks/>
                </p:cNvSpPr>
                <p:nvPr/>
              </p:nvSpPr>
              <p:spPr bwMode="auto">
                <a:xfrm>
                  <a:off x="3840" y="1874"/>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1" name="Freeform 2073">
                  <a:extLst>
                    <a:ext uri="{FF2B5EF4-FFF2-40B4-BE49-F238E27FC236}">
                      <a16:creationId xmlns:a16="http://schemas.microsoft.com/office/drawing/2014/main" id="{577220C1-F2C3-466B-9D8E-F1382228A6DB}"/>
                    </a:ext>
                  </a:extLst>
                </p:cNvPr>
                <p:cNvSpPr>
                  <a:spLocks/>
                </p:cNvSpPr>
                <p:nvPr/>
              </p:nvSpPr>
              <p:spPr bwMode="auto">
                <a:xfrm>
                  <a:off x="3839" y="1901"/>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2" name="Freeform 2074">
                  <a:extLst>
                    <a:ext uri="{FF2B5EF4-FFF2-40B4-BE49-F238E27FC236}">
                      <a16:creationId xmlns:a16="http://schemas.microsoft.com/office/drawing/2014/main" id="{C3F03A47-CA68-4E5F-995E-9FD3DC478A5C}"/>
                    </a:ext>
                  </a:extLst>
                </p:cNvPr>
                <p:cNvSpPr>
                  <a:spLocks/>
                </p:cNvSpPr>
                <p:nvPr/>
              </p:nvSpPr>
              <p:spPr bwMode="auto">
                <a:xfrm>
                  <a:off x="3839" y="1928"/>
                  <a:ext cx="3" cy="7"/>
                </a:xfrm>
                <a:custGeom>
                  <a:avLst/>
                  <a:gdLst>
                    <a:gd name="T0" fmla="*/ 0 w 3"/>
                    <a:gd name="T1" fmla="*/ 0 h 7"/>
                    <a:gd name="T2" fmla="*/ 1 w 3"/>
                    <a:gd name="T3" fmla="*/ 7 h 7"/>
                    <a:gd name="T4" fmla="*/ 3 w 3"/>
                    <a:gd name="T5" fmla="*/ 0 h 7"/>
                  </a:gdLst>
                  <a:ahLst/>
                  <a:cxnLst>
                    <a:cxn ang="0">
                      <a:pos x="T0" y="T1"/>
                    </a:cxn>
                    <a:cxn ang="0">
                      <a:pos x="T2" y="T3"/>
                    </a:cxn>
                    <a:cxn ang="0">
                      <a:pos x="T4" y="T5"/>
                    </a:cxn>
                  </a:cxnLst>
                  <a:rect l="0" t="0" r="r" b="b"/>
                  <a:pathLst>
                    <a:path w="3" h="7">
                      <a:moveTo>
                        <a:pt x="0" y="0"/>
                      </a:moveTo>
                      <a:lnTo>
                        <a:pt x="1"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3" name="Freeform 2075">
                  <a:extLst>
                    <a:ext uri="{FF2B5EF4-FFF2-40B4-BE49-F238E27FC236}">
                      <a16:creationId xmlns:a16="http://schemas.microsoft.com/office/drawing/2014/main" id="{2E00000A-FD58-4346-9F12-464ACA6A81AB}"/>
                    </a:ext>
                  </a:extLst>
                </p:cNvPr>
                <p:cNvSpPr>
                  <a:spLocks/>
                </p:cNvSpPr>
                <p:nvPr/>
              </p:nvSpPr>
              <p:spPr bwMode="auto">
                <a:xfrm>
                  <a:off x="3837" y="1956"/>
                  <a:ext cx="4" cy="7"/>
                </a:xfrm>
                <a:custGeom>
                  <a:avLst/>
                  <a:gdLst>
                    <a:gd name="T0" fmla="*/ 0 w 4"/>
                    <a:gd name="T1" fmla="*/ 0 h 7"/>
                    <a:gd name="T2" fmla="*/ 3 w 4"/>
                    <a:gd name="T3" fmla="*/ 7 h 7"/>
                    <a:gd name="T4" fmla="*/ 4 w 4"/>
                    <a:gd name="T5" fmla="*/ 0 h 7"/>
                  </a:gdLst>
                  <a:ahLst/>
                  <a:cxnLst>
                    <a:cxn ang="0">
                      <a:pos x="T0" y="T1"/>
                    </a:cxn>
                    <a:cxn ang="0">
                      <a:pos x="T2" y="T3"/>
                    </a:cxn>
                    <a:cxn ang="0">
                      <a:pos x="T4" y="T5"/>
                    </a:cxn>
                  </a:cxnLst>
                  <a:rect l="0" t="0" r="r" b="b"/>
                  <a:pathLst>
                    <a:path w="4" h="7">
                      <a:moveTo>
                        <a:pt x="0" y="0"/>
                      </a:moveTo>
                      <a:lnTo>
                        <a:pt x="3"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4" name="Freeform 2076">
                  <a:extLst>
                    <a:ext uri="{FF2B5EF4-FFF2-40B4-BE49-F238E27FC236}">
                      <a16:creationId xmlns:a16="http://schemas.microsoft.com/office/drawing/2014/main" id="{57AABB2B-D6F5-4AF8-A3E5-DF934AC9D8EC}"/>
                    </a:ext>
                  </a:extLst>
                </p:cNvPr>
                <p:cNvSpPr>
                  <a:spLocks/>
                </p:cNvSpPr>
                <p:nvPr/>
              </p:nvSpPr>
              <p:spPr bwMode="auto">
                <a:xfrm>
                  <a:off x="3836" y="1984"/>
                  <a:ext cx="4" cy="8"/>
                </a:xfrm>
                <a:custGeom>
                  <a:avLst/>
                  <a:gdLst>
                    <a:gd name="T0" fmla="*/ 0 w 4"/>
                    <a:gd name="T1" fmla="*/ 2 h 8"/>
                    <a:gd name="T2" fmla="*/ 4 w 4"/>
                    <a:gd name="T3" fmla="*/ 8 h 8"/>
                    <a:gd name="T4" fmla="*/ 3 w 4"/>
                    <a:gd name="T5" fmla="*/ 0 h 8"/>
                  </a:gdLst>
                  <a:ahLst/>
                  <a:cxnLst>
                    <a:cxn ang="0">
                      <a:pos x="T0" y="T1"/>
                    </a:cxn>
                    <a:cxn ang="0">
                      <a:pos x="T2" y="T3"/>
                    </a:cxn>
                    <a:cxn ang="0">
                      <a:pos x="T4" y="T5"/>
                    </a:cxn>
                  </a:cxnLst>
                  <a:rect l="0" t="0" r="r" b="b"/>
                  <a:pathLst>
                    <a:path w="4" h="8">
                      <a:moveTo>
                        <a:pt x="0" y="2"/>
                      </a:moveTo>
                      <a:lnTo>
                        <a:pt x="4"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5" name="Freeform 2077">
                  <a:extLst>
                    <a:ext uri="{FF2B5EF4-FFF2-40B4-BE49-F238E27FC236}">
                      <a16:creationId xmlns:a16="http://schemas.microsoft.com/office/drawing/2014/main" id="{D760D135-B23C-4E96-8C6B-AFDC4B765288}"/>
                    </a:ext>
                  </a:extLst>
                </p:cNvPr>
                <p:cNvSpPr>
                  <a:spLocks/>
                </p:cNvSpPr>
                <p:nvPr/>
              </p:nvSpPr>
              <p:spPr bwMode="auto">
                <a:xfrm>
                  <a:off x="3835" y="2014"/>
                  <a:ext cx="5" cy="7"/>
                </a:xfrm>
                <a:custGeom>
                  <a:avLst/>
                  <a:gdLst>
                    <a:gd name="T0" fmla="*/ 0 w 5"/>
                    <a:gd name="T1" fmla="*/ 2 h 7"/>
                    <a:gd name="T2" fmla="*/ 5 w 5"/>
                    <a:gd name="T3" fmla="*/ 7 h 7"/>
                    <a:gd name="T4" fmla="*/ 3 w 5"/>
                    <a:gd name="T5" fmla="*/ 0 h 7"/>
                  </a:gdLst>
                  <a:ahLst/>
                  <a:cxnLst>
                    <a:cxn ang="0">
                      <a:pos x="T0" y="T1"/>
                    </a:cxn>
                    <a:cxn ang="0">
                      <a:pos x="T2" y="T3"/>
                    </a:cxn>
                    <a:cxn ang="0">
                      <a:pos x="T4" y="T5"/>
                    </a:cxn>
                  </a:cxnLst>
                  <a:rect l="0" t="0" r="r" b="b"/>
                  <a:pathLst>
                    <a:path w="5" h="7">
                      <a:moveTo>
                        <a:pt x="0" y="2"/>
                      </a:moveTo>
                      <a:lnTo>
                        <a:pt x="5"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6" name="Freeform 2078">
                  <a:extLst>
                    <a:ext uri="{FF2B5EF4-FFF2-40B4-BE49-F238E27FC236}">
                      <a16:creationId xmlns:a16="http://schemas.microsoft.com/office/drawing/2014/main" id="{2930E530-8CC3-4039-B5B1-BC9D20C6593C}"/>
                    </a:ext>
                  </a:extLst>
                </p:cNvPr>
                <p:cNvSpPr>
                  <a:spLocks/>
                </p:cNvSpPr>
                <p:nvPr/>
              </p:nvSpPr>
              <p:spPr bwMode="auto">
                <a:xfrm>
                  <a:off x="3834" y="2045"/>
                  <a:ext cx="6" cy="5"/>
                </a:xfrm>
                <a:custGeom>
                  <a:avLst/>
                  <a:gdLst>
                    <a:gd name="T0" fmla="*/ 0 w 6"/>
                    <a:gd name="T1" fmla="*/ 3 h 5"/>
                    <a:gd name="T2" fmla="*/ 6 w 6"/>
                    <a:gd name="T3" fmla="*/ 5 h 5"/>
                    <a:gd name="T4" fmla="*/ 2 w 6"/>
                    <a:gd name="T5" fmla="*/ 0 h 5"/>
                  </a:gdLst>
                  <a:ahLst/>
                  <a:cxnLst>
                    <a:cxn ang="0">
                      <a:pos x="T0" y="T1"/>
                    </a:cxn>
                    <a:cxn ang="0">
                      <a:pos x="T2" y="T3"/>
                    </a:cxn>
                    <a:cxn ang="0">
                      <a:pos x="T4" y="T5"/>
                    </a:cxn>
                  </a:cxnLst>
                  <a:rect l="0" t="0" r="r" b="b"/>
                  <a:pathLst>
                    <a:path w="6" h="5">
                      <a:moveTo>
                        <a:pt x="0" y="3"/>
                      </a:moveTo>
                      <a:lnTo>
                        <a:pt x="6"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7" name="Freeform 2079">
                  <a:extLst>
                    <a:ext uri="{FF2B5EF4-FFF2-40B4-BE49-F238E27FC236}">
                      <a16:creationId xmlns:a16="http://schemas.microsoft.com/office/drawing/2014/main" id="{9AE83A79-6A4B-4555-AEB0-B3A69CA67DBB}"/>
                    </a:ext>
                  </a:extLst>
                </p:cNvPr>
                <p:cNvSpPr>
                  <a:spLocks/>
                </p:cNvSpPr>
                <p:nvPr/>
              </p:nvSpPr>
              <p:spPr bwMode="auto">
                <a:xfrm>
                  <a:off x="3835" y="2077"/>
                  <a:ext cx="5" cy="2"/>
                </a:xfrm>
                <a:custGeom>
                  <a:avLst/>
                  <a:gdLst>
                    <a:gd name="T0" fmla="*/ 0 w 5"/>
                    <a:gd name="T1" fmla="*/ 2 h 2"/>
                    <a:gd name="T2" fmla="*/ 5 w 5"/>
                    <a:gd name="T3" fmla="*/ 1 h 2"/>
                    <a:gd name="T4" fmla="*/ 1 w 5"/>
                    <a:gd name="T5" fmla="*/ 0 h 2"/>
                  </a:gdLst>
                  <a:ahLst/>
                  <a:cxnLst>
                    <a:cxn ang="0">
                      <a:pos x="T0" y="T1"/>
                    </a:cxn>
                    <a:cxn ang="0">
                      <a:pos x="T2" y="T3"/>
                    </a:cxn>
                    <a:cxn ang="0">
                      <a:pos x="T4" y="T5"/>
                    </a:cxn>
                  </a:cxnLst>
                  <a:rect l="0" t="0" r="r" b="b"/>
                  <a:pathLst>
                    <a:path w="5" h="2">
                      <a:moveTo>
                        <a:pt x="0" y="2"/>
                      </a:moveTo>
                      <a:lnTo>
                        <a:pt x="5"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8" name="Freeform 2080">
                  <a:extLst>
                    <a:ext uri="{FF2B5EF4-FFF2-40B4-BE49-F238E27FC236}">
                      <a16:creationId xmlns:a16="http://schemas.microsoft.com/office/drawing/2014/main" id="{CBD3988E-C719-487A-9FB0-8EBAA40BB358}"/>
                    </a:ext>
                  </a:extLst>
                </p:cNvPr>
                <p:cNvSpPr>
                  <a:spLocks/>
                </p:cNvSpPr>
                <p:nvPr/>
              </p:nvSpPr>
              <p:spPr bwMode="auto">
                <a:xfrm>
                  <a:off x="3835" y="2107"/>
                  <a:ext cx="5" cy="4"/>
                </a:xfrm>
                <a:custGeom>
                  <a:avLst/>
                  <a:gdLst>
                    <a:gd name="T0" fmla="*/ 2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2"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9" name="Freeform 2081">
                  <a:extLst>
                    <a:ext uri="{FF2B5EF4-FFF2-40B4-BE49-F238E27FC236}">
                      <a16:creationId xmlns:a16="http://schemas.microsoft.com/office/drawing/2014/main" id="{378A4A77-EAEC-44D5-9B42-B6CCF2F9F5EF}"/>
                    </a:ext>
                  </a:extLst>
                </p:cNvPr>
                <p:cNvSpPr>
                  <a:spLocks/>
                </p:cNvSpPr>
                <p:nvPr/>
              </p:nvSpPr>
              <p:spPr bwMode="auto">
                <a:xfrm>
                  <a:off x="3835" y="2136"/>
                  <a:ext cx="5" cy="6"/>
                </a:xfrm>
                <a:custGeom>
                  <a:avLst/>
                  <a:gdLst>
                    <a:gd name="T0" fmla="*/ 3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3"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0" name="Freeform 2082">
                  <a:extLst>
                    <a:ext uri="{FF2B5EF4-FFF2-40B4-BE49-F238E27FC236}">
                      <a16:creationId xmlns:a16="http://schemas.microsoft.com/office/drawing/2014/main" id="{1DF43363-C853-4196-B3CB-4325DAB1F51E}"/>
                    </a:ext>
                  </a:extLst>
                </p:cNvPr>
                <p:cNvSpPr>
                  <a:spLocks/>
                </p:cNvSpPr>
                <p:nvPr/>
              </p:nvSpPr>
              <p:spPr bwMode="auto">
                <a:xfrm>
                  <a:off x="3834" y="2164"/>
                  <a:ext cx="6" cy="8"/>
                </a:xfrm>
                <a:custGeom>
                  <a:avLst/>
                  <a:gdLst>
                    <a:gd name="T0" fmla="*/ 4 w 6"/>
                    <a:gd name="T1" fmla="*/ 8 h 8"/>
                    <a:gd name="T2" fmla="*/ 6 w 6"/>
                    <a:gd name="T3" fmla="*/ 0 h 8"/>
                    <a:gd name="T4" fmla="*/ 0 w 6"/>
                    <a:gd name="T5" fmla="*/ 7 h 8"/>
                  </a:gdLst>
                  <a:ahLst/>
                  <a:cxnLst>
                    <a:cxn ang="0">
                      <a:pos x="T0" y="T1"/>
                    </a:cxn>
                    <a:cxn ang="0">
                      <a:pos x="T2" y="T3"/>
                    </a:cxn>
                    <a:cxn ang="0">
                      <a:pos x="T4" y="T5"/>
                    </a:cxn>
                  </a:cxnLst>
                  <a:rect l="0" t="0" r="r" b="b"/>
                  <a:pathLst>
                    <a:path w="6" h="8">
                      <a:moveTo>
                        <a:pt x="4" y="8"/>
                      </a:moveTo>
                      <a:lnTo>
                        <a:pt x="6"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1" name="Freeform 2083">
                  <a:extLst>
                    <a:ext uri="{FF2B5EF4-FFF2-40B4-BE49-F238E27FC236}">
                      <a16:creationId xmlns:a16="http://schemas.microsoft.com/office/drawing/2014/main" id="{5401FBE0-D1FB-4AEE-ACCA-8F232E795825}"/>
                    </a:ext>
                  </a:extLst>
                </p:cNvPr>
                <p:cNvSpPr>
                  <a:spLocks/>
                </p:cNvSpPr>
                <p:nvPr/>
              </p:nvSpPr>
              <p:spPr bwMode="auto">
                <a:xfrm>
                  <a:off x="3833" y="2193"/>
                  <a:ext cx="7" cy="9"/>
                </a:xfrm>
                <a:custGeom>
                  <a:avLst/>
                  <a:gdLst>
                    <a:gd name="T0" fmla="*/ 4 w 7"/>
                    <a:gd name="T1" fmla="*/ 9 h 9"/>
                    <a:gd name="T2" fmla="*/ 7 w 7"/>
                    <a:gd name="T3" fmla="*/ 0 h 9"/>
                    <a:gd name="T4" fmla="*/ 0 w 7"/>
                    <a:gd name="T5" fmla="*/ 7 h 9"/>
                  </a:gdLst>
                  <a:ahLst/>
                  <a:cxnLst>
                    <a:cxn ang="0">
                      <a:pos x="T0" y="T1"/>
                    </a:cxn>
                    <a:cxn ang="0">
                      <a:pos x="T2" y="T3"/>
                    </a:cxn>
                    <a:cxn ang="0">
                      <a:pos x="T4" y="T5"/>
                    </a:cxn>
                  </a:cxnLst>
                  <a:rect l="0" t="0" r="r" b="b"/>
                  <a:pathLst>
                    <a:path w="7" h="9">
                      <a:moveTo>
                        <a:pt x="4" y="9"/>
                      </a:moveTo>
                      <a:lnTo>
                        <a:pt x="7"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2" name="Freeform 2084">
                  <a:extLst>
                    <a:ext uri="{FF2B5EF4-FFF2-40B4-BE49-F238E27FC236}">
                      <a16:creationId xmlns:a16="http://schemas.microsoft.com/office/drawing/2014/main" id="{2C9E0DB1-5150-4952-9871-9D1B476E40FD}"/>
                    </a:ext>
                  </a:extLst>
                </p:cNvPr>
                <p:cNvSpPr>
                  <a:spLocks/>
                </p:cNvSpPr>
                <p:nvPr/>
              </p:nvSpPr>
              <p:spPr bwMode="auto">
                <a:xfrm>
                  <a:off x="3832" y="2222"/>
                  <a:ext cx="8" cy="10"/>
                </a:xfrm>
                <a:custGeom>
                  <a:avLst/>
                  <a:gdLst>
                    <a:gd name="T0" fmla="*/ 4 w 8"/>
                    <a:gd name="T1" fmla="*/ 10 h 10"/>
                    <a:gd name="T2" fmla="*/ 8 w 8"/>
                    <a:gd name="T3" fmla="*/ 0 h 10"/>
                    <a:gd name="T4" fmla="*/ 0 w 8"/>
                    <a:gd name="T5" fmla="*/ 7 h 10"/>
                  </a:gdLst>
                  <a:ahLst/>
                  <a:cxnLst>
                    <a:cxn ang="0">
                      <a:pos x="T0" y="T1"/>
                    </a:cxn>
                    <a:cxn ang="0">
                      <a:pos x="T2" y="T3"/>
                    </a:cxn>
                    <a:cxn ang="0">
                      <a:pos x="T4" y="T5"/>
                    </a:cxn>
                  </a:cxnLst>
                  <a:rect l="0" t="0" r="r" b="b"/>
                  <a:pathLst>
                    <a:path w="8" h="10">
                      <a:moveTo>
                        <a:pt x="4" y="10"/>
                      </a:moveTo>
                      <a:lnTo>
                        <a:pt x="8"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3" name="Freeform 2085">
                  <a:extLst>
                    <a:ext uri="{FF2B5EF4-FFF2-40B4-BE49-F238E27FC236}">
                      <a16:creationId xmlns:a16="http://schemas.microsoft.com/office/drawing/2014/main" id="{E14C55DD-25A4-49D8-B9C1-2ED8A59DC6C2}"/>
                    </a:ext>
                  </a:extLst>
                </p:cNvPr>
                <p:cNvSpPr>
                  <a:spLocks/>
                </p:cNvSpPr>
                <p:nvPr/>
              </p:nvSpPr>
              <p:spPr bwMode="auto">
                <a:xfrm>
                  <a:off x="3831" y="2250"/>
                  <a:ext cx="9" cy="10"/>
                </a:xfrm>
                <a:custGeom>
                  <a:avLst/>
                  <a:gdLst>
                    <a:gd name="T0" fmla="*/ 4 w 9"/>
                    <a:gd name="T1" fmla="*/ 10 h 10"/>
                    <a:gd name="T2" fmla="*/ 9 w 9"/>
                    <a:gd name="T3" fmla="*/ 0 h 10"/>
                    <a:gd name="T4" fmla="*/ 0 w 9"/>
                    <a:gd name="T5" fmla="*/ 7 h 10"/>
                  </a:gdLst>
                  <a:ahLst/>
                  <a:cxnLst>
                    <a:cxn ang="0">
                      <a:pos x="T0" y="T1"/>
                    </a:cxn>
                    <a:cxn ang="0">
                      <a:pos x="T2" y="T3"/>
                    </a:cxn>
                    <a:cxn ang="0">
                      <a:pos x="T4" y="T5"/>
                    </a:cxn>
                  </a:cxnLst>
                  <a:rect l="0" t="0" r="r" b="b"/>
                  <a:pathLst>
                    <a:path w="9" h="10">
                      <a:moveTo>
                        <a:pt x="4" y="10"/>
                      </a:moveTo>
                      <a:lnTo>
                        <a:pt x="9"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4" name="Freeform 2086">
                  <a:extLst>
                    <a:ext uri="{FF2B5EF4-FFF2-40B4-BE49-F238E27FC236}">
                      <a16:creationId xmlns:a16="http://schemas.microsoft.com/office/drawing/2014/main" id="{18ACAA6E-1D30-4DDB-BA8A-97162F21A5AB}"/>
                    </a:ext>
                  </a:extLst>
                </p:cNvPr>
                <p:cNvSpPr>
                  <a:spLocks/>
                </p:cNvSpPr>
                <p:nvPr/>
              </p:nvSpPr>
              <p:spPr bwMode="auto">
                <a:xfrm>
                  <a:off x="3831" y="2279"/>
                  <a:ext cx="9" cy="10"/>
                </a:xfrm>
                <a:custGeom>
                  <a:avLst/>
                  <a:gdLst>
                    <a:gd name="T0" fmla="*/ 4 w 9"/>
                    <a:gd name="T1" fmla="*/ 10 h 10"/>
                    <a:gd name="T2" fmla="*/ 9 w 9"/>
                    <a:gd name="T3" fmla="*/ 0 h 10"/>
                    <a:gd name="T4" fmla="*/ 0 w 9"/>
                    <a:gd name="T5" fmla="*/ 7 h 10"/>
                  </a:gdLst>
                  <a:ahLst/>
                  <a:cxnLst>
                    <a:cxn ang="0">
                      <a:pos x="T0" y="T1"/>
                    </a:cxn>
                    <a:cxn ang="0">
                      <a:pos x="T2" y="T3"/>
                    </a:cxn>
                    <a:cxn ang="0">
                      <a:pos x="T4" y="T5"/>
                    </a:cxn>
                  </a:cxnLst>
                  <a:rect l="0" t="0" r="r" b="b"/>
                  <a:pathLst>
                    <a:path w="9" h="10">
                      <a:moveTo>
                        <a:pt x="4" y="10"/>
                      </a:moveTo>
                      <a:lnTo>
                        <a:pt x="9"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5" name="Freeform 2087">
                  <a:extLst>
                    <a:ext uri="{FF2B5EF4-FFF2-40B4-BE49-F238E27FC236}">
                      <a16:creationId xmlns:a16="http://schemas.microsoft.com/office/drawing/2014/main" id="{E800FE99-69EA-4578-9937-DA8EABAFD34F}"/>
                    </a:ext>
                  </a:extLst>
                </p:cNvPr>
                <p:cNvSpPr>
                  <a:spLocks/>
                </p:cNvSpPr>
                <p:nvPr/>
              </p:nvSpPr>
              <p:spPr bwMode="auto">
                <a:xfrm>
                  <a:off x="3832" y="2308"/>
                  <a:ext cx="8" cy="9"/>
                </a:xfrm>
                <a:custGeom>
                  <a:avLst/>
                  <a:gdLst>
                    <a:gd name="T0" fmla="*/ 4 w 8"/>
                    <a:gd name="T1" fmla="*/ 9 h 9"/>
                    <a:gd name="T2" fmla="*/ 8 w 8"/>
                    <a:gd name="T3" fmla="*/ 0 h 9"/>
                    <a:gd name="T4" fmla="*/ 0 w 8"/>
                    <a:gd name="T5" fmla="*/ 6 h 9"/>
                  </a:gdLst>
                  <a:ahLst/>
                  <a:cxnLst>
                    <a:cxn ang="0">
                      <a:pos x="T0" y="T1"/>
                    </a:cxn>
                    <a:cxn ang="0">
                      <a:pos x="T2" y="T3"/>
                    </a:cxn>
                    <a:cxn ang="0">
                      <a:pos x="T4" y="T5"/>
                    </a:cxn>
                  </a:cxnLst>
                  <a:rect l="0" t="0" r="r" b="b"/>
                  <a:pathLst>
                    <a:path w="8" h="9">
                      <a:moveTo>
                        <a:pt x="4" y="9"/>
                      </a:moveTo>
                      <a:lnTo>
                        <a:pt x="8"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6" name="Freeform 2088">
                  <a:extLst>
                    <a:ext uri="{FF2B5EF4-FFF2-40B4-BE49-F238E27FC236}">
                      <a16:creationId xmlns:a16="http://schemas.microsoft.com/office/drawing/2014/main" id="{B607D757-6630-47E4-A722-3F8DEFB71EA5}"/>
                    </a:ext>
                  </a:extLst>
                </p:cNvPr>
                <p:cNvSpPr>
                  <a:spLocks/>
                </p:cNvSpPr>
                <p:nvPr/>
              </p:nvSpPr>
              <p:spPr bwMode="auto">
                <a:xfrm>
                  <a:off x="3832" y="2337"/>
                  <a:ext cx="8" cy="7"/>
                </a:xfrm>
                <a:custGeom>
                  <a:avLst/>
                  <a:gdLst>
                    <a:gd name="T0" fmla="*/ 3 w 8"/>
                    <a:gd name="T1" fmla="*/ 7 h 7"/>
                    <a:gd name="T2" fmla="*/ 8 w 8"/>
                    <a:gd name="T3" fmla="*/ 0 h 7"/>
                    <a:gd name="T4" fmla="*/ 0 w 8"/>
                    <a:gd name="T5" fmla="*/ 4 h 7"/>
                  </a:gdLst>
                  <a:ahLst/>
                  <a:cxnLst>
                    <a:cxn ang="0">
                      <a:pos x="T0" y="T1"/>
                    </a:cxn>
                    <a:cxn ang="0">
                      <a:pos x="T2" y="T3"/>
                    </a:cxn>
                    <a:cxn ang="0">
                      <a:pos x="T4" y="T5"/>
                    </a:cxn>
                  </a:cxnLst>
                  <a:rect l="0" t="0" r="r" b="b"/>
                  <a:pathLst>
                    <a:path w="8" h="7">
                      <a:moveTo>
                        <a:pt x="3" y="7"/>
                      </a:moveTo>
                      <a:lnTo>
                        <a:pt x="8"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7" name="Freeform 2089">
                  <a:extLst>
                    <a:ext uri="{FF2B5EF4-FFF2-40B4-BE49-F238E27FC236}">
                      <a16:creationId xmlns:a16="http://schemas.microsoft.com/office/drawing/2014/main" id="{88E849A2-ADE7-4552-950F-B3E31DA5AD94}"/>
                    </a:ext>
                  </a:extLst>
                </p:cNvPr>
                <p:cNvSpPr>
                  <a:spLocks/>
                </p:cNvSpPr>
                <p:nvPr/>
              </p:nvSpPr>
              <p:spPr bwMode="auto">
                <a:xfrm>
                  <a:off x="3832" y="2365"/>
                  <a:ext cx="8" cy="6"/>
                </a:xfrm>
                <a:custGeom>
                  <a:avLst/>
                  <a:gdLst>
                    <a:gd name="T0" fmla="*/ 2 w 8"/>
                    <a:gd name="T1" fmla="*/ 6 h 6"/>
                    <a:gd name="T2" fmla="*/ 8 w 8"/>
                    <a:gd name="T3" fmla="*/ 0 h 6"/>
                    <a:gd name="T4" fmla="*/ 0 w 8"/>
                    <a:gd name="T5" fmla="*/ 3 h 6"/>
                  </a:gdLst>
                  <a:ahLst/>
                  <a:cxnLst>
                    <a:cxn ang="0">
                      <a:pos x="T0" y="T1"/>
                    </a:cxn>
                    <a:cxn ang="0">
                      <a:pos x="T2" y="T3"/>
                    </a:cxn>
                    <a:cxn ang="0">
                      <a:pos x="T4" y="T5"/>
                    </a:cxn>
                  </a:cxnLst>
                  <a:rect l="0" t="0" r="r" b="b"/>
                  <a:pathLst>
                    <a:path w="8" h="6">
                      <a:moveTo>
                        <a:pt x="2" y="6"/>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8" name="Freeform 2090">
                  <a:extLst>
                    <a:ext uri="{FF2B5EF4-FFF2-40B4-BE49-F238E27FC236}">
                      <a16:creationId xmlns:a16="http://schemas.microsoft.com/office/drawing/2014/main" id="{8E3B8780-9E4D-466F-BDAB-C6AEC60D72D9}"/>
                    </a:ext>
                  </a:extLst>
                </p:cNvPr>
                <p:cNvSpPr>
                  <a:spLocks/>
                </p:cNvSpPr>
                <p:nvPr/>
              </p:nvSpPr>
              <p:spPr bwMode="auto">
                <a:xfrm>
                  <a:off x="3833" y="2393"/>
                  <a:ext cx="7" cy="4"/>
                </a:xfrm>
                <a:custGeom>
                  <a:avLst/>
                  <a:gdLst>
                    <a:gd name="T0" fmla="*/ 0 w 7"/>
                    <a:gd name="T1" fmla="*/ 4 h 4"/>
                    <a:gd name="T2" fmla="*/ 7 w 7"/>
                    <a:gd name="T3" fmla="*/ 1 h 4"/>
                    <a:gd name="T4" fmla="*/ 0 w 7"/>
                    <a:gd name="T5" fmla="*/ 0 h 4"/>
                  </a:gdLst>
                  <a:ahLst/>
                  <a:cxnLst>
                    <a:cxn ang="0">
                      <a:pos x="T0" y="T1"/>
                    </a:cxn>
                    <a:cxn ang="0">
                      <a:pos x="T2" y="T3"/>
                    </a:cxn>
                    <a:cxn ang="0">
                      <a:pos x="T4" y="T5"/>
                    </a:cxn>
                  </a:cxnLst>
                  <a:rect l="0" t="0" r="r" b="b"/>
                  <a:pathLst>
                    <a:path w="7" h="4">
                      <a:moveTo>
                        <a:pt x="0" y="4"/>
                      </a:moveTo>
                      <a:lnTo>
                        <a:pt x="7"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9" name="Freeform 2091">
                  <a:extLst>
                    <a:ext uri="{FF2B5EF4-FFF2-40B4-BE49-F238E27FC236}">
                      <a16:creationId xmlns:a16="http://schemas.microsoft.com/office/drawing/2014/main" id="{8042A351-A722-46D0-ACBA-33949C1D746D}"/>
                    </a:ext>
                  </a:extLst>
                </p:cNvPr>
                <p:cNvSpPr>
                  <a:spLocks/>
                </p:cNvSpPr>
                <p:nvPr/>
              </p:nvSpPr>
              <p:spPr bwMode="auto">
                <a:xfrm>
                  <a:off x="3832" y="2419"/>
                  <a:ext cx="8" cy="4"/>
                </a:xfrm>
                <a:custGeom>
                  <a:avLst/>
                  <a:gdLst>
                    <a:gd name="T0" fmla="*/ 0 w 8"/>
                    <a:gd name="T1" fmla="*/ 3 h 4"/>
                    <a:gd name="T2" fmla="*/ 8 w 8"/>
                    <a:gd name="T3" fmla="*/ 4 h 4"/>
                    <a:gd name="T4" fmla="*/ 1 w 8"/>
                    <a:gd name="T5" fmla="*/ 0 h 4"/>
                  </a:gdLst>
                  <a:ahLst/>
                  <a:cxnLst>
                    <a:cxn ang="0">
                      <a:pos x="T0" y="T1"/>
                    </a:cxn>
                    <a:cxn ang="0">
                      <a:pos x="T2" y="T3"/>
                    </a:cxn>
                    <a:cxn ang="0">
                      <a:pos x="T4" y="T5"/>
                    </a:cxn>
                  </a:cxnLst>
                  <a:rect l="0" t="0" r="r" b="b"/>
                  <a:pathLst>
                    <a:path w="8" h="4">
                      <a:moveTo>
                        <a:pt x="0" y="3"/>
                      </a:moveTo>
                      <a:lnTo>
                        <a:pt x="8"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0" name="Freeform 2092">
                  <a:extLst>
                    <a:ext uri="{FF2B5EF4-FFF2-40B4-BE49-F238E27FC236}">
                      <a16:creationId xmlns:a16="http://schemas.microsoft.com/office/drawing/2014/main" id="{51C3BA4C-B58B-45C6-AB80-90B69AA75FBC}"/>
                    </a:ext>
                  </a:extLst>
                </p:cNvPr>
                <p:cNvSpPr>
                  <a:spLocks/>
                </p:cNvSpPr>
                <p:nvPr/>
              </p:nvSpPr>
              <p:spPr bwMode="auto">
                <a:xfrm>
                  <a:off x="3833" y="2445"/>
                  <a:ext cx="7" cy="7"/>
                </a:xfrm>
                <a:custGeom>
                  <a:avLst/>
                  <a:gdLst>
                    <a:gd name="T0" fmla="*/ 0 w 7"/>
                    <a:gd name="T1" fmla="*/ 3 h 7"/>
                    <a:gd name="T2" fmla="*/ 7 w 7"/>
                    <a:gd name="T3" fmla="*/ 7 h 7"/>
                    <a:gd name="T4" fmla="*/ 3 w 7"/>
                    <a:gd name="T5" fmla="*/ 0 h 7"/>
                  </a:gdLst>
                  <a:ahLst/>
                  <a:cxnLst>
                    <a:cxn ang="0">
                      <a:pos x="T0" y="T1"/>
                    </a:cxn>
                    <a:cxn ang="0">
                      <a:pos x="T2" y="T3"/>
                    </a:cxn>
                    <a:cxn ang="0">
                      <a:pos x="T4" y="T5"/>
                    </a:cxn>
                  </a:cxnLst>
                  <a:rect l="0" t="0" r="r" b="b"/>
                  <a:pathLst>
                    <a:path w="7" h="7">
                      <a:moveTo>
                        <a:pt x="0" y="3"/>
                      </a:moveTo>
                      <a:lnTo>
                        <a:pt x="7"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1" name="Freeform 2093">
                  <a:extLst>
                    <a:ext uri="{FF2B5EF4-FFF2-40B4-BE49-F238E27FC236}">
                      <a16:creationId xmlns:a16="http://schemas.microsoft.com/office/drawing/2014/main" id="{D3766E02-5544-4FD2-AAC1-446F34F52296}"/>
                    </a:ext>
                  </a:extLst>
                </p:cNvPr>
                <p:cNvSpPr>
                  <a:spLocks/>
                </p:cNvSpPr>
                <p:nvPr/>
              </p:nvSpPr>
              <p:spPr bwMode="auto">
                <a:xfrm>
                  <a:off x="3836" y="2473"/>
                  <a:ext cx="4" cy="7"/>
                </a:xfrm>
                <a:custGeom>
                  <a:avLst/>
                  <a:gdLst>
                    <a:gd name="T0" fmla="*/ 0 w 4"/>
                    <a:gd name="T1" fmla="*/ 2 h 7"/>
                    <a:gd name="T2" fmla="*/ 4 w 4"/>
                    <a:gd name="T3" fmla="*/ 7 h 7"/>
                    <a:gd name="T4" fmla="*/ 3 w 4"/>
                    <a:gd name="T5" fmla="*/ 0 h 7"/>
                  </a:gdLst>
                  <a:ahLst/>
                  <a:cxnLst>
                    <a:cxn ang="0">
                      <a:pos x="T0" y="T1"/>
                    </a:cxn>
                    <a:cxn ang="0">
                      <a:pos x="T2" y="T3"/>
                    </a:cxn>
                    <a:cxn ang="0">
                      <a:pos x="T4" y="T5"/>
                    </a:cxn>
                  </a:cxnLst>
                  <a:rect l="0" t="0" r="r" b="b"/>
                  <a:pathLst>
                    <a:path w="4" h="7">
                      <a:moveTo>
                        <a:pt x="0" y="2"/>
                      </a:moveTo>
                      <a:lnTo>
                        <a:pt x="4"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2" name="Freeform 2094">
                  <a:extLst>
                    <a:ext uri="{FF2B5EF4-FFF2-40B4-BE49-F238E27FC236}">
                      <a16:creationId xmlns:a16="http://schemas.microsoft.com/office/drawing/2014/main" id="{6E9A4AEE-368A-464B-B4EE-1D789B4F0FE2}"/>
                    </a:ext>
                  </a:extLst>
                </p:cNvPr>
                <p:cNvSpPr>
                  <a:spLocks/>
                </p:cNvSpPr>
                <p:nvPr/>
              </p:nvSpPr>
              <p:spPr bwMode="auto">
                <a:xfrm>
                  <a:off x="3839" y="2503"/>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3" name="Freeform 2095">
                  <a:extLst>
                    <a:ext uri="{FF2B5EF4-FFF2-40B4-BE49-F238E27FC236}">
                      <a16:creationId xmlns:a16="http://schemas.microsoft.com/office/drawing/2014/main" id="{E5C7D15E-2D27-410B-B7DE-29BD89EF975D}"/>
                    </a:ext>
                  </a:extLst>
                </p:cNvPr>
                <p:cNvSpPr>
                  <a:spLocks/>
                </p:cNvSpPr>
                <p:nvPr/>
              </p:nvSpPr>
              <p:spPr bwMode="auto">
                <a:xfrm>
                  <a:off x="3840" y="2532"/>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4" name="Freeform 2096">
                  <a:extLst>
                    <a:ext uri="{FF2B5EF4-FFF2-40B4-BE49-F238E27FC236}">
                      <a16:creationId xmlns:a16="http://schemas.microsoft.com/office/drawing/2014/main" id="{37991067-732C-4D9F-B0E2-76B6638A4F1D}"/>
                    </a:ext>
                  </a:extLst>
                </p:cNvPr>
                <p:cNvSpPr>
                  <a:spLocks/>
                </p:cNvSpPr>
                <p:nvPr/>
              </p:nvSpPr>
              <p:spPr bwMode="auto">
                <a:xfrm>
                  <a:off x="3840" y="2561"/>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5" name="Freeform 2097">
                  <a:extLst>
                    <a:ext uri="{FF2B5EF4-FFF2-40B4-BE49-F238E27FC236}">
                      <a16:creationId xmlns:a16="http://schemas.microsoft.com/office/drawing/2014/main" id="{C93AAF1D-3368-47DF-8762-D3947AF4B2EE}"/>
                    </a:ext>
                  </a:extLst>
                </p:cNvPr>
                <p:cNvSpPr>
                  <a:spLocks/>
                </p:cNvSpPr>
                <p:nvPr/>
              </p:nvSpPr>
              <p:spPr bwMode="auto">
                <a:xfrm>
                  <a:off x="3840" y="2591"/>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6" name="Freeform 2098">
                  <a:extLst>
                    <a:ext uri="{FF2B5EF4-FFF2-40B4-BE49-F238E27FC236}">
                      <a16:creationId xmlns:a16="http://schemas.microsoft.com/office/drawing/2014/main" id="{CD8D0863-2E12-4249-884C-986A610172ED}"/>
                    </a:ext>
                  </a:extLst>
                </p:cNvPr>
                <p:cNvSpPr>
                  <a:spLocks/>
                </p:cNvSpPr>
                <p:nvPr/>
              </p:nvSpPr>
              <p:spPr bwMode="auto">
                <a:xfrm>
                  <a:off x="3869" y="1700"/>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7" name="Freeform 2099">
                  <a:extLst>
                    <a:ext uri="{FF2B5EF4-FFF2-40B4-BE49-F238E27FC236}">
                      <a16:creationId xmlns:a16="http://schemas.microsoft.com/office/drawing/2014/main" id="{BE192A67-054F-40DE-990C-838FBC0A4E8A}"/>
                    </a:ext>
                  </a:extLst>
                </p:cNvPr>
                <p:cNvSpPr>
                  <a:spLocks/>
                </p:cNvSpPr>
                <p:nvPr/>
              </p:nvSpPr>
              <p:spPr bwMode="auto">
                <a:xfrm>
                  <a:off x="3869" y="1729"/>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8" name="Freeform 2100">
                  <a:extLst>
                    <a:ext uri="{FF2B5EF4-FFF2-40B4-BE49-F238E27FC236}">
                      <a16:creationId xmlns:a16="http://schemas.microsoft.com/office/drawing/2014/main" id="{937F205A-DE03-4B0E-A585-31CCD8FCD5CA}"/>
                    </a:ext>
                  </a:extLst>
                </p:cNvPr>
                <p:cNvSpPr>
                  <a:spLocks/>
                </p:cNvSpPr>
                <p:nvPr/>
              </p:nvSpPr>
              <p:spPr bwMode="auto">
                <a:xfrm>
                  <a:off x="3869" y="1757"/>
                  <a:ext cx="4" cy="5"/>
                </a:xfrm>
                <a:custGeom>
                  <a:avLst/>
                  <a:gdLst>
                    <a:gd name="T0" fmla="*/ 2 w 4"/>
                    <a:gd name="T1" fmla="*/ 0 h 5"/>
                    <a:gd name="T2" fmla="*/ 0 w 4"/>
                    <a:gd name="T3" fmla="*/ 5 h 5"/>
                    <a:gd name="T4" fmla="*/ 4 w 4"/>
                    <a:gd name="T5" fmla="*/ 2 h 5"/>
                  </a:gdLst>
                  <a:ahLst/>
                  <a:cxnLst>
                    <a:cxn ang="0">
                      <a:pos x="T0" y="T1"/>
                    </a:cxn>
                    <a:cxn ang="0">
                      <a:pos x="T2" y="T3"/>
                    </a:cxn>
                    <a:cxn ang="0">
                      <a:pos x="T4" y="T5"/>
                    </a:cxn>
                  </a:cxnLst>
                  <a:rect l="0" t="0" r="r" b="b"/>
                  <a:pathLst>
                    <a:path w="4" h="5">
                      <a:moveTo>
                        <a:pt x="2" y="0"/>
                      </a:moveTo>
                      <a:lnTo>
                        <a:pt x="0" y="5"/>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9" name="Freeform 2101">
                  <a:extLst>
                    <a:ext uri="{FF2B5EF4-FFF2-40B4-BE49-F238E27FC236}">
                      <a16:creationId xmlns:a16="http://schemas.microsoft.com/office/drawing/2014/main" id="{F5165A5A-DCB6-4CC1-9CB0-09652D62E08F}"/>
                    </a:ext>
                  </a:extLst>
                </p:cNvPr>
                <p:cNvSpPr>
                  <a:spLocks/>
                </p:cNvSpPr>
                <p:nvPr/>
              </p:nvSpPr>
              <p:spPr bwMode="auto">
                <a:xfrm>
                  <a:off x="3869" y="1786"/>
                  <a:ext cx="4" cy="5"/>
                </a:xfrm>
                <a:custGeom>
                  <a:avLst/>
                  <a:gdLst>
                    <a:gd name="T0" fmla="*/ 1 w 4"/>
                    <a:gd name="T1" fmla="*/ 0 h 5"/>
                    <a:gd name="T2" fmla="*/ 0 w 4"/>
                    <a:gd name="T3" fmla="*/ 5 h 5"/>
                    <a:gd name="T4" fmla="*/ 4 w 4"/>
                    <a:gd name="T5" fmla="*/ 1 h 5"/>
                  </a:gdLst>
                  <a:ahLst/>
                  <a:cxnLst>
                    <a:cxn ang="0">
                      <a:pos x="T0" y="T1"/>
                    </a:cxn>
                    <a:cxn ang="0">
                      <a:pos x="T2" y="T3"/>
                    </a:cxn>
                    <a:cxn ang="0">
                      <a:pos x="T4" y="T5"/>
                    </a:cxn>
                  </a:cxnLst>
                  <a:rect l="0" t="0" r="r" b="b"/>
                  <a:pathLst>
                    <a:path w="4" h="5">
                      <a:moveTo>
                        <a:pt x="1" y="0"/>
                      </a:moveTo>
                      <a:lnTo>
                        <a:pt x="0" y="5"/>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0" name="Freeform 2102">
                  <a:extLst>
                    <a:ext uri="{FF2B5EF4-FFF2-40B4-BE49-F238E27FC236}">
                      <a16:creationId xmlns:a16="http://schemas.microsoft.com/office/drawing/2014/main" id="{40FDCED2-665E-475C-8F96-DDAE708D8004}"/>
                    </a:ext>
                  </a:extLst>
                </p:cNvPr>
                <p:cNvSpPr>
                  <a:spLocks/>
                </p:cNvSpPr>
                <p:nvPr/>
              </p:nvSpPr>
              <p:spPr bwMode="auto">
                <a:xfrm>
                  <a:off x="3869" y="1815"/>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1" name="Freeform 2103">
                  <a:extLst>
                    <a:ext uri="{FF2B5EF4-FFF2-40B4-BE49-F238E27FC236}">
                      <a16:creationId xmlns:a16="http://schemas.microsoft.com/office/drawing/2014/main" id="{FB56A417-C4E9-41B3-BFE0-87E4913FE80B}"/>
                    </a:ext>
                  </a:extLst>
                </p:cNvPr>
                <p:cNvSpPr>
                  <a:spLocks/>
                </p:cNvSpPr>
                <p:nvPr/>
              </p:nvSpPr>
              <p:spPr bwMode="auto">
                <a:xfrm>
                  <a:off x="3869" y="1844"/>
                  <a:ext cx="2" cy="4"/>
                </a:xfrm>
                <a:custGeom>
                  <a:avLst/>
                  <a:gdLst>
                    <a:gd name="T0" fmla="*/ 0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0" y="0"/>
                      </a:moveTo>
                      <a:lnTo>
                        <a:pt x="0"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2" name="Freeform 2104">
                  <a:extLst>
                    <a:ext uri="{FF2B5EF4-FFF2-40B4-BE49-F238E27FC236}">
                      <a16:creationId xmlns:a16="http://schemas.microsoft.com/office/drawing/2014/main" id="{99B00D6F-9DE5-439B-BEEE-8F1DD0042778}"/>
                    </a:ext>
                  </a:extLst>
                </p:cNvPr>
                <p:cNvSpPr>
                  <a:spLocks/>
                </p:cNvSpPr>
                <p:nvPr/>
              </p:nvSpPr>
              <p:spPr bwMode="auto">
                <a:xfrm>
                  <a:off x="3867" y="1872"/>
                  <a:ext cx="3" cy="5"/>
                </a:xfrm>
                <a:custGeom>
                  <a:avLst/>
                  <a:gdLst>
                    <a:gd name="T0" fmla="*/ 0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0" y="0"/>
                      </a:moveTo>
                      <a:lnTo>
                        <a:pt x="2"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3" name="Freeform 2105">
                  <a:extLst>
                    <a:ext uri="{FF2B5EF4-FFF2-40B4-BE49-F238E27FC236}">
                      <a16:creationId xmlns:a16="http://schemas.microsoft.com/office/drawing/2014/main" id="{CCAE4B7B-19BD-4A2F-B035-13962C143F91}"/>
                    </a:ext>
                  </a:extLst>
                </p:cNvPr>
                <p:cNvSpPr>
                  <a:spLocks/>
                </p:cNvSpPr>
                <p:nvPr/>
              </p:nvSpPr>
              <p:spPr bwMode="auto">
                <a:xfrm>
                  <a:off x="3866" y="1900"/>
                  <a:ext cx="3" cy="6"/>
                </a:xfrm>
                <a:custGeom>
                  <a:avLst/>
                  <a:gdLst>
                    <a:gd name="T0" fmla="*/ 0 w 3"/>
                    <a:gd name="T1" fmla="*/ 0 h 6"/>
                    <a:gd name="T2" fmla="*/ 3 w 3"/>
                    <a:gd name="T3" fmla="*/ 6 h 6"/>
                    <a:gd name="T4" fmla="*/ 3 w 3"/>
                    <a:gd name="T5" fmla="*/ 0 h 6"/>
                  </a:gdLst>
                  <a:ahLst/>
                  <a:cxnLst>
                    <a:cxn ang="0">
                      <a:pos x="T0" y="T1"/>
                    </a:cxn>
                    <a:cxn ang="0">
                      <a:pos x="T2" y="T3"/>
                    </a:cxn>
                    <a:cxn ang="0">
                      <a:pos x="T4" y="T5"/>
                    </a:cxn>
                  </a:cxnLst>
                  <a:rect l="0" t="0" r="r" b="b"/>
                  <a:pathLst>
                    <a:path w="3" h="6">
                      <a:moveTo>
                        <a:pt x="0" y="0"/>
                      </a:moveTo>
                      <a:lnTo>
                        <a:pt x="3"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4" name="Freeform 2106">
                  <a:extLst>
                    <a:ext uri="{FF2B5EF4-FFF2-40B4-BE49-F238E27FC236}">
                      <a16:creationId xmlns:a16="http://schemas.microsoft.com/office/drawing/2014/main" id="{ED95302D-DBD3-4277-9298-F000E515A29A}"/>
                    </a:ext>
                  </a:extLst>
                </p:cNvPr>
                <p:cNvSpPr>
                  <a:spLocks/>
                </p:cNvSpPr>
                <p:nvPr/>
              </p:nvSpPr>
              <p:spPr bwMode="auto">
                <a:xfrm>
                  <a:off x="3865" y="1927"/>
                  <a:ext cx="4" cy="8"/>
                </a:xfrm>
                <a:custGeom>
                  <a:avLst/>
                  <a:gdLst>
                    <a:gd name="T0" fmla="*/ 0 w 4"/>
                    <a:gd name="T1" fmla="*/ 1 h 8"/>
                    <a:gd name="T2" fmla="*/ 4 w 4"/>
                    <a:gd name="T3" fmla="*/ 8 h 8"/>
                    <a:gd name="T4" fmla="*/ 3 w 4"/>
                    <a:gd name="T5" fmla="*/ 0 h 8"/>
                  </a:gdLst>
                  <a:ahLst/>
                  <a:cxnLst>
                    <a:cxn ang="0">
                      <a:pos x="T0" y="T1"/>
                    </a:cxn>
                    <a:cxn ang="0">
                      <a:pos x="T2" y="T3"/>
                    </a:cxn>
                    <a:cxn ang="0">
                      <a:pos x="T4" y="T5"/>
                    </a:cxn>
                  </a:cxnLst>
                  <a:rect l="0" t="0" r="r" b="b"/>
                  <a:pathLst>
                    <a:path w="4" h="8">
                      <a:moveTo>
                        <a:pt x="0" y="1"/>
                      </a:moveTo>
                      <a:lnTo>
                        <a:pt x="4"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5" name="Freeform 2107">
                  <a:extLst>
                    <a:ext uri="{FF2B5EF4-FFF2-40B4-BE49-F238E27FC236}">
                      <a16:creationId xmlns:a16="http://schemas.microsoft.com/office/drawing/2014/main" id="{F4F889B5-B3D5-45C8-AC20-B7F819763B9B}"/>
                    </a:ext>
                  </a:extLst>
                </p:cNvPr>
                <p:cNvSpPr>
                  <a:spLocks/>
                </p:cNvSpPr>
                <p:nvPr/>
              </p:nvSpPr>
              <p:spPr bwMode="auto">
                <a:xfrm>
                  <a:off x="3863" y="1954"/>
                  <a:ext cx="6" cy="9"/>
                </a:xfrm>
                <a:custGeom>
                  <a:avLst/>
                  <a:gdLst>
                    <a:gd name="T0" fmla="*/ 0 w 6"/>
                    <a:gd name="T1" fmla="*/ 2 h 9"/>
                    <a:gd name="T2" fmla="*/ 6 w 6"/>
                    <a:gd name="T3" fmla="*/ 9 h 9"/>
                    <a:gd name="T4" fmla="*/ 4 w 6"/>
                    <a:gd name="T5" fmla="*/ 0 h 9"/>
                  </a:gdLst>
                  <a:ahLst/>
                  <a:cxnLst>
                    <a:cxn ang="0">
                      <a:pos x="T0" y="T1"/>
                    </a:cxn>
                    <a:cxn ang="0">
                      <a:pos x="T2" y="T3"/>
                    </a:cxn>
                    <a:cxn ang="0">
                      <a:pos x="T4" y="T5"/>
                    </a:cxn>
                  </a:cxnLst>
                  <a:rect l="0" t="0" r="r" b="b"/>
                  <a:pathLst>
                    <a:path w="6" h="9">
                      <a:moveTo>
                        <a:pt x="0" y="2"/>
                      </a:moveTo>
                      <a:lnTo>
                        <a:pt x="6"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6" name="Freeform 2108">
                  <a:extLst>
                    <a:ext uri="{FF2B5EF4-FFF2-40B4-BE49-F238E27FC236}">
                      <a16:creationId xmlns:a16="http://schemas.microsoft.com/office/drawing/2014/main" id="{7F3978D1-45C5-4BAD-8044-892EA7F59962}"/>
                    </a:ext>
                  </a:extLst>
                </p:cNvPr>
                <p:cNvSpPr>
                  <a:spLocks/>
                </p:cNvSpPr>
                <p:nvPr/>
              </p:nvSpPr>
              <p:spPr bwMode="auto">
                <a:xfrm>
                  <a:off x="3862" y="1982"/>
                  <a:ext cx="7" cy="10"/>
                </a:xfrm>
                <a:custGeom>
                  <a:avLst/>
                  <a:gdLst>
                    <a:gd name="T0" fmla="*/ 0 w 7"/>
                    <a:gd name="T1" fmla="*/ 2 h 10"/>
                    <a:gd name="T2" fmla="*/ 7 w 7"/>
                    <a:gd name="T3" fmla="*/ 10 h 10"/>
                    <a:gd name="T4" fmla="*/ 5 w 7"/>
                    <a:gd name="T5" fmla="*/ 0 h 10"/>
                  </a:gdLst>
                  <a:ahLst/>
                  <a:cxnLst>
                    <a:cxn ang="0">
                      <a:pos x="T0" y="T1"/>
                    </a:cxn>
                    <a:cxn ang="0">
                      <a:pos x="T2" y="T3"/>
                    </a:cxn>
                    <a:cxn ang="0">
                      <a:pos x="T4" y="T5"/>
                    </a:cxn>
                  </a:cxnLst>
                  <a:rect l="0" t="0" r="r" b="b"/>
                  <a:pathLst>
                    <a:path w="7" h="10">
                      <a:moveTo>
                        <a:pt x="0" y="2"/>
                      </a:moveTo>
                      <a:lnTo>
                        <a:pt x="7"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7" name="Freeform 2109">
                  <a:extLst>
                    <a:ext uri="{FF2B5EF4-FFF2-40B4-BE49-F238E27FC236}">
                      <a16:creationId xmlns:a16="http://schemas.microsoft.com/office/drawing/2014/main" id="{70E9BFF9-E848-4F6A-84C6-27C53270BBA1}"/>
                    </a:ext>
                  </a:extLst>
                </p:cNvPr>
                <p:cNvSpPr>
                  <a:spLocks/>
                </p:cNvSpPr>
                <p:nvPr/>
              </p:nvSpPr>
              <p:spPr bwMode="auto">
                <a:xfrm>
                  <a:off x="3862" y="2011"/>
                  <a:ext cx="7" cy="10"/>
                </a:xfrm>
                <a:custGeom>
                  <a:avLst/>
                  <a:gdLst>
                    <a:gd name="T0" fmla="*/ 0 w 7"/>
                    <a:gd name="T1" fmla="*/ 2 h 10"/>
                    <a:gd name="T2" fmla="*/ 7 w 7"/>
                    <a:gd name="T3" fmla="*/ 10 h 10"/>
                    <a:gd name="T4" fmla="*/ 4 w 7"/>
                    <a:gd name="T5" fmla="*/ 0 h 10"/>
                  </a:gdLst>
                  <a:ahLst/>
                  <a:cxnLst>
                    <a:cxn ang="0">
                      <a:pos x="T0" y="T1"/>
                    </a:cxn>
                    <a:cxn ang="0">
                      <a:pos x="T2" y="T3"/>
                    </a:cxn>
                    <a:cxn ang="0">
                      <a:pos x="T4" y="T5"/>
                    </a:cxn>
                  </a:cxnLst>
                  <a:rect l="0" t="0" r="r" b="b"/>
                  <a:pathLst>
                    <a:path w="7" h="10">
                      <a:moveTo>
                        <a:pt x="0" y="2"/>
                      </a:moveTo>
                      <a:lnTo>
                        <a:pt x="7"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8" name="Freeform 2110">
                  <a:extLst>
                    <a:ext uri="{FF2B5EF4-FFF2-40B4-BE49-F238E27FC236}">
                      <a16:creationId xmlns:a16="http://schemas.microsoft.com/office/drawing/2014/main" id="{020477E9-9853-4917-8B1A-C8FE04716FF3}"/>
                    </a:ext>
                  </a:extLst>
                </p:cNvPr>
                <p:cNvSpPr>
                  <a:spLocks/>
                </p:cNvSpPr>
                <p:nvPr/>
              </p:nvSpPr>
              <p:spPr bwMode="auto">
                <a:xfrm>
                  <a:off x="3862" y="2041"/>
                  <a:ext cx="7" cy="9"/>
                </a:xfrm>
                <a:custGeom>
                  <a:avLst/>
                  <a:gdLst>
                    <a:gd name="T0" fmla="*/ 0 w 7"/>
                    <a:gd name="T1" fmla="*/ 3 h 9"/>
                    <a:gd name="T2" fmla="*/ 7 w 7"/>
                    <a:gd name="T3" fmla="*/ 9 h 9"/>
                    <a:gd name="T4" fmla="*/ 3 w 7"/>
                    <a:gd name="T5" fmla="*/ 0 h 9"/>
                  </a:gdLst>
                  <a:ahLst/>
                  <a:cxnLst>
                    <a:cxn ang="0">
                      <a:pos x="T0" y="T1"/>
                    </a:cxn>
                    <a:cxn ang="0">
                      <a:pos x="T2" y="T3"/>
                    </a:cxn>
                    <a:cxn ang="0">
                      <a:pos x="T4" y="T5"/>
                    </a:cxn>
                  </a:cxnLst>
                  <a:rect l="0" t="0" r="r" b="b"/>
                  <a:pathLst>
                    <a:path w="7" h="9">
                      <a:moveTo>
                        <a:pt x="0" y="3"/>
                      </a:moveTo>
                      <a:lnTo>
                        <a:pt x="7"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9" name="Freeform 2111">
                  <a:extLst>
                    <a:ext uri="{FF2B5EF4-FFF2-40B4-BE49-F238E27FC236}">
                      <a16:creationId xmlns:a16="http://schemas.microsoft.com/office/drawing/2014/main" id="{A12C4C60-63DE-4427-AF6E-735AF89A03B6}"/>
                    </a:ext>
                  </a:extLst>
                </p:cNvPr>
                <p:cNvSpPr>
                  <a:spLocks/>
                </p:cNvSpPr>
                <p:nvPr/>
              </p:nvSpPr>
              <p:spPr bwMode="auto">
                <a:xfrm>
                  <a:off x="3863" y="2073"/>
                  <a:ext cx="6" cy="5"/>
                </a:xfrm>
                <a:custGeom>
                  <a:avLst/>
                  <a:gdLst>
                    <a:gd name="T0" fmla="*/ 0 w 6"/>
                    <a:gd name="T1" fmla="*/ 2 h 5"/>
                    <a:gd name="T2" fmla="*/ 6 w 6"/>
                    <a:gd name="T3" fmla="*/ 5 h 5"/>
                    <a:gd name="T4" fmla="*/ 2 w 6"/>
                    <a:gd name="T5" fmla="*/ 0 h 5"/>
                  </a:gdLst>
                  <a:ahLst/>
                  <a:cxnLst>
                    <a:cxn ang="0">
                      <a:pos x="T0" y="T1"/>
                    </a:cxn>
                    <a:cxn ang="0">
                      <a:pos x="T2" y="T3"/>
                    </a:cxn>
                    <a:cxn ang="0">
                      <a:pos x="T4" y="T5"/>
                    </a:cxn>
                  </a:cxnLst>
                  <a:rect l="0" t="0" r="r" b="b"/>
                  <a:pathLst>
                    <a:path w="6" h="5">
                      <a:moveTo>
                        <a:pt x="0" y="2"/>
                      </a:moveTo>
                      <a:lnTo>
                        <a:pt x="6"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0" name="Freeform 2112">
                  <a:extLst>
                    <a:ext uri="{FF2B5EF4-FFF2-40B4-BE49-F238E27FC236}">
                      <a16:creationId xmlns:a16="http://schemas.microsoft.com/office/drawing/2014/main" id="{F29404F6-6B02-4C32-8AFE-B74697B50B11}"/>
                    </a:ext>
                  </a:extLst>
                </p:cNvPr>
                <p:cNvSpPr>
                  <a:spLocks/>
                </p:cNvSpPr>
                <p:nvPr/>
              </p:nvSpPr>
              <p:spPr bwMode="auto">
                <a:xfrm>
                  <a:off x="3865" y="2106"/>
                  <a:ext cx="4" cy="1"/>
                </a:xfrm>
                <a:custGeom>
                  <a:avLst/>
                  <a:gdLst>
                    <a:gd name="T0" fmla="*/ 0 w 4"/>
                    <a:gd name="T1" fmla="*/ 1 h 1"/>
                    <a:gd name="T2" fmla="*/ 4 w 4"/>
                    <a:gd name="T3" fmla="*/ 1 h 1"/>
                    <a:gd name="T4" fmla="*/ 1 w 4"/>
                    <a:gd name="T5" fmla="*/ 0 h 1"/>
                  </a:gdLst>
                  <a:ahLst/>
                  <a:cxnLst>
                    <a:cxn ang="0">
                      <a:pos x="T0" y="T1"/>
                    </a:cxn>
                    <a:cxn ang="0">
                      <a:pos x="T2" y="T3"/>
                    </a:cxn>
                    <a:cxn ang="0">
                      <a:pos x="T4" y="T5"/>
                    </a:cxn>
                  </a:cxnLst>
                  <a:rect l="0" t="0" r="r" b="b"/>
                  <a:pathLst>
                    <a:path w="4" h="1">
                      <a:moveTo>
                        <a:pt x="0" y="1"/>
                      </a:moveTo>
                      <a:lnTo>
                        <a:pt x="4"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1" name="Freeform 2113">
                  <a:extLst>
                    <a:ext uri="{FF2B5EF4-FFF2-40B4-BE49-F238E27FC236}">
                      <a16:creationId xmlns:a16="http://schemas.microsoft.com/office/drawing/2014/main" id="{1A4020B8-CCC1-470E-AD84-20D97987F093}"/>
                    </a:ext>
                  </a:extLst>
                </p:cNvPr>
                <p:cNvSpPr>
                  <a:spLocks/>
                </p:cNvSpPr>
                <p:nvPr/>
              </p:nvSpPr>
              <p:spPr bwMode="auto">
                <a:xfrm>
                  <a:off x="3865" y="2136"/>
                  <a:ext cx="4" cy="4"/>
                </a:xfrm>
                <a:custGeom>
                  <a:avLst/>
                  <a:gdLst>
                    <a:gd name="T0" fmla="*/ 2 w 4"/>
                    <a:gd name="T1" fmla="*/ 4 h 4"/>
                    <a:gd name="T2" fmla="*/ 4 w 4"/>
                    <a:gd name="T3" fmla="*/ 0 h 4"/>
                    <a:gd name="T4" fmla="*/ 0 w 4"/>
                    <a:gd name="T5" fmla="*/ 2 h 4"/>
                  </a:gdLst>
                  <a:ahLst/>
                  <a:cxnLst>
                    <a:cxn ang="0">
                      <a:pos x="T0" y="T1"/>
                    </a:cxn>
                    <a:cxn ang="0">
                      <a:pos x="T2" y="T3"/>
                    </a:cxn>
                    <a:cxn ang="0">
                      <a:pos x="T4" y="T5"/>
                    </a:cxn>
                  </a:cxnLst>
                  <a:rect l="0" t="0" r="r" b="b"/>
                  <a:pathLst>
                    <a:path w="4" h="4">
                      <a:moveTo>
                        <a:pt x="2" y="4"/>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2" name="Freeform 2114">
                  <a:extLst>
                    <a:ext uri="{FF2B5EF4-FFF2-40B4-BE49-F238E27FC236}">
                      <a16:creationId xmlns:a16="http://schemas.microsoft.com/office/drawing/2014/main" id="{BD946E07-BFC2-47A6-B004-8B67F7AEE5B9}"/>
                    </a:ext>
                  </a:extLst>
                </p:cNvPr>
                <p:cNvSpPr>
                  <a:spLocks/>
                </p:cNvSpPr>
                <p:nvPr/>
              </p:nvSpPr>
              <p:spPr bwMode="auto">
                <a:xfrm>
                  <a:off x="3864" y="2164"/>
                  <a:ext cx="5" cy="8"/>
                </a:xfrm>
                <a:custGeom>
                  <a:avLst/>
                  <a:gdLst>
                    <a:gd name="T0" fmla="*/ 3 w 5"/>
                    <a:gd name="T1" fmla="*/ 8 h 8"/>
                    <a:gd name="T2" fmla="*/ 5 w 5"/>
                    <a:gd name="T3" fmla="*/ 0 h 8"/>
                    <a:gd name="T4" fmla="*/ 0 w 5"/>
                    <a:gd name="T5" fmla="*/ 6 h 8"/>
                  </a:gdLst>
                  <a:ahLst/>
                  <a:cxnLst>
                    <a:cxn ang="0">
                      <a:pos x="T0" y="T1"/>
                    </a:cxn>
                    <a:cxn ang="0">
                      <a:pos x="T2" y="T3"/>
                    </a:cxn>
                    <a:cxn ang="0">
                      <a:pos x="T4" y="T5"/>
                    </a:cxn>
                  </a:cxnLst>
                  <a:rect l="0" t="0" r="r" b="b"/>
                  <a:pathLst>
                    <a:path w="5" h="8">
                      <a:moveTo>
                        <a:pt x="3" y="8"/>
                      </a:moveTo>
                      <a:lnTo>
                        <a:pt x="5"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3" name="Freeform 2115">
                  <a:extLst>
                    <a:ext uri="{FF2B5EF4-FFF2-40B4-BE49-F238E27FC236}">
                      <a16:creationId xmlns:a16="http://schemas.microsoft.com/office/drawing/2014/main" id="{C5FC1235-0EA1-4494-9C60-DA4C7DA7391C}"/>
                    </a:ext>
                  </a:extLst>
                </p:cNvPr>
                <p:cNvSpPr>
                  <a:spLocks/>
                </p:cNvSpPr>
                <p:nvPr/>
              </p:nvSpPr>
              <p:spPr bwMode="auto">
                <a:xfrm>
                  <a:off x="3862" y="2193"/>
                  <a:ext cx="7" cy="10"/>
                </a:xfrm>
                <a:custGeom>
                  <a:avLst/>
                  <a:gdLst>
                    <a:gd name="T0" fmla="*/ 4 w 7"/>
                    <a:gd name="T1" fmla="*/ 10 h 10"/>
                    <a:gd name="T2" fmla="*/ 7 w 7"/>
                    <a:gd name="T3" fmla="*/ 0 h 10"/>
                    <a:gd name="T4" fmla="*/ 0 w 7"/>
                    <a:gd name="T5" fmla="*/ 8 h 10"/>
                  </a:gdLst>
                  <a:ahLst/>
                  <a:cxnLst>
                    <a:cxn ang="0">
                      <a:pos x="T0" y="T1"/>
                    </a:cxn>
                    <a:cxn ang="0">
                      <a:pos x="T2" y="T3"/>
                    </a:cxn>
                    <a:cxn ang="0">
                      <a:pos x="T4" y="T5"/>
                    </a:cxn>
                  </a:cxnLst>
                  <a:rect l="0" t="0" r="r" b="b"/>
                  <a:pathLst>
                    <a:path w="7" h="10">
                      <a:moveTo>
                        <a:pt x="4" y="10"/>
                      </a:moveTo>
                      <a:lnTo>
                        <a:pt x="7"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4" name="Freeform 2116">
                  <a:extLst>
                    <a:ext uri="{FF2B5EF4-FFF2-40B4-BE49-F238E27FC236}">
                      <a16:creationId xmlns:a16="http://schemas.microsoft.com/office/drawing/2014/main" id="{3D39F939-F7C1-48A4-9D6B-BAB15C359086}"/>
                    </a:ext>
                  </a:extLst>
                </p:cNvPr>
                <p:cNvSpPr>
                  <a:spLocks/>
                </p:cNvSpPr>
                <p:nvPr/>
              </p:nvSpPr>
              <p:spPr bwMode="auto">
                <a:xfrm>
                  <a:off x="3859" y="2222"/>
                  <a:ext cx="10" cy="12"/>
                </a:xfrm>
                <a:custGeom>
                  <a:avLst/>
                  <a:gdLst>
                    <a:gd name="T0" fmla="*/ 5 w 10"/>
                    <a:gd name="T1" fmla="*/ 12 h 12"/>
                    <a:gd name="T2" fmla="*/ 10 w 10"/>
                    <a:gd name="T3" fmla="*/ 0 h 12"/>
                    <a:gd name="T4" fmla="*/ 0 w 10"/>
                    <a:gd name="T5" fmla="*/ 8 h 12"/>
                  </a:gdLst>
                  <a:ahLst/>
                  <a:cxnLst>
                    <a:cxn ang="0">
                      <a:pos x="T0" y="T1"/>
                    </a:cxn>
                    <a:cxn ang="0">
                      <a:pos x="T2" y="T3"/>
                    </a:cxn>
                    <a:cxn ang="0">
                      <a:pos x="T4" y="T5"/>
                    </a:cxn>
                  </a:cxnLst>
                  <a:rect l="0" t="0" r="r" b="b"/>
                  <a:pathLst>
                    <a:path w="10" h="12">
                      <a:moveTo>
                        <a:pt x="5" y="12"/>
                      </a:moveTo>
                      <a:lnTo>
                        <a:pt x="10"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5" name="Freeform 2117">
                  <a:extLst>
                    <a:ext uri="{FF2B5EF4-FFF2-40B4-BE49-F238E27FC236}">
                      <a16:creationId xmlns:a16="http://schemas.microsoft.com/office/drawing/2014/main" id="{EA367FB1-2BE6-49A1-8981-44871CF91A54}"/>
                    </a:ext>
                  </a:extLst>
                </p:cNvPr>
                <p:cNvSpPr>
                  <a:spLocks/>
                </p:cNvSpPr>
                <p:nvPr/>
              </p:nvSpPr>
              <p:spPr bwMode="auto">
                <a:xfrm>
                  <a:off x="3857" y="2250"/>
                  <a:ext cx="12" cy="13"/>
                </a:xfrm>
                <a:custGeom>
                  <a:avLst/>
                  <a:gdLst>
                    <a:gd name="T0" fmla="*/ 5 w 12"/>
                    <a:gd name="T1" fmla="*/ 13 h 13"/>
                    <a:gd name="T2" fmla="*/ 12 w 12"/>
                    <a:gd name="T3" fmla="*/ 0 h 13"/>
                    <a:gd name="T4" fmla="*/ 0 w 12"/>
                    <a:gd name="T5" fmla="*/ 9 h 13"/>
                  </a:gdLst>
                  <a:ahLst/>
                  <a:cxnLst>
                    <a:cxn ang="0">
                      <a:pos x="T0" y="T1"/>
                    </a:cxn>
                    <a:cxn ang="0">
                      <a:pos x="T2" y="T3"/>
                    </a:cxn>
                    <a:cxn ang="0">
                      <a:pos x="T4" y="T5"/>
                    </a:cxn>
                  </a:cxnLst>
                  <a:rect l="0" t="0" r="r" b="b"/>
                  <a:pathLst>
                    <a:path w="12" h="13">
                      <a:moveTo>
                        <a:pt x="5" y="13"/>
                      </a:moveTo>
                      <a:lnTo>
                        <a:pt x="12"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6" name="Freeform 2118">
                  <a:extLst>
                    <a:ext uri="{FF2B5EF4-FFF2-40B4-BE49-F238E27FC236}">
                      <a16:creationId xmlns:a16="http://schemas.microsoft.com/office/drawing/2014/main" id="{85F002E8-287C-4FD3-92C1-9A9B26ECCB25}"/>
                    </a:ext>
                  </a:extLst>
                </p:cNvPr>
                <p:cNvSpPr>
                  <a:spLocks/>
                </p:cNvSpPr>
                <p:nvPr/>
              </p:nvSpPr>
              <p:spPr bwMode="auto">
                <a:xfrm>
                  <a:off x="3856" y="2279"/>
                  <a:ext cx="13" cy="12"/>
                </a:xfrm>
                <a:custGeom>
                  <a:avLst/>
                  <a:gdLst>
                    <a:gd name="T0" fmla="*/ 5 w 13"/>
                    <a:gd name="T1" fmla="*/ 12 h 12"/>
                    <a:gd name="T2" fmla="*/ 13 w 13"/>
                    <a:gd name="T3" fmla="*/ 0 h 12"/>
                    <a:gd name="T4" fmla="*/ 0 w 13"/>
                    <a:gd name="T5" fmla="*/ 7 h 12"/>
                  </a:gdLst>
                  <a:ahLst/>
                  <a:cxnLst>
                    <a:cxn ang="0">
                      <a:pos x="T0" y="T1"/>
                    </a:cxn>
                    <a:cxn ang="0">
                      <a:pos x="T2" y="T3"/>
                    </a:cxn>
                    <a:cxn ang="0">
                      <a:pos x="T4" y="T5"/>
                    </a:cxn>
                  </a:cxnLst>
                  <a:rect l="0" t="0" r="r" b="b"/>
                  <a:pathLst>
                    <a:path w="13" h="12">
                      <a:moveTo>
                        <a:pt x="5" y="12"/>
                      </a:moveTo>
                      <a:lnTo>
                        <a:pt x="1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7" name="Freeform 2119">
                  <a:extLst>
                    <a:ext uri="{FF2B5EF4-FFF2-40B4-BE49-F238E27FC236}">
                      <a16:creationId xmlns:a16="http://schemas.microsoft.com/office/drawing/2014/main" id="{42775925-7933-4B25-BABC-34D3565C378C}"/>
                    </a:ext>
                  </a:extLst>
                </p:cNvPr>
                <p:cNvSpPr>
                  <a:spLocks/>
                </p:cNvSpPr>
                <p:nvPr/>
              </p:nvSpPr>
              <p:spPr bwMode="auto">
                <a:xfrm>
                  <a:off x="3856" y="2308"/>
                  <a:ext cx="13" cy="11"/>
                </a:xfrm>
                <a:custGeom>
                  <a:avLst/>
                  <a:gdLst>
                    <a:gd name="T0" fmla="*/ 4 w 13"/>
                    <a:gd name="T1" fmla="*/ 11 h 11"/>
                    <a:gd name="T2" fmla="*/ 13 w 13"/>
                    <a:gd name="T3" fmla="*/ 0 h 11"/>
                    <a:gd name="T4" fmla="*/ 0 w 13"/>
                    <a:gd name="T5" fmla="*/ 6 h 11"/>
                  </a:gdLst>
                  <a:ahLst/>
                  <a:cxnLst>
                    <a:cxn ang="0">
                      <a:pos x="T0" y="T1"/>
                    </a:cxn>
                    <a:cxn ang="0">
                      <a:pos x="T2" y="T3"/>
                    </a:cxn>
                    <a:cxn ang="0">
                      <a:pos x="T4" y="T5"/>
                    </a:cxn>
                  </a:cxnLst>
                  <a:rect l="0" t="0" r="r" b="b"/>
                  <a:pathLst>
                    <a:path w="13" h="11">
                      <a:moveTo>
                        <a:pt x="4" y="11"/>
                      </a:moveTo>
                      <a:lnTo>
                        <a:pt x="1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8" name="Freeform 2120">
                  <a:extLst>
                    <a:ext uri="{FF2B5EF4-FFF2-40B4-BE49-F238E27FC236}">
                      <a16:creationId xmlns:a16="http://schemas.microsoft.com/office/drawing/2014/main" id="{4C7A44C0-8F31-4212-A17D-A3D91F1DFD8D}"/>
                    </a:ext>
                  </a:extLst>
                </p:cNvPr>
                <p:cNvSpPr>
                  <a:spLocks/>
                </p:cNvSpPr>
                <p:nvPr/>
              </p:nvSpPr>
              <p:spPr bwMode="auto">
                <a:xfrm>
                  <a:off x="3856" y="2337"/>
                  <a:ext cx="13" cy="9"/>
                </a:xfrm>
                <a:custGeom>
                  <a:avLst/>
                  <a:gdLst>
                    <a:gd name="T0" fmla="*/ 4 w 13"/>
                    <a:gd name="T1" fmla="*/ 9 h 9"/>
                    <a:gd name="T2" fmla="*/ 13 w 13"/>
                    <a:gd name="T3" fmla="*/ 0 h 9"/>
                    <a:gd name="T4" fmla="*/ 0 w 13"/>
                    <a:gd name="T5" fmla="*/ 3 h 9"/>
                  </a:gdLst>
                  <a:ahLst/>
                  <a:cxnLst>
                    <a:cxn ang="0">
                      <a:pos x="T0" y="T1"/>
                    </a:cxn>
                    <a:cxn ang="0">
                      <a:pos x="T2" y="T3"/>
                    </a:cxn>
                    <a:cxn ang="0">
                      <a:pos x="T4" y="T5"/>
                    </a:cxn>
                  </a:cxnLst>
                  <a:rect l="0" t="0" r="r" b="b"/>
                  <a:pathLst>
                    <a:path w="13" h="9">
                      <a:moveTo>
                        <a:pt x="4" y="9"/>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9" name="Freeform 2121">
                  <a:extLst>
                    <a:ext uri="{FF2B5EF4-FFF2-40B4-BE49-F238E27FC236}">
                      <a16:creationId xmlns:a16="http://schemas.microsoft.com/office/drawing/2014/main" id="{624C5B47-F19F-40C6-B235-A4F973CD1E26}"/>
                    </a:ext>
                  </a:extLst>
                </p:cNvPr>
                <p:cNvSpPr>
                  <a:spLocks/>
                </p:cNvSpPr>
                <p:nvPr/>
              </p:nvSpPr>
              <p:spPr bwMode="auto">
                <a:xfrm>
                  <a:off x="3858" y="2365"/>
                  <a:ext cx="11" cy="6"/>
                </a:xfrm>
                <a:custGeom>
                  <a:avLst/>
                  <a:gdLst>
                    <a:gd name="T0" fmla="*/ 1 w 11"/>
                    <a:gd name="T1" fmla="*/ 6 h 6"/>
                    <a:gd name="T2" fmla="*/ 11 w 11"/>
                    <a:gd name="T3" fmla="*/ 0 h 6"/>
                    <a:gd name="T4" fmla="*/ 0 w 11"/>
                    <a:gd name="T5" fmla="*/ 1 h 6"/>
                  </a:gdLst>
                  <a:ahLst/>
                  <a:cxnLst>
                    <a:cxn ang="0">
                      <a:pos x="T0" y="T1"/>
                    </a:cxn>
                    <a:cxn ang="0">
                      <a:pos x="T2" y="T3"/>
                    </a:cxn>
                    <a:cxn ang="0">
                      <a:pos x="T4" y="T5"/>
                    </a:cxn>
                  </a:cxnLst>
                  <a:rect l="0" t="0" r="r" b="b"/>
                  <a:pathLst>
                    <a:path w="11" h="6">
                      <a:moveTo>
                        <a:pt x="1" y="6"/>
                      </a:moveTo>
                      <a:lnTo>
                        <a:pt x="1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0" name="Freeform 2122">
                  <a:extLst>
                    <a:ext uri="{FF2B5EF4-FFF2-40B4-BE49-F238E27FC236}">
                      <a16:creationId xmlns:a16="http://schemas.microsoft.com/office/drawing/2014/main" id="{693282D8-7C5B-4160-8B5F-F9ED0E8971FD}"/>
                    </a:ext>
                  </a:extLst>
                </p:cNvPr>
                <p:cNvSpPr>
                  <a:spLocks/>
                </p:cNvSpPr>
                <p:nvPr/>
              </p:nvSpPr>
              <p:spPr bwMode="auto">
                <a:xfrm>
                  <a:off x="3860" y="2391"/>
                  <a:ext cx="9" cy="5"/>
                </a:xfrm>
                <a:custGeom>
                  <a:avLst/>
                  <a:gdLst>
                    <a:gd name="T0" fmla="*/ 0 w 9"/>
                    <a:gd name="T1" fmla="*/ 5 h 5"/>
                    <a:gd name="T2" fmla="*/ 9 w 9"/>
                    <a:gd name="T3" fmla="*/ 3 h 5"/>
                    <a:gd name="T4" fmla="*/ 0 w 9"/>
                    <a:gd name="T5" fmla="*/ 0 h 5"/>
                  </a:gdLst>
                  <a:ahLst/>
                  <a:cxnLst>
                    <a:cxn ang="0">
                      <a:pos x="T0" y="T1"/>
                    </a:cxn>
                    <a:cxn ang="0">
                      <a:pos x="T2" y="T3"/>
                    </a:cxn>
                    <a:cxn ang="0">
                      <a:pos x="T4" y="T5"/>
                    </a:cxn>
                  </a:cxnLst>
                  <a:rect l="0" t="0" r="r" b="b"/>
                  <a:pathLst>
                    <a:path w="9" h="5">
                      <a:moveTo>
                        <a:pt x="0" y="5"/>
                      </a:moveTo>
                      <a:lnTo>
                        <a:pt x="9"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1" name="Freeform 2123">
                  <a:extLst>
                    <a:ext uri="{FF2B5EF4-FFF2-40B4-BE49-F238E27FC236}">
                      <a16:creationId xmlns:a16="http://schemas.microsoft.com/office/drawing/2014/main" id="{1A5C3A6D-2D54-40CE-A65C-79448F3C9616}"/>
                    </a:ext>
                  </a:extLst>
                </p:cNvPr>
                <p:cNvSpPr>
                  <a:spLocks/>
                </p:cNvSpPr>
                <p:nvPr/>
              </p:nvSpPr>
              <p:spPr bwMode="auto">
                <a:xfrm>
                  <a:off x="3862" y="2417"/>
                  <a:ext cx="7" cy="6"/>
                </a:xfrm>
                <a:custGeom>
                  <a:avLst/>
                  <a:gdLst>
                    <a:gd name="T0" fmla="*/ 0 w 7"/>
                    <a:gd name="T1" fmla="*/ 3 h 6"/>
                    <a:gd name="T2" fmla="*/ 7 w 7"/>
                    <a:gd name="T3" fmla="*/ 6 h 6"/>
                    <a:gd name="T4" fmla="*/ 2 w 7"/>
                    <a:gd name="T5" fmla="*/ 0 h 6"/>
                  </a:gdLst>
                  <a:ahLst/>
                  <a:cxnLst>
                    <a:cxn ang="0">
                      <a:pos x="T0" y="T1"/>
                    </a:cxn>
                    <a:cxn ang="0">
                      <a:pos x="T2" y="T3"/>
                    </a:cxn>
                    <a:cxn ang="0">
                      <a:pos x="T4" y="T5"/>
                    </a:cxn>
                  </a:cxnLst>
                  <a:rect l="0" t="0" r="r" b="b"/>
                  <a:pathLst>
                    <a:path w="7" h="6">
                      <a:moveTo>
                        <a:pt x="0" y="3"/>
                      </a:moveTo>
                      <a:lnTo>
                        <a:pt x="7"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2" name="Freeform 2124">
                  <a:extLst>
                    <a:ext uri="{FF2B5EF4-FFF2-40B4-BE49-F238E27FC236}">
                      <a16:creationId xmlns:a16="http://schemas.microsoft.com/office/drawing/2014/main" id="{864F781E-FFDC-4383-B7B2-D4BD9F2DE9D4}"/>
                    </a:ext>
                  </a:extLst>
                </p:cNvPr>
                <p:cNvSpPr>
                  <a:spLocks/>
                </p:cNvSpPr>
                <p:nvPr/>
              </p:nvSpPr>
              <p:spPr bwMode="auto">
                <a:xfrm>
                  <a:off x="3864" y="2443"/>
                  <a:ext cx="5" cy="9"/>
                </a:xfrm>
                <a:custGeom>
                  <a:avLst/>
                  <a:gdLst>
                    <a:gd name="T0" fmla="*/ 0 w 5"/>
                    <a:gd name="T1" fmla="*/ 1 h 9"/>
                    <a:gd name="T2" fmla="*/ 5 w 5"/>
                    <a:gd name="T3" fmla="*/ 9 h 9"/>
                    <a:gd name="T4" fmla="*/ 4 w 5"/>
                    <a:gd name="T5" fmla="*/ 0 h 9"/>
                  </a:gdLst>
                  <a:ahLst/>
                  <a:cxnLst>
                    <a:cxn ang="0">
                      <a:pos x="T0" y="T1"/>
                    </a:cxn>
                    <a:cxn ang="0">
                      <a:pos x="T2" y="T3"/>
                    </a:cxn>
                    <a:cxn ang="0">
                      <a:pos x="T4" y="T5"/>
                    </a:cxn>
                  </a:cxnLst>
                  <a:rect l="0" t="0" r="r" b="b"/>
                  <a:pathLst>
                    <a:path w="5" h="9">
                      <a:moveTo>
                        <a:pt x="0" y="1"/>
                      </a:moveTo>
                      <a:lnTo>
                        <a:pt x="5"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3" name="Freeform 2125">
                  <a:extLst>
                    <a:ext uri="{FF2B5EF4-FFF2-40B4-BE49-F238E27FC236}">
                      <a16:creationId xmlns:a16="http://schemas.microsoft.com/office/drawing/2014/main" id="{F26B1B7B-83CA-4044-B72D-241F6F1E35DB}"/>
                    </a:ext>
                  </a:extLst>
                </p:cNvPr>
                <p:cNvSpPr>
                  <a:spLocks/>
                </p:cNvSpPr>
                <p:nvPr/>
              </p:nvSpPr>
              <p:spPr bwMode="auto">
                <a:xfrm>
                  <a:off x="3868" y="2470"/>
                  <a:ext cx="5" cy="10"/>
                </a:xfrm>
                <a:custGeom>
                  <a:avLst/>
                  <a:gdLst>
                    <a:gd name="T0" fmla="*/ 0 w 5"/>
                    <a:gd name="T1" fmla="*/ 0 h 10"/>
                    <a:gd name="T2" fmla="*/ 1 w 5"/>
                    <a:gd name="T3" fmla="*/ 10 h 10"/>
                    <a:gd name="T4" fmla="*/ 5 w 5"/>
                    <a:gd name="T5" fmla="*/ 1 h 10"/>
                  </a:gdLst>
                  <a:ahLst/>
                  <a:cxnLst>
                    <a:cxn ang="0">
                      <a:pos x="T0" y="T1"/>
                    </a:cxn>
                    <a:cxn ang="0">
                      <a:pos x="T2" y="T3"/>
                    </a:cxn>
                    <a:cxn ang="0">
                      <a:pos x="T4" y="T5"/>
                    </a:cxn>
                  </a:cxnLst>
                  <a:rect l="0" t="0" r="r" b="b"/>
                  <a:pathLst>
                    <a:path w="5" h="10">
                      <a:moveTo>
                        <a:pt x="0" y="0"/>
                      </a:moveTo>
                      <a:lnTo>
                        <a:pt x="1" y="10"/>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4" name="Freeform 2126">
                  <a:extLst>
                    <a:ext uri="{FF2B5EF4-FFF2-40B4-BE49-F238E27FC236}">
                      <a16:creationId xmlns:a16="http://schemas.microsoft.com/office/drawing/2014/main" id="{78401802-2E81-464B-BD9F-AF43C78941C9}"/>
                    </a:ext>
                  </a:extLst>
                </p:cNvPr>
                <p:cNvSpPr>
                  <a:spLocks/>
                </p:cNvSpPr>
                <p:nvPr/>
              </p:nvSpPr>
              <p:spPr bwMode="auto">
                <a:xfrm>
                  <a:off x="3869" y="2498"/>
                  <a:ext cx="7" cy="11"/>
                </a:xfrm>
                <a:custGeom>
                  <a:avLst/>
                  <a:gdLst>
                    <a:gd name="T0" fmla="*/ 2 w 7"/>
                    <a:gd name="T1" fmla="*/ 0 h 11"/>
                    <a:gd name="T2" fmla="*/ 0 w 7"/>
                    <a:gd name="T3" fmla="*/ 11 h 11"/>
                    <a:gd name="T4" fmla="*/ 7 w 7"/>
                    <a:gd name="T5" fmla="*/ 2 h 11"/>
                  </a:gdLst>
                  <a:ahLst/>
                  <a:cxnLst>
                    <a:cxn ang="0">
                      <a:pos x="T0" y="T1"/>
                    </a:cxn>
                    <a:cxn ang="0">
                      <a:pos x="T2" y="T3"/>
                    </a:cxn>
                    <a:cxn ang="0">
                      <a:pos x="T4" y="T5"/>
                    </a:cxn>
                  </a:cxnLst>
                  <a:rect l="0" t="0" r="r" b="b"/>
                  <a:pathLst>
                    <a:path w="7" h="11">
                      <a:moveTo>
                        <a:pt x="2" y="0"/>
                      </a:moveTo>
                      <a:lnTo>
                        <a:pt x="0" y="11"/>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5" name="Freeform 2127">
                  <a:extLst>
                    <a:ext uri="{FF2B5EF4-FFF2-40B4-BE49-F238E27FC236}">
                      <a16:creationId xmlns:a16="http://schemas.microsoft.com/office/drawing/2014/main" id="{405AB8F8-D324-4587-891F-A0C7199C850F}"/>
                    </a:ext>
                  </a:extLst>
                </p:cNvPr>
                <p:cNvSpPr>
                  <a:spLocks/>
                </p:cNvSpPr>
                <p:nvPr/>
              </p:nvSpPr>
              <p:spPr bwMode="auto">
                <a:xfrm>
                  <a:off x="3869" y="2528"/>
                  <a:ext cx="9" cy="10"/>
                </a:xfrm>
                <a:custGeom>
                  <a:avLst/>
                  <a:gdLst>
                    <a:gd name="T0" fmla="*/ 4 w 9"/>
                    <a:gd name="T1" fmla="*/ 0 h 10"/>
                    <a:gd name="T2" fmla="*/ 0 w 9"/>
                    <a:gd name="T3" fmla="*/ 10 h 10"/>
                    <a:gd name="T4" fmla="*/ 9 w 9"/>
                    <a:gd name="T5" fmla="*/ 3 h 10"/>
                  </a:gdLst>
                  <a:ahLst/>
                  <a:cxnLst>
                    <a:cxn ang="0">
                      <a:pos x="T0" y="T1"/>
                    </a:cxn>
                    <a:cxn ang="0">
                      <a:pos x="T2" y="T3"/>
                    </a:cxn>
                    <a:cxn ang="0">
                      <a:pos x="T4" y="T5"/>
                    </a:cxn>
                  </a:cxnLst>
                  <a:rect l="0" t="0" r="r" b="b"/>
                  <a:pathLst>
                    <a:path w="9" h="10">
                      <a:moveTo>
                        <a:pt x="4" y="0"/>
                      </a:moveTo>
                      <a:lnTo>
                        <a:pt x="0" y="10"/>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6" name="Freeform 2128">
                  <a:extLst>
                    <a:ext uri="{FF2B5EF4-FFF2-40B4-BE49-F238E27FC236}">
                      <a16:creationId xmlns:a16="http://schemas.microsoft.com/office/drawing/2014/main" id="{4D16EFB3-5C78-48CA-9EF7-7D7CD52AB05B}"/>
                    </a:ext>
                  </a:extLst>
                </p:cNvPr>
                <p:cNvSpPr>
                  <a:spLocks/>
                </p:cNvSpPr>
                <p:nvPr/>
              </p:nvSpPr>
              <p:spPr bwMode="auto">
                <a:xfrm>
                  <a:off x="3869" y="2558"/>
                  <a:ext cx="8" cy="9"/>
                </a:xfrm>
                <a:custGeom>
                  <a:avLst/>
                  <a:gdLst>
                    <a:gd name="T0" fmla="*/ 5 w 8"/>
                    <a:gd name="T1" fmla="*/ 0 h 9"/>
                    <a:gd name="T2" fmla="*/ 0 w 8"/>
                    <a:gd name="T3" fmla="*/ 9 h 9"/>
                    <a:gd name="T4" fmla="*/ 8 w 8"/>
                    <a:gd name="T5" fmla="*/ 4 h 9"/>
                  </a:gdLst>
                  <a:ahLst/>
                  <a:cxnLst>
                    <a:cxn ang="0">
                      <a:pos x="T0" y="T1"/>
                    </a:cxn>
                    <a:cxn ang="0">
                      <a:pos x="T2" y="T3"/>
                    </a:cxn>
                    <a:cxn ang="0">
                      <a:pos x="T4" y="T5"/>
                    </a:cxn>
                  </a:cxnLst>
                  <a:rect l="0" t="0" r="r" b="b"/>
                  <a:pathLst>
                    <a:path w="8" h="9">
                      <a:moveTo>
                        <a:pt x="5" y="0"/>
                      </a:moveTo>
                      <a:lnTo>
                        <a:pt x="0" y="9"/>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7" name="Freeform 2129">
                  <a:extLst>
                    <a:ext uri="{FF2B5EF4-FFF2-40B4-BE49-F238E27FC236}">
                      <a16:creationId xmlns:a16="http://schemas.microsoft.com/office/drawing/2014/main" id="{A4D69401-7C34-419B-BB43-7227B61DF411}"/>
                    </a:ext>
                  </a:extLst>
                </p:cNvPr>
                <p:cNvSpPr>
                  <a:spLocks/>
                </p:cNvSpPr>
                <p:nvPr/>
              </p:nvSpPr>
              <p:spPr bwMode="auto">
                <a:xfrm>
                  <a:off x="3869" y="2589"/>
                  <a:ext cx="7" cy="6"/>
                </a:xfrm>
                <a:custGeom>
                  <a:avLst/>
                  <a:gdLst>
                    <a:gd name="T0" fmla="*/ 4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4"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8" name="Freeform 2130">
                  <a:extLst>
                    <a:ext uri="{FF2B5EF4-FFF2-40B4-BE49-F238E27FC236}">
                      <a16:creationId xmlns:a16="http://schemas.microsoft.com/office/drawing/2014/main" id="{FCE18C60-0A5A-4859-9D5B-48D28FF9ECF5}"/>
                    </a:ext>
                  </a:extLst>
                </p:cNvPr>
                <p:cNvSpPr>
                  <a:spLocks/>
                </p:cNvSpPr>
                <p:nvPr/>
              </p:nvSpPr>
              <p:spPr bwMode="auto">
                <a:xfrm>
                  <a:off x="3897" y="1701"/>
                  <a:ext cx="4" cy="4"/>
                </a:xfrm>
                <a:custGeom>
                  <a:avLst/>
                  <a:gdLst>
                    <a:gd name="T0" fmla="*/ 3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3"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9" name="Freeform 2131">
                  <a:extLst>
                    <a:ext uri="{FF2B5EF4-FFF2-40B4-BE49-F238E27FC236}">
                      <a16:creationId xmlns:a16="http://schemas.microsoft.com/office/drawing/2014/main" id="{CE5415BD-7A94-4DF4-BA1F-DFB207FE67E3}"/>
                    </a:ext>
                  </a:extLst>
                </p:cNvPr>
                <p:cNvSpPr>
                  <a:spLocks/>
                </p:cNvSpPr>
                <p:nvPr/>
              </p:nvSpPr>
              <p:spPr bwMode="auto">
                <a:xfrm>
                  <a:off x="3897" y="1729"/>
                  <a:ext cx="3" cy="4"/>
                </a:xfrm>
                <a:custGeom>
                  <a:avLst/>
                  <a:gdLst>
                    <a:gd name="T0" fmla="*/ 2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2"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0" name="Freeform 2132">
                  <a:extLst>
                    <a:ext uri="{FF2B5EF4-FFF2-40B4-BE49-F238E27FC236}">
                      <a16:creationId xmlns:a16="http://schemas.microsoft.com/office/drawing/2014/main" id="{C36EAD17-5A3D-4491-A1EF-167BB9E72A5B}"/>
                    </a:ext>
                  </a:extLst>
                </p:cNvPr>
                <p:cNvSpPr>
                  <a:spLocks/>
                </p:cNvSpPr>
                <p:nvPr/>
              </p:nvSpPr>
              <p:spPr bwMode="auto">
                <a:xfrm>
                  <a:off x="3897" y="1757"/>
                  <a:ext cx="4" cy="5"/>
                </a:xfrm>
                <a:custGeom>
                  <a:avLst/>
                  <a:gdLst>
                    <a:gd name="T0" fmla="*/ 1 w 4"/>
                    <a:gd name="T1" fmla="*/ 0 h 5"/>
                    <a:gd name="T2" fmla="*/ 0 w 4"/>
                    <a:gd name="T3" fmla="*/ 5 h 5"/>
                    <a:gd name="T4" fmla="*/ 4 w 4"/>
                    <a:gd name="T5" fmla="*/ 1 h 5"/>
                  </a:gdLst>
                  <a:ahLst/>
                  <a:cxnLst>
                    <a:cxn ang="0">
                      <a:pos x="T0" y="T1"/>
                    </a:cxn>
                    <a:cxn ang="0">
                      <a:pos x="T2" y="T3"/>
                    </a:cxn>
                    <a:cxn ang="0">
                      <a:pos x="T4" y="T5"/>
                    </a:cxn>
                  </a:cxnLst>
                  <a:rect l="0" t="0" r="r" b="b"/>
                  <a:pathLst>
                    <a:path w="4" h="5">
                      <a:moveTo>
                        <a:pt x="1" y="0"/>
                      </a:moveTo>
                      <a:lnTo>
                        <a:pt x="0" y="5"/>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1" name="Freeform 2133">
                  <a:extLst>
                    <a:ext uri="{FF2B5EF4-FFF2-40B4-BE49-F238E27FC236}">
                      <a16:creationId xmlns:a16="http://schemas.microsoft.com/office/drawing/2014/main" id="{3FBAAE51-69E2-42BF-B03B-B7172ECFF903}"/>
                    </a:ext>
                  </a:extLst>
                </p:cNvPr>
                <p:cNvSpPr>
                  <a:spLocks/>
                </p:cNvSpPr>
                <p:nvPr/>
              </p:nvSpPr>
              <p:spPr bwMode="auto">
                <a:xfrm>
                  <a:off x="3897" y="1785"/>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2" name="Freeform 2134">
                  <a:extLst>
                    <a:ext uri="{FF2B5EF4-FFF2-40B4-BE49-F238E27FC236}">
                      <a16:creationId xmlns:a16="http://schemas.microsoft.com/office/drawing/2014/main" id="{EB64DA3C-F76F-4DE4-AA55-40EF22D3D920}"/>
                    </a:ext>
                  </a:extLst>
                </p:cNvPr>
                <p:cNvSpPr>
                  <a:spLocks/>
                </p:cNvSpPr>
                <p:nvPr/>
              </p:nvSpPr>
              <p:spPr bwMode="auto">
                <a:xfrm>
                  <a:off x="3897" y="1814"/>
                  <a:ext cx="3" cy="6"/>
                </a:xfrm>
                <a:custGeom>
                  <a:avLst/>
                  <a:gdLst>
                    <a:gd name="T0" fmla="*/ 1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1"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3" name="Freeform 2135">
                  <a:extLst>
                    <a:ext uri="{FF2B5EF4-FFF2-40B4-BE49-F238E27FC236}">
                      <a16:creationId xmlns:a16="http://schemas.microsoft.com/office/drawing/2014/main" id="{D773A7BB-F1FD-4527-B111-6C0C2BF62A96}"/>
                    </a:ext>
                  </a:extLst>
                </p:cNvPr>
                <p:cNvSpPr>
                  <a:spLocks/>
                </p:cNvSpPr>
                <p:nvPr/>
              </p:nvSpPr>
              <p:spPr bwMode="auto">
                <a:xfrm>
                  <a:off x="3897" y="1844"/>
                  <a:ext cx="2" cy="4"/>
                </a:xfrm>
                <a:custGeom>
                  <a:avLst/>
                  <a:gdLst>
                    <a:gd name="T0" fmla="*/ 0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0" y="0"/>
                      </a:moveTo>
                      <a:lnTo>
                        <a:pt x="0"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4" name="Freeform 2136">
                  <a:extLst>
                    <a:ext uri="{FF2B5EF4-FFF2-40B4-BE49-F238E27FC236}">
                      <a16:creationId xmlns:a16="http://schemas.microsoft.com/office/drawing/2014/main" id="{9D1A41E0-4A7D-4B64-8330-CAF93F751141}"/>
                    </a:ext>
                  </a:extLst>
                </p:cNvPr>
                <p:cNvSpPr>
                  <a:spLocks/>
                </p:cNvSpPr>
                <p:nvPr/>
              </p:nvSpPr>
              <p:spPr bwMode="auto">
                <a:xfrm>
                  <a:off x="3895" y="1873"/>
                  <a:ext cx="2" cy="4"/>
                </a:xfrm>
                <a:custGeom>
                  <a:avLst/>
                  <a:gdLst>
                    <a:gd name="T0" fmla="*/ 0 w 2"/>
                    <a:gd name="T1" fmla="*/ 1 h 4"/>
                    <a:gd name="T2" fmla="*/ 2 w 2"/>
                    <a:gd name="T3" fmla="*/ 4 h 4"/>
                    <a:gd name="T4" fmla="*/ 2 w 2"/>
                    <a:gd name="T5" fmla="*/ 0 h 4"/>
                  </a:gdLst>
                  <a:ahLst/>
                  <a:cxnLst>
                    <a:cxn ang="0">
                      <a:pos x="T0" y="T1"/>
                    </a:cxn>
                    <a:cxn ang="0">
                      <a:pos x="T2" y="T3"/>
                    </a:cxn>
                    <a:cxn ang="0">
                      <a:pos x="T4" y="T5"/>
                    </a:cxn>
                  </a:cxnLst>
                  <a:rect l="0" t="0" r="r" b="b"/>
                  <a:pathLst>
                    <a:path w="2" h="4">
                      <a:moveTo>
                        <a:pt x="0" y="1"/>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5" name="Freeform 2137">
                  <a:extLst>
                    <a:ext uri="{FF2B5EF4-FFF2-40B4-BE49-F238E27FC236}">
                      <a16:creationId xmlns:a16="http://schemas.microsoft.com/office/drawing/2014/main" id="{63B38151-E83C-4425-A531-58C797745889}"/>
                    </a:ext>
                  </a:extLst>
                </p:cNvPr>
                <p:cNvSpPr>
                  <a:spLocks/>
                </p:cNvSpPr>
                <p:nvPr/>
              </p:nvSpPr>
              <p:spPr bwMode="auto">
                <a:xfrm>
                  <a:off x="3893" y="1900"/>
                  <a:ext cx="4" cy="6"/>
                </a:xfrm>
                <a:custGeom>
                  <a:avLst/>
                  <a:gdLst>
                    <a:gd name="T0" fmla="*/ 0 w 4"/>
                    <a:gd name="T1" fmla="*/ 2 h 6"/>
                    <a:gd name="T2" fmla="*/ 4 w 4"/>
                    <a:gd name="T3" fmla="*/ 6 h 6"/>
                    <a:gd name="T4" fmla="*/ 3 w 4"/>
                    <a:gd name="T5" fmla="*/ 0 h 6"/>
                  </a:gdLst>
                  <a:ahLst/>
                  <a:cxnLst>
                    <a:cxn ang="0">
                      <a:pos x="T0" y="T1"/>
                    </a:cxn>
                    <a:cxn ang="0">
                      <a:pos x="T2" y="T3"/>
                    </a:cxn>
                    <a:cxn ang="0">
                      <a:pos x="T4" y="T5"/>
                    </a:cxn>
                  </a:cxnLst>
                  <a:rect l="0" t="0" r="r" b="b"/>
                  <a:pathLst>
                    <a:path w="4" h="6">
                      <a:moveTo>
                        <a:pt x="0" y="2"/>
                      </a:moveTo>
                      <a:lnTo>
                        <a:pt x="4"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6" name="Freeform 2138">
                  <a:extLst>
                    <a:ext uri="{FF2B5EF4-FFF2-40B4-BE49-F238E27FC236}">
                      <a16:creationId xmlns:a16="http://schemas.microsoft.com/office/drawing/2014/main" id="{3454D97D-CF3B-43F4-91F3-D46567750E6E}"/>
                    </a:ext>
                  </a:extLst>
                </p:cNvPr>
                <p:cNvSpPr>
                  <a:spLocks/>
                </p:cNvSpPr>
                <p:nvPr/>
              </p:nvSpPr>
              <p:spPr bwMode="auto">
                <a:xfrm>
                  <a:off x="3891" y="1927"/>
                  <a:ext cx="6" cy="8"/>
                </a:xfrm>
                <a:custGeom>
                  <a:avLst/>
                  <a:gdLst>
                    <a:gd name="T0" fmla="*/ 0 w 6"/>
                    <a:gd name="T1" fmla="*/ 2 h 8"/>
                    <a:gd name="T2" fmla="*/ 6 w 6"/>
                    <a:gd name="T3" fmla="*/ 8 h 8"/>
                    <a:gd name="T4" fmla="*/ 3 w 6"/>
                    <a:gd name="T5" fmla="*/ 0 h 8"/>
                  </a:gdLst>
                  <a:ahLst/>
                  <a:cxnLst>
                    <a:cxn ang="0">
                      <a:pos x="T0" y="T1"/>
                    </a:cxn>
                    <a:cxn ang="0">
                      <a:pos x="T2" y="T3"/>
                    </a:cxn>
                    <a:cxn ang="0">
                      <a:pos x="T4" y="T5"/>
                    </a:cxn>
                  </a:cxnLst>
                  <a:rect l="0" t="0" r="r" b="b"/>
                  <a:pathLst>
                    <a:path w="6" h="8">
                      <a:moveTo>
                        <a:pt x="0" y="2"/>
                      </a:moveTo>
                      <a:lnTo>
                        <a:pt x="6"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7" name="Freeform 2139">
                  <a:extLst>
                    <a:ext uri="{FF2B5EF4-FFF2-40B4-BE49-F238E27FC236}">
                      <a16:creationId xmlns:a16="http://schemas.microsoft.com/office/drawing/2014/main" id="{72A1EF4E-5E26-4C45-8637-E8E2AFA035E7}"/>
                    </a:ext>
                  </a:extLst>
                </p:cNvPr>
                <p:cNvSpPr>
                  <a:spLocks/>
                </p:cNvSpPr>
                <p:nvPr/>
              </p:nvSpPr>
              <p:spPr bwMode="auto">
                <a:xfrm>
                  <a:off x="3890" y="1953"/>
                  <a:ext cx="7" cy="10"/>
                </a:xfrm>
                <a:custGeom>
                  <a:avLst/>
                  <a:gdLst>
                    <a:gd name="T0" fmla="*/ 0 w 7"/>
                    <a:gd name="T1" fmla="*/ 3 h 10"/>
                    <a:gd name="T2" fmla="*/ 7 w 7"/>
                    <a:gd name="T3" fmla="*/ 10 h 10"/>
                    <a:gd name="T4" fmla="*/ 4 w 7"/>
                    <a:gd name="T5" fmla="*/ 0 h 10"/>
                  </a:gdLst>
                  <a:ahLst/>
                  <a:cxnLst>
                    <a:cxn ang="0">
                      <a:pos x="T0" y="T1"/>
                    </a:cxn>
                    <a:cxn ang="0">
                      <a:pos x="T2" y="T3"/>
                    </a:cxn>
                    <a:cxn ang="0">
                      <a:pos x="T4" y="T5"/>
                    </a:cxn>
                  </a:cxnLst>
                  <a:rect l="0" t="0" r="r" b="b"/>
                  <a:pathLst>
                    <a:path w="7" h="10">
                      <a:moveTo>
                        <a:pt x="0" y="3"/>
                      </a:moveTo>
                      <a:lnTo>
                        <a:pt x="7"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8" name="Freeform 2140">
                  <a:extLst>
                    <a:ext uri="{FF2B5EF4-FFF2-40B4-BE49-F238E27FC236}">
                      <a16:creationId xmlns:a16="http://schemas.microsoft.com/office/drawing/2014/main" id="{16A4B047-9304-4C6B-8ED8-1D92864B957D}"/>
                    </a:ext>
                  </a:extLst>
                </p:cNvPr>
                <p:cNvSpPr>
                  <a:spLocks/>
                </p:cNvSpPr>
                <p:nvPr/>
              </p:nvSpPr>
              <p:spPr bwMode="auto">
                <a:xfrm>
                  <a:off x="3889" y="1981"/>
                  <a:ext cx="8" cy="11"/>
                </a:xfrm>
                <a:custGeom>
                  <a:avLst/>
                  <a:gdLst>
                    <a:gd name="T0" fmla="*/ 0 w 8"/>
                    <a:gd name="T1" fmla="*/ 2 h 11"/>
                    <a:gd name="T2" fmla="*/ 8 w 8"/>
                    <a:gd name="T3" fmla="*/ 11 h 11"/>
                    <a:gd name="T4" fmla="*/ 5 w 8"/>
                    <a:gd name="T5" fmla="*/ 0 h 11"/>
                  </a:gdLst>
                  <a:ahLst/>
                  <a:cxnLst>
                    <a:cxn ang="0">
                      <a:pos x="T0" y="T1"/>
                    </a:cxn>
                    <a:cxn ang="0">
                      <a:pos x="T2" y="T3"/>
                    </a:cxn>
                    <a:cxn ang="0">
                      <a:pos x="T4" y="T5"/>
                    </a:cxn>
                  </a:cxnLst>
                  <a:rect l="0" t="0" r="r" b="b"/>
                  <a:pathLst>
                    <a:path w="8" h="11">
                      <a:moveTo>
                        <a:pt x="0" y="2"/>
                      </a:moveTo>
                      <a:lnTo>
                        <a:pt x="8"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9" name="Freeform 2141">
                  <a:extLst>
                    <a:ext uri="{FF2B5EF4-FFF2-40B4-BE49-F238E27FC236}">
                      <a16:creationId xmlns:a16="http://schemas.microsoft.com/office/drawing/2014/main" id="{CB6B83AB-1E23-4767-AEF2-39904293FDD1}"/>
                    </a:ext>
                  </a:extLst>
                </p:cNvPr>
                <p:cNvSpPr>
                  <a:spLocks/>
                </p:cNvSpPr>
                <p:nvPr/>
              </p:nvSpPr>
              <p:spPr bwMode="auto">
                <a:xfrm>
                  <a:off x="3890" y="2009"/>
                  <a:ext cx="7" cy="12"/>
                </a:xfrm>
                <a:custGeom>
                  <a:avLst/>
                  <a:gdLst>
                    <a:gd name="T0" fmla="*/ 0 w 7"/>
                    <a:gd name="T1" fmla="*/ 2 h 12"/>
                    <a:gd name="T2" fmla="*/ 7 w 7"/>
                    <a:gd name="T3" fmla="*/ 12 h 12"/>
                    <a:gd name="T4" fmla="*/ 5 w 7"/>
                    <a:gd name="T5" fmla="*/ 0 h 12"/>
                  </a:gdLst>
                  <a:ahLst/>
                  <a:cxnLst>
                    <a:cxn ang="0">
                      <a:pos x="T0" y="T1"/>
                    </a:cxn>
                    <a:cxn ang="0">
                      <a:pos x="T2" y="T3"/>
                    </a:cxn>
                    <a:cxn ang="0">
                      <a:pos x="T4" y="T5"/>
                    </a:cxn>
                  </a:cxnLst>
                  <a:rect l="0" t="0" r="r" b="b"/>
                  <a:pathLst>
                    <a:path w="7" h="12">
                      <a:moveTo>
                        <a:pt x="0" y="2"/>
                      </a:moveTo>
                      <a:lnTo>
                        <a:pt x="7"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Freeform 2142">
                  <a:extLst>
                    <a:ext uri="{FF2B5EF4-FFF2-40B4-BE49-F238E27FC236}">
                      <a16:creationId xmlns:a16="http://schemas.microsoft.com/office/drawing/2014/main" id="{4305CC57-9115-4A7C-937F-5CF4D5466764}"/>
                    </a:ext>
                  </a:extLst>
                </p:cNvPr>
                <p:cNvSpPr>
                  <a:spLocks/>
                </p:cNvSpPr>
                <p:nvPr/>
              </p:nvSpPr>
              <p:spPr bwMode="auto">
                <a:xfrm>
                  <a:off x="3891" y="2038"/>
                  <a:ext cx="6" cy="12"/>
                </a:xfrm>
                <a:custGeom>
                  <a:avLst/>
                  <a:gdLst>
                    <a:gd name="T0" fmla="*/ 0 w 6"/>
                    <a:gd name="T1" fmla="*/ 3 h 12"/>
                    <a:gd name="T2" fmla="*/ 6 w 6"/>
                    <a:gd name="T3" fmla="*/ 12 h 12"/>
                    <a:gd name="T4" fmla="*/ 5 w 6"/>
                    <a:gd name="T5" fmla="*/ 0 h 12"/>
                  </a:gdLst>
                  <a:ahLst/>
                  <a:cxnLst>
                    <a:cxn ang="0">
                      <a:pos x="T0" y="T1"/>
                    </a:cxn>
                    <a:cxn ang="0">
                      <a:pos x="T2" y="T3"/>
                    </a:cxn>
                    <a:cxn ang="0">
                      <a:pos x="T4" y="T5"/>
                    </a:cxn>
                  </a:cxnLst>
                  <a:rect l="0" t="0" r="r" b="b"/>
                  <a:pathLst>
                    <a:path w="6" h="12">
                      <a:moveTo>
                        <a:pt x="0" y="3"/>
                      </a:moveTo>
                      <a:lnTo>
                        <a:pt x="6"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1" name="Freeform 2143">
                  <a:extLst>
                    <a:ext uri="{FF2B5EF4-FFF2-40B4-BE49-F238E27FC236}">
                      <a16:creationId xmlns:a16="http://schemas.microsoft.com/office/drawing/2014/main" id="{C938BD0A-20F8-4D22-A160-9BB6F1F6BA2D}"/>
                    </a:ext>
                  </a:extLst>
                </p:cNvPr>
                <p:cNvSpPr>
                  <a:spLocks/>
                </p:cNvSpPr>
                <p:nvPr/>
              </p:nvSpPr>
              <p:spPr bwMode="auto">
                <a:xfrm>
                  <a:off x="3893" y="2070"/>
                  <a:ext cx="4" cy="8"/>
                </a:xfrm>
                <a:custGeom>
                  <a:avLst/>
                  <a:gdLst>
                    <a:gd name="T0" fmla="*/ 0 w 4"/>
                    <a:gd name="T1" fmla="*/ 1 h 8"/>
                    <a:gd name="T2" fmla="*/ 4 w 4"/>
                    <a:gd name="T3" fmla="*/ 8 h 8"/>
                    <a:gd name="T4" fmla="*/ 4 w 4"/>
                    <a:gd name="T5" fmla="*/ 0 h 8"/>
                  </a:gdLst>
                  <a:ahLst/>
                  <a:cxnLst>
                    <a:cxn ang="0">
                      <a:pos x="T0" y="T1"/>
                    </a:cxn>
                    <a:cxn ang="0">
                      <a:pos x="T2" y="T3"/>
                    </a:cxn>
                    <a:cxn ang="0">
                      <a:pos x="T4" y="T5"/>
                    </a:cxn>
                  </a:cxnLst>
                  <a:rect l="0" t="0" r="r" b="b"/>
                  <a:pathLst>
                    <a:path w="4" h="8">
                      <a:moveTo>
                        <a:pt x="0" y="1"/>
                      </a:moveTo>
                      <a:lnTo>
                        <a:pt x="4"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2144">
                  <a:extLst>
                    <a:ext uri="{FF2B5EF4-FFF2-40B4-BE49-F238E27FC236}">
                      <a16:creationId xmlns:a16="http://schemas.microsoft.com/office/drawing/2014/main" id="{A3B0A5D5-9EB6-4ACB-B266-48C80C1AD66A}"/>
                    </a:ext>
                  </a:extLst>
                </p:cNvPr>
                <p:cNvSpPr>
                  <a:spLocks/>
                </p:cNvSpPr>
                <p:nvPr/>
              </p:nvSpPr>
              <p:spPr bwMode="auto">
                <a:xfrm>
                  <a:off x="3895" y="2102"/>
                  <a:ext cx="2" cy="5"/>
                </a:xfrm>
                <a:custGeom>
                  <a:avLst/>
                  <a:gdLst>
                    <a:gd name="T0" fmla="*/ 0 w 2"/>
                    <a:gd name="T1" fmla="*/ 1 h 5"/>
                    <a:gd name="T2" fmla="*/ 2 w 2"/>
                    <a:gd name="T3" fmla="*/ 5 h 5"/>
                    <a:gd name="T4" fmla="*/ 2 w 2"/>
                    <a:gd name="T5" fmla="*/ 0 h 5"/>
                  </a:gdLst>
                  <a:ahLst/>
                  <a:cxnLst>
                    <a:cxn ang="0">
                      <a:pos x="T0" y="T1"/>
                    </a:cxn>
                    <a:cxn ang="0">
                      <a:pos x="T2" y="T3"/>
                    </a:cxn>
                    <a:cxn ang="0">
                      <a:pos x="T4" y="T5"/>
                    </a:cxn>
                  </a:cxnLst>
                  <a:rect l="0" t="0" r="r" b="b"/>
                  <a:pathLst>
                    <a:path w="2" h="5">
                      <a:moveTo>
                        <a:pt x="0" y="1"/>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3" name="Freeform 2145">
                  <a:extLst>
                    <a:ext uri="{FF2B5EF4-FFF2-40B4-BE49-F238E27FC236}">
                      <a16:creationId xmlns:a16="http://schemas.microsoft.com/office/drawing/2014/main" id="{68F9ABC9-02A8-4F01-B79E-806D88DB2A6D}"/>
                    </a:ext>
                  </a:extLst>
                </p:cNvPr>
                <p:cNvSpPr>
                  <a:spLocks/>
                </p:cNvSpPr>
                <p:nvPr/>
              </p:nvSpPr>
              <p:spPr bwMode="auto">
                <a:xfrm>
                  <a:off x="3896" y="2135"/>
                  <a:ext cx="1" cy="1"/>
                </a:xfrm>
                <a:custGeom>
                  <a:avLst/>
                  <a:gdLst>
                    <a:gd name="T0" fmla="*/ 0 w 1"/>
                    <a:gd name="T1" fmla="*/ 1 h 1"/>
                    <a:gd name="T2" fmla="*/ 1 w 1"/>
                    <a:gd name="T3" fmla="*/ 1 h 1"/>
                    <a:gd name="T4" fmla="*/ 1 w 1"/>
                    <a:gd name="T5" fmla="*/ 0 h 1"/>
                  </a:gdLst>
                  <a:ahLst/>
                  <a:cxnLst>
                    <a:cxn ang="0">
                      <a:pos x="T0" y="T1"/>
                    </a:cxn>
                    <a:cxn ang="0">
                      <a:pos x="T2" y="T3"/>
                    </a:cxn>
                    <a:cxn ang="0">
                      <a:pos x="T4" y="T5"/>
                    </a:cxn>
                  </a:cxnLst>
                  <a:rect l="0" t="0" r="r" b="b"/>
                  <a:pathLst>
                    <a:path w="1" h="1">
                      <a:moveTo>
                        <a:pt x="0" y="1"/>
                      </a:moveTo>
                      <a:lnTo>
                        <a:pt x="1"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2146">
                  <a:extLst>
                    <a:ext uri="{FF2B5EF4-FFF2-40B4-BE49-F238E27FC236}">
                      <a16:creationId xmlns:a16="http://schemas.microsoft.com/office/drawing/2014/main" id="{E593281F-BCB0-415C-BCF9-67B114FEF4E0}"/>
                    </a:ext>
                  </a:extLst>
                </p:cNvPr>
                <p:cNvSpPr>
                  <a:spLocks/>
                </p:cNvSpPr>
                <p:nvPr/>
              </p:nvSpPr>
              <p:spPr bwMode="auto">
                <a:xfrm>
                  <a:off x="3895" y="2164"/>
                  <a:ext cx="2" cy="5"/>
                </a:xfrm>
                <a:custGeom>
                  <a:avLst/>
                  <a:gdLst>
                    <a:gd name="T0" fmla="*/ 2 w 2"/>
                    <a:gd name="T1" fmla="*/ 5 h 5"/>
                    <a:gd name="T2" fmla="*/ 2 w 2"/>
                    <a:gd name="T3" fmla="*/ 0 h 5"/>
                    <a:gd name="T4" fmla="*/ 0 w 2"/>
                    <a:gd name="T5" fmla="*/ 4 h 5"/>
                  </a:gdLst>
                  <a:ahLst/>
                  <a:cxnLst>
                    <a:cxn ang="0">
                      <a:pos x="T0" y="T1"/>
                    </a:cxn>
                    <a:cxn ang="0">
                      <a:pos x="T2" y="T3"/>
                    </a:cxn>
                    <a:cxn ang="0">
                      <a:pos x="T4" y="T5"/>
                    </a:cxn>
                  </a:cxnLst>
                  <a:rect l="0" t="0" r="r" b="b"/>
                  <a:pathLst>
                    <a:path w="2" h="5">
                      <a:moveTo>
                        <a:pt x="2" y="5"/>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5" name="Freeform 2147">
                  <a:extLst>
                    <a:ext uri="{FF2B5EF4-FFF2-40B4-BE49-F238E27FC236}">
                      <a16:creationId xmlns:a16="http://schemas.microsoft.com/office/drawing/2014/main" id="{CA146E7B-8480-42C8-AE93-DA9F021E584A}"/>
                    </a:ext>
                  </a:extLst>
                </p:cNvPr>
                <p:cNvSpPr>
                  <a:spLocks/>
                </p:cNvSpPr>
                <p:nvPr/>
              </p:nvSpPr>
              <p:spPr bwMode="auto">
                <a:xfrm>
                  <a:off x="3892" y="2193"/>
                  <a:ext cx="5" cy="9"/>
                </a:xfrm>
                <a:custGeom>
                  <a:avLst/>
                  <a:gdLst>
                    <a:gd name="T0" fmla="*/ 3 w 5"/>
                    <a:gd name="T1" fmla="*/ 9 h 9"/>
                    <a:gd name="T2" fmla="*/ 5 w 5"/>
                    <a:gd name="T3" fmla="*/ 0 h 9"/>
                    <a:gd name="T4" fmla="*/ 0 w 5"/>
                    <a:gd name="T5" fmla="*/ 7 h 9"/>
                  </a:gdLst>
                  <a:ahLst/>
                  <a:cxnLst>
                    <a:cxn ang="0">
                      <a:pos x="T0" y="T1"/>
                    </a:cxn>
                    <a:cxn ang="0">
                      <a:pos x="T2" y="T3"/>
                    </a:cxn>
                    <a:cxn ang="0">
                      <a:pos x="T4" y="T5"/>
                    </a:cxn>
                  </a:cxnLst>
                  <a:rect l="0" t="0" r="r" b="b"/>
                  <a:pathLst>
                    <a:path w="5" h="9">
                      <a:moveTo>
                        <a:pt x="3" y="9"/>
                      </a:moveTo>
                      <a:lnTo>
                        <a:pt x="5"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Freeform 2148">
                  <a:extLst>
                    <a:ext uri="{FF2B5EF4-FFF2-40B4-BE49-F238E27FC236}">
                      <a16:creationId xmlns:a16="http://schemas.microsoft.com/office/drawing/2014/main" id="{9376AC0E-70CC-42B8-9EE4-AAFBA45639EA}"/>
                    </a:ext>
                  </a:extLst>
                </p:cNvPr>
                <p:cNvSpPr>
                  <a:spLocks/>
                </p:cNvSpPr>
                <p:nvPr/>
              </p:nvSpPr>
              <p:spPr bwMode="auto">
                <a:xfrm>
                  <a:off x="3888" y="2222"/>
                  <a:ext cx="9" cy="11"/>
                </a:xfrm>
                <a:custGeom>
                  <a:avLst/>
                  <a:gdLst>
                    <a:gd name="T0" fmla="*/ 5 w 9"/>
                    <a:gd name="T1" fmla="*/ 11 h 11"/>
                    <a:gd name="T2" fmla="*/ 9 w 9"/>
                    <a:gd name="T3" fmla="*/ 0 h 11"/>
                    <a:gd name="T4" fmla="*/ 0 w 9"/>
                    <a:gd name="T5" fmla="*/ 8 h 11"/>
                  </a:gdLst>
                  <a:ahLst/>
                  <a:cxnLst>
                    <a:cxn ang="0">
                      <a:pos x="T0" y="T1"/>
                    </a:cxn>
                    <a:cxn ang="0">
                      <a:pos x="T2" y="T3"/>
                    </a:cxn>
                    <a:cxn ang="0">
                      <a:pos x="T4" y="T5"/>
                    </a:cxn>
                  </a:cxnLst>
                  <a:rect l="0" t="0" r="r" b="b"/>
                  <a:pathLst>
                    <a:path w="9" h="11">
                      <a:moveTo>
                        <a:pt x="5" y="11"/>
                      </a:moveTo>
                      <a:lnTo>
                        <a:pt x="9"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7" name="Freeform 2149">
                  <a:extLst>
                    <a:ext uri="{FF2B5EF4-FFF2-40B4-BE49-F238E27FC236}">
                      <a16:creationId xmlns:a16="http://schemas.microsoft.com/office/drawing/2014/main" id="{E2BE1ECC-7267-4C93-A3BA-C5638B52BC45}"/>
                    </a:ext>
                  </a:extLst>
                </p:cNvPr>
                <p:cNvSpPr>
                  <a:spLocks/>
                </p:cNvSpPr>
                <p:nvPr/>
              </p:nvSpPr>
              <p:spPr bwMode="auto">
                <a:xfrm>
                  <a:off x="3884" y="2250"/>
                  <a:ext cx="13" cy="14"/>
                </a:xfrm>
                <a:custGeom>
                  <a:avLst/>
                  <a:gdLst>
                    <a:gd name="T0" fmla="*/ 6 w 13"/>
                    <a:gd name="T1" fmla="*/ 14 h 14"/>
                    <a:gd name="T2" fmla="*/ 13 w 13"/>
                    <a:gd name="T3" fmla="*/ 0 h 14"/>
                    <a:gd name="T4" fmla="*/ 0 w 13"/>
                    <a:gd name="T5" fmla="*/ 9 h 14"/>
                  </a:gdLst>
                  <a:ahLst/>
                  <a:cxnLst>
                    <a:cxn ang="0">
                      <a:pos x="T0" y="T1"/>
                    </a:cxn>
                    <a:cxn ang="0">
                      <a:pos x="T2" y="T3"/>
                    </a:cxn>
                    <a:cxn ang="0">
                      <a:pos x="T4" y="T5"/>
                    </a:cxn>
                  </a:cxnLst>
                  <a:rect l="0" t="0" r="r" b="b"/>
                  <a:pathLst>
                    <a:path w="13" h="14">
                      <a:moveTo>
                        <a:pt x="6" y="14"/>
                      </a:moveTo>
                      <a:lnTo>
                        <a:pt x="13"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Freeform 2150">
                  <a:extLst>
                    <a:ext uri="{FF2B5EF4-FFF2-40B4-BE49-F238E27FC236}">
                      <a16:creationId xmlns:a16="http://schemas.microsoft.com/office/drawing/2014/main" id="{1B9DE5B0-5461-4570-A33E-2903DC2A564C}"/>
                    </a:ext>
                  </a:extLst>
                </p:cNvPr>
                <p:cNvSpPr>
                  <a:spLocks/>
                </p:cNvSpPr>
                <p:nvPr/>
              </p:nvSpPr>
              <p:spPr bwMode="auto">
                <a:xfrm>
                  <a:off x="3882" y="2279"/>
                  <a:ext cx="15" cy="14"/>
                </a:xfrm>
                <a:custGeom>
                  <a:avLst/>
                  <a:gdLst>
                    <a:gd name="T0" fmla="*/ 5 w 15"/>
                    <a:gd name="T1" fmla="*/ 14 h 14"/>
                    <a:gd name="T2" fmla="*/ 15 w 15"/>
                    <a:gd name="T3" fmla="*/ 0 h 14"/>
                    <a:gd name="T4" fmla="*/ 0 w 15"/>
                    <a:gd name="T5" fmla="*/ 7 h 14"/>
                  </a:gdLst>
                  <a:ahLst/>
                  <a:cxnLst>
                    <a:cxn ang="0">
                      <a:pos x="T0" y="T1"/>
                    </a:cxn>
                    <a:cxn ang="0">
                      <a:pos x="T2" y="T3"/>
                    </a:cxn>
                    <a:cxn ang="0">
                      <a:pos x="T4" y="T5"/>
                    </a:cxn>
                  </a:cxnLst>
                  <a:rect l="0" t="0" r="r" b="b"/>
                  <a:pathLst>
                    <a:path w="15" h="14">
                      <a:moveTo>
                        <a:pt x="5" y="14"/>
                      </a:moveTo>
                      <a:lnTo>
                        <a:pt x="15"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9" name="Freeform 2151">
                  <a:extLst>
                    <a:ext uri="{FF2B5EF4-FFF2-40B4-BE49-F238E27FC236}">
                      <a16:creationId xmlns:a16="http://schemas.microsoft.com/office/drawing/2014/main" id="{FBA4FBA9-ABC4-46A2-A4C3-756B4242A34B}"/>
                    </a:ext>
                  </a:extLst>
                </p:cNvPr>
                <p:cNvSpPr>
                  <a:spLocks/>
                </p:cNvSpPr>
                <p:nvPr/>
              </p:nvSpPr>
              <p:spPr bwMode="auto">
                <a:xfrm>
                  <a:off x="3881" y="2308"/>
                  <a:ext cx="16" cy="12"/>
                </a:xfrm>
                <a:custGeom>
                  <a:avLst/>
                  <a:gdLst>
                    <a:gd name="T0" fmla="*/ 4 w 16"/>
                    <a:gd name="T1" fmla="*/ 12 h 12"/>
                    <a:gd name="T2" fmla="*/ 16 w 16"/>
                    <a:gd name="T3" fmla="*/ 0 h 12"/>
                    <a:gd name="T4" fmla="*/ 0 w 16"/>
                    <a:gd name="T5" fmla="*/ 5 h 12"/>
                  </a:gdLst>
                  <a:ahLst/>
                  <a:cxnLst>
                    <a:cxn ang="0">
                      <a:pos x="T0" y="T1"/>
                    </a:cxn>
                    <a:cxn ang="0">
                      <a:pos x="T2" y="T3"/>
                    </a:cxn>
                    <a:cxn ang="0">
                      <a:pos x="T4" y="T5"/>
                    </a:cxn>
                  </a:cxnLst>
                  <a:rect l="0" t="0" r="r" b="b"/>
                  <a:pathLst>
                    <a:path w="16" h="12">
                      <a:moveTo>
                        <a:pt x="4" y="12"/>
                      </a:moveTo>
                      <a:lnTo>
                        <a:pt x="1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Freeform 2152">
                  <a:extLst>
                    <a:ext uri="{FF2B5EF4-FFF2-40B4-BE49-F238E27FC236}">
                      <a16:creationId xmlns:a16="http://schemas.microsoft.com/office/drawing/2014/main" id="{16F66992-3EAC-47A0-83E0-F09FC7D20BD9}"/>
                    </a:ext>
                  </a:extLst>
                </p:cNvPr>
                <p:cNvSpPr>
                  <a:spLocks/>
                </p:cNvSpPr>
                <p:nvPr/>
              </p:nvSpPr>
              <p:spPr bwMode="auto">
                <a:xfrm>
                  <a:off x="3881" y="2337"/>
                  <a:ext cx="16" cy="10"/>
                </a:xfrm>
                <a:custGeom>
                  <a:avLst/>
                  <a:gdLst>
                    <a:gd name="T0" fmla="*/ 3 w 16"/>
                    <a:gd name="T1" fmla="*/ 10 h 10"/>
                    <a:gd name="T2" fmla="*/ 16 w 16"/>
                    <a:gd name="T3" fmla="*/ 0 h 10"/>
                    <a:gd name="T4" fmla="*/ 0 w 16"/>
                    <a:gd name="T5" fmla="*/ 2 h 10"/>
                  </a:gdLst>
                  <a:ahLst/>
                  <a:cxnLst>
                    <a:cxn ang="0">
                      <a:pos x="T0" y="T1"/>
                    </a:cxn>
                    <a:cxn ang="0">
                      <a:pos x="T2" y="T3"/>
                    </a:cxn>
                    <a:cxn ang="0">
                      <a:pos x="T4" y="T5"/>
                    </a:cxn>
                  </a:cxnLst>
                  <a:rect l="0" t="0" r="r" b="b"/>
                  <a:pathLst>
                    <a:path w="16" h="10">
                      <a:moveTo>
                        <a:pt x="3" y="10"/>
                      </a:moveTo>
                      <a:lnTo>
                        <a:pt x="16"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1" name="Freeform 2153">
                  <a:extLst>
                    <a:ext uri="{FF2B5EF4-FFF2-40B4-BE49-F238E27FC236}">
                      <a16:creationId xmlns:a16="http://schemas.microsoft.com/office/drawing/2014/main" id="{09EB2D7E-775A-4D43-905E-60A92A4D1153}"/>
                    </a:ext>
                  </a:extLst>
                </p:cNvPr>
                <p:cNvSpPr>
                  <a:spLocks/>
                </p:cNvSpPr>
                <p:nvPr/>
              </p:nvSpPr>
              <p:spPr bwMode="auto">
                <a:xfrm>
                  <a:off x="3883" y="2365"/>
                  <a:ext cx="14" cy="7"/>
                </a:xfrm>
                <a:custGeom>
                  <a:avLst/>
                  <a:gdLst>
                    <a:gd name="T0" fmla="*/ 2 w 14"/>
                    <a:gd name="T1" fmla="*/ 7 h 7"/>
                    <a:gd name="T2" fmla="*/ 14 w 14"/>
                    <a:gd name="T3" fmla="*/ 0 h 7"/>
                    <a:gd name="T4" fmla="*/ 0 w 14"/>
                    <a:gd name="T5" fmla="*/ 0 h 7"/>
                  </a:gdLst>
                  <a:ahLst/>
                  <a:cxnLst>
                    <a:cxn ang="0">
                      <a:pos x="T0" y="T1"/>
                    </a:cxn>
                    <a:cxn ang="0">
                      <a:pos x="T2" y="T3"/>
                    </a:cxn>
                    <a:cxn ang="0">
                      <a:pos x="T4" y="T5"/>
                    </a:cxn>
                  </a:cxnLst>
                  <a:rect l="0" t="0" r="r" b="b"/>
                  <a:pathLst>
                    <a:path w="14" h="7">
                      <a:moveTo>
                        <a:pt x="2" y="7"/>
                      </a:moveTo>
                      <a:lnTo>
                        <a:pt x="1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Freeform 2154">
                  <a:extLst>
                    <a:ext uri="{FF2B5EF4-FFF2-40B4-BE49-F238E27FC236}">
                      <a16:creationId xmlns:a16="http://schemas.microsoft.com/office/drawing/2014/main" id="{157EF08D-0C78-4468-AFDB-7A8D27797FAA}"/>
                    </a:ext>
                  </a:extLst>
                </p:cNvPr>
                <p:cNvSpPr>
                  <a:spLocks/>
                </p:cNvSpPr>
                <p:nvPr/>
              </p:nvSpPr>
              <p:spPr bwMode="auto">
                <a:xfrm>
                  <a:off x="3887" y="2391"/>
                  <a:ext cx="10" cy="5"/>
                </a:xfrm>
                <a:custGeom>
                  <a:avLst/>
                  <a:gdLst>
                    <a:gd name="T0" fmla="*/ 0 w 10"/>
                    <a:gd name="T1" fmla="*/ 5 h 5"/>
                    <a:gd name="T2" fmla="*/ 10 w 10"/>
                    <a:gd name="T3" fmla="*/ 3 h 5"/>
                    <a:gd name="T4" fmla="*/ 1 w 10"/>
                    <a:gd name="T5" fmla="*/ 0 h 5"/>
                  </a:gdLst>
                  <a:ahLst/>
                  <a:cxnLst>
                    <a:cxn ang="0">
                      <a:pos x="T0" y="T1"/>
                    </a:cxn>
                    <a:cxn ang="0">
                      <a:pos x="T2" y="T3"/>
                    </a:cxn>
                    <a:cxn ang="0">
                      <a:pos x="T4" y="T5"/>
                    </a:cxn>
                  </a:cxnLst>
                  <a:rect l="0" t="0" r="r" b="b"/>
                  <a:pathLst>
                    <a:path w="10" h="5">
                      <a:moveTo>
                        <a:pt x="0" y="5"/>
                      </a:moveTo>
                      <a:lnTo>
                        <a:pt x="1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3" name="Freeform 2155">
                  <a:extLst>
                    <a:ext uri="{FF2B5EF4-FFF2-40B4-BE49-F238E27FC236}">
                      <a16:creationId xmlns:a16="http://schemas.microsoft.com/office/drawing/2014/main" id="{0AA0A782-026E-40BC-997D-B601107F1838}"/>
                    </a:ext>
                  </a:extLst>
                </p:cNvPr>
                <p:cNvSpPr>
                  <a:spLocks/>
                </p:cNvSpPr>
                <p:nvPr/>
              </p:nvSpPr>
              <p:spPr bwMode="auto">
                <a:xfrm>
                  <a:off x="3891" y="2416"/>
                  <a:ext cx="6" cy="7"/>
                </a:xfrm>
                <a:custGeom>
                  <a:avLst/>
                  <a:gdLst>
                    <a:gd name="T0" fmla="*/ 0 w 6"/>
                    <a:gd name="T1" fmla="*/ 3 h 7"/>
                    <a:gd name="T2" fmla="*/ 6 w 6"/>
                    <a:gd name="T3" fmla="*/ 7 h 7"/>
                    <a:gd name="T4" fmla="*/ 3 w 6"/>
                    <a:gd name="T5" fmla="*/ 0 h 7"/>
                  </a:gdLst>
                  <a:ahLst/>
                  <a:cxnLst>
                    <a:cxn ang="0">
                      <a:pos x="T0" y="T1"/>
                    </a:cxn>
                    <a:cxn ang="0">
                      <a:pos x="T2" y="T3"/>
                    </a:cxn>
                    <a:cxn ang="0">
                      <a:pos x="T4" y="T5"/>
                    </a:cxn>
                  </a:cxnLst>
                  <a:rect l="0" t="0" r="r" b="b"/>
                  <a:pathLst>
                    <a:path w="6" h="7">
                      <a:moveTo>
                        <a:pt x="0" y="3"/>
                      </a:moveTo>
                      <a:lnTo>
                        <a:pt x="6"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Freeform 2156">
                  <a:extLst>
                    <a:ext uri="{FF2B5EF4-FFF2-40B4-BE49-F238E27FC236}">
                      <a16:creationId xmlns:a16="http://schemas.microsoft.com/office/drawing/2014/main" id="{64676047-7BD2-4B45-A63B-BBEE4D7DC510}"/>
                    </a:ext>
                  </a:extLst>
                </p:cNvPr>
                <p:cNvSpPr>
                  <a:spLocks/>
                </p:cNvSpPr>
                <p:nvPr/>
              </p:nvSpPr>
              <p:spPr bwMode="auto">
                <a:xfrm>
                  <a:off x="3895" y="2442"/>
                  <a:ext cx="5" cy="10"/>
                </a:xfrm>
                <a:custGeom>
                  <a:avLst/>
                  <a:gdLst>
                    <a:gd name="T0" fmla="*/ 0 w 5"/>
                    <a:gd name="T1" fmla="*/ 0 h 10"/>
                    <a:gd name="T2" fmla="*/ 2 w 5"/>
                    <a:gd name="T3" fmla="*/ 10 h 10"/>
                    <a:gd name="T4" fmla="*/ 5 w 5"/>
                    <a:gd name="T5" fmla="*/ 1 h 10"/>
                  </a:gdLst>
                  <a:ahLst/>
                  <a:cxnLst>
                    <a:cxn ang="0">
                      <a:pos x="T0" y="T1"/>
                    </a:cxn>
                    <a:cxn ang="0">
                      <a:pos x="T2" y="T3"/>
                    </a:cxn>
                    <a:cxn ang="0">
                      <a:pos x="T4" y="T5"/>
                    </a:cxn>
                  </a:cxnLst>
                  <a:rect l="0" t="0" r="r" b="b"/>
                  <a:pathLst>
                    <a:path w="5" h="10">
                      <a:moveTo>
                        <a:pt x="0" y="0"/>
                      </a:moveTo>
                      <a:lnTo>
                        <a:pt x="2" y="10"/>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5" name="Freeform 2157">
                  <a:extLst>
                    <a:ext uri="{FF2B5EF4-FFF2-40B4-BE49-F238E27FC236}">
                      <a16:creationId xmlns:a16="http://schemas.microsoft.com/office/drawing/2014/main" id="{3EDFB65E-6B3B-44F5-91DB-38A567230804}"/>
                    </a:ext>
                  </a:extLst>
                </p:cNvPr>
                <p:cNvSpPr>
                  <a:spLocks/>
                </p:cNvSpPr>
                <p:nvPr/>
              </p:nvSpPr>
              <p:spPr bwMode="auto">
                <a:xfrm>
                  <a:off x="3897" y="2468"/>
                  <a:ext cx="8" cy="12"/>
                </a:xfrm>
                <a:custGeom>
                  <a:avLst/>
                  <a:gdLst>
                    <a:gd name="T0" fmla="*/ 3 w 8"/>
                    <a:gd name="T1" fmla="*/ 0 h 12"/>
                    <a:gd name="T2" fmla="*/ 0 w 8"/>
                    <a:gd name="T3" fmla="*/ 12 h 12"/>
                    <a:gd name="T4" fmla="*/ 8 w 8"/>
                    <a:gd name="T5" fmla="*/ 2 h 12"/>
                  </a:gdLst>
                  <a:ahLst/>
                  <a:cxnLst>
                    <a:cxn ang="0">
                      <a:pos x="T0" y="T1"/>
                    </a:cxn>
                    <a:cxn ang="0">
                      <a:pos x="T2" y="T3"/>
                    </a:cxn>
                    <a:cxn ang="0">
                      <a:pos x="T4" y="T5"/>
                    </a:cxn>
                  </a:cxnLst>
                  <a:rect l="0" t="0" r="r" b="b"/>
                  <a:pathLst>
                    <a:path w="8" h="12">
                      <a:moveTo>
                        <a:pt x="3" y="0"/>
                      </a:moveTo>
                      <a:lnTo>
                        <a:pt x="0" y="12"/>
                      </a:lnTo>
                      <a:lnTo>
                        <a:pt x="8"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Freeform 2158">
                  <a:extLst>
                    <a:ext uri="{FF2B5EF4-FFF2-40B4-BE49-F238E27FC236}">
                      <a16:creationId xmlns:a16="http://schemas.microsoft.com/office/drawing/2014/main" id="{F3DF40C9-DFCA-4D0F-93A0-515A17366B62}"/>
                    </a:ext>
                  </a:extLst>
                </p:cNvPr>
                <p:cNvSpPr>
                  <a:spLocks/>
                </p:cNvSpPr>
                <p:nvPr/>
              </p:nvSpPr>
              <p:spPr bwMode="auto">
                <a:xfrm>
                  <a:off x="3897" y="2496"/>
                  <a:ext cx="11" cy="13"/>
                </a:xfrm>
                <a:custGeom>
                  <a:avLst/>
                  <a:gdLst>
                    <a:gd name="T0" fmla="*/ 6 w 11"/>
                    <a:gd name="T1" fmla="*/ 0 h 13"/>
                    <a:gd name="T2" fmla="*/ 0 w 11"/>
                    <a:gd name="T3" fmla="*/ 13 h 13"/>
                    <a:gd name="T4" fmla="*/ 11 w 11"/>
                    <a:gd name="T5" fmla="*/ 4 h 13"/>
                  </a:gdLst>
                  <a:ahLst/>
                  <a:cxnLst>
                    <a:cxn ang="0">
                      <a:pos x="T0" y="T1"/>
                    </a:cxn>
                    <a:cxn ang="0">
                      <a:pos x="T2" y="T3"/>
                    </a:cxn>
                    <a:cxn ang="0">
                      <a:pos x="T4" y="T5"/>
                    </a:cxn>
                  </a:cxnLst>
                  <a:rect l="0" t="0" r="r" b="b"/>
                  <a:pathLst>
                    <a:path w="11" h="13">
                      <a:moveTo>
                        <a:pt x="6" y="0"/>
                      </a:moveTo>
                      <a:lnTo>
                        <a:pt x="0" y="13"/>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7" name="Freeform 2159">
                  <a:extLst>
                    <a:ext uri="{FF2B5EF4-FFF2-40B4-BE49-F238E27FC236}">
                      <a16:creationId xmlns:a16="http://schemas.microsoft.com/office/drawing/2014/main" id="{A38EA88B-EC72-4C6F-B3D5-959D6CC38387}"/>
                    </a:ext>
                  </a:extLst>
                </p:cNvPr>
                <p:cNvSpPr>
                  <a:spLocks/>
                </p:cNvSpPr>
                <p:nvPr/>
              </p:nvSpPr>
              <p:spPr bwMode="auto">
                <a:xfrm>
                  <a:off x="3897" y="2527"/>
                  <a:ext cx="11" cy="11"/>
                </a:xfrm>
                <a:custGeom>
                  <a:avLst/>
                  <a:gdLst>
                    <a:gd name="T0" fmla="*/ 7 w 11"/>
                    <a:gd name="T1" fmla="*/ 0 h 11"/>
                    <a:gd name="T2" fmla="*/ 0 w 11"/>
                    <a:gd name="T3" fmla="*/ 11 h 11"/>
                    <a:gd name="T4" fmla="*/ 11 w 11"/>
                    <a:gd name="T5" fmla="*/ 4 h 11"/>
                  </a:gdLst>
                  <a:ahLst/>
                  <a:cxnLst>
                    <a:cxn ang="0">
                      <a:pos x="T0" y="T1"/>
                    </a:cxn>
                    <a:cxn ang="0">
                      <a:pos x="T2" y="T3"/>
                    </a:cxn>
                    <a:cxn ang="0">
                      <a:pos x="T4" y="T5"/>
                    </a:cxn>
                  </a:cxnLst>
                  <a:rect l="0" t="0" r="r" b="b"/>
                  <a:pathLst>
                    <a:path w="11" h="11">
                      <a:moveTo>
                        <a:pt x="7" y="0"/>
                      </a:moveTo>
                      <a:lnTo>
                        <a:pt x="0" y="11"/>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8" name="Freeform 2160">
                  <a:extLst>
                    <a:ext uri="{FF2B5EF4-FFF2-40B4-BE49-F238E27FC236}">
                      <a16:creationId xmlns:a16="http://schemas.microsoft.com/office/drawing/2014/main" id="{487238DA-1957-4797-8B22-430202779DA2}"/>
                    </a:ext>
                  </a:extLst>
                </p:cNvPr>
                <p:cNvSpPr>
                  <a:spLocks/>
                </p:cNvSpPr>
                <p:nvPr/>
              </p:nvSpPr>
              <p:spPr bwMode="auto">
                <a:xfrm>
                  <a:off x="3897" y="2559"/>
                  <a:ext cx="9" cy="8"/>
                </a:xfrm>
                <a:custGeom>
                  <a:avLst/>
                  <a:gdLst>
                    <a:gd name="T0" fmla="*/ 6 w 9"/>
                    <a:gd name="T1" fmla="*/ 0 h 8"/>
                    <a:gd name="T2" fmla="*/ 0 w 9"/>
                    <a:gd name="T3" fmla="*/ 8 h 8"/>
                    <a:gd name="T4" fmla="*/ 9 w 9"/>
                    <a:gd name="T5" fmla="*/ 3 h 8"/>
                  </a:gdLst>
                  <a:ahLst/>
                  <a:cxnLst>
                    <a:cxn ang="0">
                      <a:pos x="T0" y="T1"/>
                    </a:cxn>
                    <a:cxn ang="0">
                      <a:pos x="T2" y="T3"/>
                    </a:cxn>
                    <a:cxn ang="0">
                      <a:pos x="T4" y="T5"/>
                    </a:cxn>
                  </a:cxnLst>
                  <a:rect l="0" t="0" r="r" b="b"/>
                  <a:pathLst>
                    <a:path w="9" h="8">
                      <a:moveTo>
                        <a:pt x="6" y="0"/>
                      </a:moveTo>
                      <a:lnTo>
                        <a:pt x="0" y="8"/>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9" name="Freeform 2161">
                  <a:extLst>
                    <a:ext uri="{FF2B5EF4-FFF2-40B4-BE49-F238E27FC236}">
                      <a16:creationId xmlns:a16="http://schemas.microsoft.com/office/drawing/2014/main" id="{734C5C9A-3E9E-4B2E-96D9-1A525FF740CF}"/>
                    </a:ext>
                  </a:extLst>
                </p:cNvPr>
                <p:cNvSpPr>
                  <a:spLocks/>
                </p:cNvSpPr>
                <p:nvPr/>
              </p:nvSpPr>
              <p:spPr bwMode="auto">
                <a:xfrm>
                  <a:off x="3897" y="2590"/>
                  <a:ext cx="6" cy="5"/>
                </a:xfrm>
                <a:custGeom>
                  <a:avLst/>
                  <a:gdLst>
                    <a:gd name="T0" fmla="*/ 5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5"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0" name="Freeform 2162">
                  <a:extLst>
                    <a:ext uri="{FF2B5EF4-FFF2-40B4-BE49-F238E27FC236}">
                      <a16:creationId xmlns:a16="http://schemas.microsoft.com/office/drawing/2014/main" id="{DE557D68-6294-4DD3-A0A0-B0DF01C04328}"/>
                    </a:ext>
                  </a:extLst>
                </p:cNvPr>
                <p:cNvSpPr>
                  <a:spLocks/>
                </p:cNvSpPr>
                <p:nvPr/>
              </p:nvSpPr>
              <p:spPr bwMode="auto">
                <a:xfrm>
                  <a:off x="3926"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1" name="Freeform 2163">
                  <a:extLst>
                    <a:ext uri="{FF2B5EF4-FFF2-40B4-BE49-F238E27FC236}">
                      <a16:creationId xmlns:a16="http://schemas.microsoft.com/office/drawing/2014/main" id="{E9DACA7C-79D0-435B-B7E5-258861109D7F}"/>
                    </a:ext>
                  </a:extLst>
                </p:cNvPr>
                <p:cNvSpPr>
                  <a:spLocks/>
                </p:cNvSpPr>
                <p:nvPr/>
              </p:nvSpPr>
              <p:spPr bwMode="auto">
                <a:xfrm>
                  <a:off x="3925" y="1731"/>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2" name="Freeform 2164">
                  <a:extLst>
                    <a:ext uri="{FF2B5EF4-FFF2-40B4-BE49-F238E27FC236}">
                      <a16:creationId xmlns:a16="http://schemas.microsoft.com/office/drawing/2014/main" id="{9A183D0B-BD89-4CB0-8F60-7AB14815DB22}"/>
                    </a:ext>
                  </a:extLst>
                </p:cNvPr>
                <p:cNvSpPr>
                  <a:spLocks/>
                </p:cNvSpPr>
                <p:nvPr/>
              </p:nvSpPr>
              <p:spPr bwMode="auto">
                <a:xfrm>
                  <a:off x="3925" y="1758"/>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3" name="Freeform 2165">
                  <a:extLst>
                    <a:ext uri="{FF2B5EF4-FFF2-40B4-BE49-F238E27FC236}">
                      <a16:creationId xmlns:a16="http://schemas.microsoft.com/office/drawing/2014/main" id="{CA69A1E7-49F9-4C6B-9857-7C1AD1BE1530}"/>
                    </a:ext>
                  </a:extLst>
                </p:cNvPr>
                <p:cNvSpPr>
                  <a:spLocks/>
                </p:cNvSpPr>
                <p:nvPr/>
              </p:nvSpPr>
              <p:spPr bwMode="auto">
                <a:xfrm>
                  <a:off x="3925" y="1785"/>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4" name="Freeform 2166">
                  <a:extLst>
                    <a:ext uri="{FF2B5EF4-FFF2-40B4-BE49-F238E27FC236}">
                      <a16:creationId xmlns:a16="http://schemas.microsoft.com/office/drawing/2014/main" id="{DD1B579B-776D-4002-9D26-8D2D32E40E59}"/>
                    </a:ext>
                  </a:extLst>
                </p:cNvPr>
                <p:cNvSpPr>
                  <a:spLocks/>
                </p:cNvSpPr>
                <p:nvPr/>
              </p:nvSpPr>
              <p:spPr bwMode="auto">
                <a:xfrm>
                  <a:off x="3926" y="1815"/>
                  <a:ext cx="2" cy="5"/>
                </a:xfrm>
                <a:custGeom>
                  <a:avLst/>
                  <a:gdLst>
                    <a:gd name="T0" fmla="*/ 0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0" y="0"/>
                      </a:moveTo>
                      <a:lnTo>
                        <a:pt x="0"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5" name="Freeform 2167">
                  <a:extLst>
                    <a:ext uri="{FF2B5EF4-FFF2-40B4-BE49-F238E27FC236}">
                      <a16:creationId xmlns:a16="http://schemas.microsoft.com/office/drawing/2014/main" id="{2CE38E08-2B07-427B-BCA0-9E1F7E409A11}"/>
                    </a:ext>
                  </a:extLst>
                </p:cNvPr>
                <p:cNvSpPr>
                  <a:spLocks/>
                </p:cNvSpPr>
                <p:nvPr/>
              </p:nvSpPr>
              <p:spPr bwMode="auto">
                <a:xfrm>
                  <a:off x="3926" y="1845"/>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6" name="Freeform 2168">
                  <a:extLst>
                    <a:ext uri="{FF2B5EF4-FFF2-40B4-BE49-F238E27FC236}">
                      <a16:creationId xmlns:a16="http://schemas.microsoft.com/office/drawing/2014/main" id="{21C239E0-A3D3-4924-966F-A11C75E9C4AD}"/>
                    </a:ext>
                  </a:extLst>
                </p:cNvPr>
                <p:cNvSpPr>
                  <a:spLocks/>
                </p:cNvSpPr>
                <p:nvPr/>
              </p:nvSpPr>
              <p:spPr bwMode="auto">
                <a:xfrm>
                  <a:off x="3924" y="1875"/>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7" name="Freeform 2169">
                  <a:extLst>
                    <a:ext uri="{FF2B5EF4-FFF2-40B4-BE49-F238E27FC236}">
                      <a16:creationId xmlns:a16="http://schemas.microsoft.com/office/drawing/2014/main" id="{5E592BAE-DFD0-488B-AA1C-3EB46A811FB3}"/>
                    </a:ext>
                  </a:extLst>
                </p:cNvPr>
                <p:cNvSpPr>
                  <a:spLocks/>
                </p:cNvSpPr>
                <p:nvPr/>
              </p:nvSpPr>
              <p:spPr bwMode="auto">
                <a:xfrm>
                  <a:off x="3922" y="1903"/>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8" name="Freeform 2170">
                  <a:extLst>
                    <a:ext uri="{FF2B5EF4-FFF2-40B4-BE49-F238E27FC236}">
                      <a16:creationId xmlns:a16="http://schemas.microsoft.com/office/drawing/2014/main" id="{1EA292BE-FA12-47AF-B48B-65195C9F9FBA}"/>
                    </a:ext>
                  </a:extLst>
                </p:cNvPr>
                <p:cNvSpPr>
                  <a:spLocks/>
                </p:cNvSpPr>
                <p:nvPr/>
              </p:nvSpPr>
              <p:spPr bwMode="auto">
                <a:xfrm>
                  <a:off x="3920" y="1929"/>
                  <a:ext cx="6" cy="6"/>
                </a:xfrm>
                <a:custGeom>
                  <a:avLst/>
                  <a:gdLst>
                    <a:gd name="T0" fmla="*/ 0 w 6"/>
                    <a:gd name="T1" fmla="*/ 3 h 6"/>
                    <a:gd name="T2" fmla="*/ 6 w 6"/>
                    <a:gd name="T3" fmla="*/ 6 h 6"/>
                    <a:gd name="T4" fmla="*/ 1 w 6"/>
                    <a:gd name="T5" fmla="*/ 0 h 6"/>
                  </a:gdLst>
                  <a:ahLst/>
                  <a:cxnLst>
                    <a:cxn ang="0">
                      <a:pos x="T0" y="T1"/>
                    </a:cxn>
                    <a:cxn ang="0">
                      <a:pos x="T2" y="T3"/>
                    </a:cxn>
                    <a:cxn ang="0">
                      <a:pos x="T4" y="T5"/>
                    </a:cxn>
                  </a:cxnLst>
                  <a:rect l="0" t="0" r="r" b="b"/>
                  <a:pathLst>
                    <a:path w="6" h="6">
                      <a:moveTo>
                        <a:pt x="0" y="3"/>
                      </a:moveTo>
                      <a:lnTo>
                        <a:pt x="6"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9" name="Freeform 2171">
                  <a:extLst>
                    <a:ext uri="{FF2B5EF4-FFF2-40B4-BE49-F238E27FC236}">
                      <a16:creationId xmlns:a16="http://schemas.microsoft.com/office/drawing/2014/main" id="{40506A0E-2A0B-4BFC-AEE3-72F694044684}"/>
                    </a:ext>
                  </a:extLst>
                </p:cNvPr>
                <p:cNvSpPr>
                  <a:spLocks/>
                </p:cNvSpPr>
                <p:nvPr/>
              </p:nvSpPr>
              <p:spPr bwMode="auto">
                <a:xfrm>
                  <a:off x="3918" y="1955"/>
                  <a:ext cx="8" cy="8"/>
                </a:xfrm>
                <a:custGeom>
                  <a:avLst/>
                  <a:gdLst>
                    <a:gd name="T0" fmla="*/ 0 w 8"/>
                    <a:gd name="T1" fmla="*/ 3 h 8"/>
                    <a:gd name="T2" fmla="*/ 8 w 8"/>
                    <a:gd name="T3" fmla="*/ 8 h 8"/>
                    <a:gd name="T4" fmla="*/ 3 w 8"/>
                    <a:gd name="T5" fmla="*/ 0 h 8"/>
                  </a:gdLst>
                  <a:ahLst/>
                  <a:cxnLst>
                    <a:cxn ang="0">
                      <a:pos x="T0" y="T1"/>
                    </a:cxn>
                    <a:cxn ang="0">
                      <a:pos x="T2" y="T3"/>
                    </a:cxn>
                    <a:cxn ang="0">
                      <a:pos x="T4" y="T5"/>
                    </a:cxn>
                  </a:cxnLst>
                  <a:rect l="0" t="0" r="r" b="b"/>
                  <a:pathLst>
                    <a:path w="8" h="8">
                      <a:moveTo>
                        <a:pt x="0" y="3"/>
                      </a:moveTo>
                      <a:lnTo>
                        <a:pt x="8"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0" name="Freeform 2172">
                  <a:extLst>
                    <a:ext uri="{FF2B5EF4-FFF2-40B4-BE49-F238E27FC236}">
                      <a16:creationId xmlns:a16="http://schemas.microsoft.com/office/drawing/2014/main" id="{276D2462-0319-4221-A390-D439D317FB77}"/>
                    </a:ext>
                  </a:extLst>
                </p:cNvPr>
                <p:cNvSpPr>
                  <a:spLocks/>
                </p:cNvSpPr>
                <p:nvPr/>
              </p:nvSpPr>
              <p:spPr bwMode="auto">
                <a:xfrm>
                  <a:off x="3918" y="1981"/>
                  <a:ext cx="8" cy="11"/>
                </a:xfrm>
                <a:custGeom>
                  <a:avLst/>
                  <a:gdLst>
                    <a:gd name="T0" fmla="*/ 0 w 8"/>
                    <a:gd name="T1" fmla="*/ 3 h 11"/>
                    <a:gd name="T2" fmla="*/ 8 w 8"/>
                    <a:gd name="T3" fmla="*/ 11 h 11"/>
                    <a:gd name="T4" fmla="*/ 5 w 8"/>
                    <a:gd name="T5" fmla="*/ 0 h 11"/>
                  </a:gdLst>
                  <a:ahLst/>
                  <a:cxnLst>
                    <a:cxn ang="0">
                      <a:pos x="T0" y="T1"/>
                    </a:cxn>
                    <a:cxn ang="0">
                      <a:pos x="T2" y="T3"/>
                    </a:cxn>
                    <a:cxn ang="0">
                      <a:pos x="T4" y="T5"/>
                    </a:cxn>
                  </a:cxnLst>
                  <a:rect l="0" t="0" r="r" b="b"/>
                  <a:pathLst>
                    <a:path w="8" h="11">
                      <a:moveTo>
                        <a:pt x="0" y="3"/>
                      </a:moveTo>
                      <a:lnTo>
                        <a:pt x="8"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1" name="Freeform 2173">
                  <a:extLst>
                    <a:ext uri="{FF2B5EF4-FFF2-40B4-BE49-F238E27FC236}">
                      <a16:creationId xmlns:a16="http://schemas.microsoft.com/office/drawing/2014/main" id="{588E5BF2-7321-41AF-8A06-363FE91F3CA8}"/>
                    </a:ext>
                  </a:extLst>
                </p:cNvPr>
                <p:cNvSpPr>
                  <a:spLocks/>
                </p:cNvSpPr>
                <p:nvPr/>
              </p:nvSpPr>
              <p:spPr bwMode="auto">
                <a:xfrm>
                  <a:off x="3919" y="2009"/>
                  <a:ext cx="7" cy="12"/>
                </a:xfrm>
                <a:custGeom>
                  <a:avLst/>
                  <a:gdLst>
                    <a:gd name="T0" fmla="*/ 0 w 7"/>
                    <a:gd name="T1" fmla="*/ 2 h 12"/>
                    <a:gd name="T2" fmla="*/ 7 w 7"/>
                    <a:gd name="T3" fmla="*/ 12 h 12"/>
                    <a:gd name="T4" fmla="*/ 5 w 7"/>
                    <a:gd name="T5" fmla="*/ 0 h 12"/>
                  </a:gdLst>
                  <a:ahLst/>
                  <a:cxnLst>
                    <a:cxn ang="0">
                      <a:pos x="T0" y="T1"/>
                    </a:cxn>
                    <a:cxn ang="0">
                      <a:pos x="T2" y="T3"/>
                    </a:cxn>
                    <a:cxn ang="0">
                      <a:pos x="T4" y="T5"/>
                    </a:cxn>
                  </a:cxnLst>
                  <a:rect l="0" t="0" r="r" b="b"/>
                  <a:pathLst>
                    <a:path w="7" h="12">
                      <a:moveTo>
                        <a:pt x="0" y="2"/>
                      </a:moveTo>
                      <a:lnTo>
                        <a:pt x="7"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2" name="Freeform 2174">
                  <a:extLst>
                    <a:ext uri="{FF2B5EF4-FFF2-40B4-BE49-F238E27FC236}">
                      <a16:creationId xmlns:a16="http://schemas.microsoft.com/office/drawing/2014/main" id="{E58B4E88-B65E-4EEC-946D-97265F3D5E0A}"/>
                    </a:ext>
                  </a:extLst>
                </p:cNvPr>
                <p:cNvSpPr>
                  <a:spLocks/>
                </p:cNvSpPr>
                <p:nvPr/>
              </p:nvSpPr>
              <p:spPr bwMode="auto">
                <a:xfrm>
                  <a:off x="3921" y="2038"/>
                  <a:ext cx="5" cy="12"/>
                </a:xfrm>
                <a:custGeom>
                  <a:avLst/>
                  <a:gdLst>
                    <a:gd name="T0" fmla="*/ 0 w 5"/>
                    <a:gd name="T1" fmla="*/ 1 h 12"/>
                    <a:gd name="T2" fmla="*/ 5 w 5"/>
                    <a:gd name="T3" fmla="*/ 12 h 12"/>
                    <a:gd name="T4" fmla="*/ 5 w 5"/>
                    <a:gd name="T5" fmla="*/ 0 h 12"/>
                  </a:gdLst>
                  <a:ahLst/>
                  <a:cxnLst>
                    <a:cxn ang="0">
                      <a:pos x="T0" y="T1"/>
                    </a:cxn>
                    <a:cxn ang="0">
                      <a:pos x="T2" y="T3"/>
                    </a:cxn>
                    <a:cxn ang="0">
                      <a:pos x="T4" y="T5"/>
                    </a:cxn>
                  </a:cxnLst>
                  <a:rect l="0" t="0" r="r" b="b"/>
                  <a:pathLst>
                    <a:path w="5" h="12">
                      <a:moveTo>
                        <a:pt x="0" y="1"/>
                      </a:moveTo>
                      <a:lnTo>
                        <a:pt x="5"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3" name="Freeform 2175">
                  <a:extLst>
                    <a:ext uri="{FF2B5EF4-FFF2-40B4-BE49-F238E27FC236}">
                      <a16:creationId xmlns:a16="http://schemas.microsoft.com/office/drawing/2014/main" id="{5C36F6CE-81C8-4EC9-BD67-5FCBB2CF58A3}"/>
                    </a:ext>
                  </a:extLst>
                </p:cNvPr>
                <p:cNvSpPr>
                  <a:spLocks/>
                </p:cNvSpPr>
                <p:nvPr/>
              </p:nvSpPr>
              <p:spPr bwMode="auto">
                <a:xfrm>
                  <a:off x="3923" y="2068"/>
                  <a:ext cx="5" cy="10"/>
                </a:xfrm>
                <a:custGeom>
                  <a:avLst/>
                  <a:gdLst>
                    <a:gd name="T0" fmla="*/ 0 w 5"/>
                    <a:gd name="T1" fmla="*/ 0 h 10"/>
                    <a:gd name="T2" fmla="*/ 3 w 5"/>
                    <a:gd name="T3" fmla="*/ 10 h 10"/>
                    <a:gd name="T4" fmla="*/ 5 w 5"/>
                    <a:gd name="T5" fmla="*/ 0 h 10"/>
                  </a:gdLst>
                  <a:ahLst/>
                  <a:cxnLst>
                    <a:cxn ang="0">
                      <a:pos x="T0" y="T1"/>
                    </a:cxn>
                    <a:cxn ang="0">
                      <a:pos x="T2" y="T3"/>
                    </a:cxn>
                    <a:cxn ang="0">
                      <a:pos x="T4" y="T5"/>
                    </a:cxn>
                  </a:cxnLst>
                  <a:rect l="0" t="0" r="r" b="b"/>
                  <a:pathLst>
                    <a:path w="5" h="10">
                      <a:moveTo>
                        <a:pt x="0" y="0"/>
                      </a:moveTo>
                      <a:lnTo>
                        <a:pt x="3"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4" name="Freeform 2176">
                  <a:extLst>
                    <a:ext uri="{FF2B5EF4-FFF2-40B4-BE49-F238E27FC236}">
                      <a16:creationId xmlns:a16="http://schemas.microsoft.com/office/drawing/2014/main" id="{3F9C8627-AF71-46C4-BBCE-07458BC020D0}"/>
                    </a:ext>
                  </a:extLst>
                </p:cNvPr>
                <p:cNvSpPr>
                  <a:spLocks/>
                </p:cNvSpPr>
                <p:nvPr/>
              </p:nvSpPr>
              <p:spPr bwMode="auto">
                <a:xfrm>
                  <a:off x="3925" y="2099"/>
                  <a:ext cx="4" cy="8"/>
                </a:xfrm>
                <a:custGeom>
                  <a:avLst/>
                  <a:gdLst>
                    <a:gd name="T0" fmla="*/ 0 w 4"/>
                    <a:gd name="T1" fmla="*/ 0 h 8"/>
                    <a:gd name="T2" fmla="*/ 1 w 4"/>
                    <a:gd name="T3" fmla="*/ 8 h 8"/>
                    <a:gd name="T4" fmla="*/ 4 w 4"/>
                    <a:gd name="T5" fmla="*/ 1 h 8"/>
                  </a:gdLst>
                  <a:ahLst/>
                  <a:cxnLst>
                    <a:cxn ang="0">
                      <a:pos x="T0" y="T1"/>
                    </a:cxn>
                    <a:cxn ang="0">
                      <a:pos x="T2" y="T3"/>
                    </a:cxn>
                    <a:cxn ang="0">
                      <a:pos x="T4" y="T5"/>
                    </a:cxn>
                  </a:cxnLst>
                  <a:rect l="0" t="0" r="r" b="b"/>
                  <a:pathLst>
                    <a:path w="4" h="8">
                      <a:moveTo>
                        <a:pt x="0" y="0"/>
                      </a:moveTo>
                      <a:lnTo>
                        <a:pt x="1"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5" name="Freeform 2177">
                  <a:extLst>
                    <a:ext uri="{FF2B5EF4-FFF2-40B4-BE49-F238E27FC236}">
                      <a16:creationId xmlns:a16="http://schemas.microsoft.com/office/drawing/2014/main" id="{350D1606-EBE2-4752-9851-74DD0790B062}"/>
                    </a:ext>
                  </a:extLst>
                </p:cNvPr>
                <p:cNvSpPr>
                  <a:spLocks/>
                </p:cNvSpPr>
                <p:nvPr/>
              </p:nvSpPr>
              <p:spPr bwMode="auto">
                <a:xfrm>
                  <a:off x="3926" y="2132"/>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6" name="Freeform 2178">
                  <a:extLst>
                    <a:ext uri="{FF2B5EF4-FFF2-40B4-BE49-F238E27FC236}">
                      <a16:creationId xmlns:a16="http://schemas.microsoft.com/office/drawing/2014/main" id="{22F46404-9E05-4268-B17A-4C51E1AAB886}"/>
                    </a:ext>
                  </a:extLst>
                </p:cNvPr>
                <p:cNvSpPr>
                  <a:spLocks/>
                </p:cNvSpPr>
                <p:nvPr/>
              </p:nvSpPr>
              <p:spPr bwMode="auto">
                <a:xfrm>
                  <a:off x="3926" y="2164"/>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7" name="Freeform 2179">
                  <a:extLst>
                    <a:ext uri="{FF2B5EF4-FFF2-40B4-BE49-F238E27FC236}">
                      <a16:creationId xmlns:a16="http://schemas.microsoft.com/office/drawing/2014/main" id="{E631BDB6-6E6F-418C-BEC8-D363A5DCEC27}"/>
                    </a:ext>
                  </a:extLst>
                </p:cNvPr>
                <p:cNvSpPr>
                  <a:spLocks/>
                </p:cNvSpPr>
                <p:nvPr/>
              </p:nvSpPr>
              <p:spPr bwMode="auto">
                <a:xfrm>
                  <a:off x="3923" y="2193"/>
                  <a:ext cx="3" cy="6"/>
                </a:xfrm>
                <a:custGeom>
                  <a:avLst/>
                  <a:gdLst>
                    <a:gd name="T0" fmla="*/ 2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2"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8" name="Freeform 2180">
                  <a:extLst>
                    <a:ext uri="{FF2B5EF4-FFF2-40B4-BE49-F238E27FC236}">
                      <a16:creationId xmlns:a16="http://schemas.microsoft.com/office/drawing/2014/main" id="{D0127DEB-6901-4FBB-8E0D-B0C265F6D247}"/>
                    </a:ext>
                  </a:extLst>
                </p:cNvPr>
                <p:cNvSpPr>
                  <a:spLocks/>
                </p:cNvSpPr>
                <p:nvPr/>
              </p:nvSpPr>
              <p:spPr bwMode="auto">
                <a:xfrm>
                  <a:off x="3918" y="2222"/>
                  <a:ext cx="8" cy="10"/>
                </a:xfrm>
                <a:custGeom>
                  <a:avLst/>
                  <a:gdLst>
                    <a:gd name="T0" fmla="*/ 5 w 8"/>
                    <a:gd name="T1" fmla="*/ 10 h 10"/>
                    <a:gd name="T2" fmla="*/ 8 w 8"/>
                    <a:gd name="T3" fmla="*/ 0 h 10"/>
                    <a:gd name="T4" fmla="*/ 0 w 8"/>
                    <a:gd name="T5" fmla="*/ 7 h 10"/>
                  </a:gdLst>
                  <a:ahLst/>
                  <a:cxnLst>
                    <a:cxn ang="0">
                      <a:pos x="T0" y="T1"/>
                    </a:cxn>
                    <a:cxn ang="0">
                      <a:pos x="T2" y="T3"/>
                    </a:cxn>
                    <a:cxn ang="0">
                      <a:pos x="T4" y="T5"/>
                    </a:cxn>
                  </a:cxnLst>
                  <a:rect l="0" t="0" r="r" b="b"/>
                  <a:pathLst>
                    <a:path w="8" h="10">
                      <a:moveTo>
                        <a:pt x="5" y="10"/>
                      </a:moveTo>
                      <a:lnTo>
                        <a:pt x="8"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9" name="Freeform 2181">
                  <a:extLst>
                    <a:ext uri="{FF2B5EF4-FFF2-40B4-BE49-F238E27FC236}">
                      <a16:creationId xmlns:a16="http://schemas.microsoft.com/office/drawing/2014/main" id="{40CD57F5-3B2A-43B9-A095-BF0A6F6A0E93}"/>
                    </a:ext>
                  </a:extLst>
                </p:cNvPr>
                <p:cNvSpPr>
                  <a:spLocks/>
                </p:cNvSpPr>
                <p:nvPr/>
              </p:nvSpPr>
              <p:spPr bwMode="auto">
                <a:xfrm>
                  <a:off x="3914" y="2250"/>
                  <a:ext cx="12" cy="13"/>
                </a:xfrm>
                <a:custGeom>
                  <a:avLst/>
                  <a:gdLst>
                    <a:gd name="T0" fmla="*/ 5 w 12"/>
                    <a:gd name="T1" fmla="*/ 13 h 13"/>
                    <a:gd name="T2" fmla="*/ 12 w 12"/>
                    <a:gd name="T3" fmla="*/ 0 h 13"/>
                    <a:gd name="T4" fmla="*/ 0 w 12"/>
                    <a:gd name="T5" fmla="*/ 8 h 13"/>
                  </a:gdLst>
                  <a:ahLst/>
                  <a:cxnLst>
                    <a:cxn ang="0">
                      <a:pos x="T0" y="T1"/>
                    </a:cxn>
                    <a:cxn ang="0">
                      <a:pos x="T2" y="T3"/>
                    </a:cxn>
                    <a:cxn ang="0">
                      <a:pos x="T4" y="T5"/>
                    </a:cxn>
                  </a:cxnLst>
                  <a:rect l="0" t="0" r="r" b="b"/>
                  <a:pathLst>
                    <a:path w="12" h="13">
                      <a:moveTo>
                        <a:pt x="5" y="13"/>
                      </a:moveTo>
                      <a:lnTo>
                        <a:pt x="12"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0" name="Freeform 2182">
                  <a:extLst>
                    <a:ext uri="{FF2B5EF4-FFF2-40B4-BE49-F238E27FC236}">
                      <a16:creationId xmlns:a16="http://schemas.microsoft.com/office/drawing/2014/main" id="{8EDF8D15-0BE0-440B-AC56-08CBA6468819}"/>
                    </a:ext>
                  </a:extLst>
                </p:cNvPr>
                <p:cNvSpPr>
                  <a:spLocks/>
                </p:cNvSpPr>
                <p:nvPr/>
              </p:nvSpPr>
              <p:spPr bwMode="auto">
                <a:xfrm>
                  <a:off x="3910" y="2279"/>
                  <a:ext cx="16" cy="13"/>
                </a:xfrm>
                <a:custGeom>
                  <a:avLst/>
                  <a:gdLst>
                    <a:gd name="T0" fmla="*/ 5 w 16"/>
                    <a:gd name="T1" fmla="*/ 13 h 13"/>
                    <a:gd name="T2" fmla="*/ 16 w 16"/>
                    <a:gd name="T3" fmla="*/ 0 h 13"/>
                    <a:gd name="T4" fmla="*/ 0 w 16"/>
                    <a:gd name="T5" fmla="*/ 6 h 13"/>
                  </a:gdLst>
                  <a:ahLst/>
                  <a:cxnLst>
                    <a:cxn ang="0">
                      <a:pos x="T0" y="T1"/>
                    </a:cxn>
                    <a:cxn ang="0">
                      <a:pos x="T2" y="T3"/>
                    </a:cxn>
                    <a:cxn ang="0">
                      <a:pos x="T4" y="T5"/>
                    </a:cxn>
                  </a:cxnLst>
                  <a:rect l="0" t="0" r="r" b="b"/>
                  <a:pathLst>
                    <a:path w="16" h="13">
                      <a:moveTo>
                        <a:pt x="5" y="13"/>
                      </a:moveTo>
                      <a:lnTo>
                        <a:pt x="16"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1" name="Freeform 2183">
                  <a:extLst>
                    <a:ext uri="{FF2B5EF4-FFF2-40B4-BE49-F238E27FC236}">
                      <a16:creationId xmlns:a16="http://schemas.microsoft.com/office/drawing/2014/main" id="{1FF3A3ED-938F-4A2C-BE22-8F7711BA312A}"/>
                    </a:ext>
                  </a:extLst>
                </p:cNvPr>
                <p:cNvSpPr>
                  <a:spLocks/>
                </p:cNvSpPr>
                <p:nvPr/>
              </p:nvSpPr>
              <p:spPr bwMode="auto">
                <a:xfrm>
                  <a:off x="3907" y="2308"/>
                  <a:ext cx="19" cy="13"/>
                </a:xfrm>
                <a:custGeom>
                  <a:avLst/>
                  <a:gdLst>
                    <a:gd name="T0" fmla="*/ 5 w 19"/>
                    <a:gd name="T1" fmla="*/ 13 h 13"/>
                    <a:gd name="T2" fmla="*/ 19 w 19"/>
                    <a:gd name="T3" fmla="*/ 0 h 13"/>
                    <a:gd name="T4" fmla="*/ 0 w 19"/>
                    <a:gd name="T5" fmla="*/ 4 h 13"/>
                  </a:gdLst>
                  <a:ahLst/>
                  <a:cxnLst>
                    <a:cxn ang="0">
                      <a:pos x="T0" y="T1"/>
                    </a:cxn>
                    <a:cxn ang="0">
                      <a:pos x="T2" y="T3"/>
                    </a:cxn>
                    <a:cxn ang="0">
                      <a:pos x="T4" y="T5"/>
                    </a:cxn>
                  </a:cxnLst>
                  <a:rect l="0" t="0" r="r" b="b"/>
                  <a:pathLst>
                    <a:path w="19" h="13">
                      <a:moveTo>
                        <a:pt x="5" y="13"/>
                      </a:moveTo>
                      <a:lnTo>
                        <a:pt x="1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2" name="Freeform 2184">
                  <a:extLst>
                    <a:ext uri="{FF2B5EF4-FFF2-40B4-BE49-F238E27FC236}">
                      <a16:creationId xmlns:a16="http://schemas.microsoft.com/office/drawing/2014/main" id="{F2BF5410-CB14-44ED-8846-493DE16310C7}"/>
                    </a:ext>
                  </a:extLst>
                </p:cNvPr>
                <p:cNvSpPr>
                  <a:spLocks/>
                </p:cNvSpPr>
                <p:nvPr/>
              </p:nvSpPr>
              <p:spPr bwMode="auto">
                <a:xfrm>
                  <a:off x="3907" y="2337"/>
                  <a:ext cx="19" cy="11"/>
                </a:xfrm>
                <a:custGeom>
                  <a:avLst/>
                  <a:gdLst>
                    <a:gd name="T0" fmla="*/ 3 w 19"/>
                    <a:gd name="T1" fmla="*/ 11 h 11"/>
                    <a:gd name="T2" fmla="*/ 19 w 19"/>
                    <a:gd name="T3" fmla="*/ 0 h 11"/>
                    <a:gd name="T4" fmla="*/ 0 w 19"/>
                    <a:gd name="T5" fmla="*/ 2 h 11"/>
                  </a:gdLst>
                  <a:ahLst/>
                  <a:cxnLst>
                    <a:cxn ang="0">
                      <a:pos x="T0" y="T1"/>
                    </a:cxn>
                    <a:cxn ang="0">
                      <a:pos x="T2" y="T3"/>
                    </a:cxn>
                    <a:cxn ang="0">
                      <a:pos x="T4" y="T5"/>
                    </a:cxn>
                  </a:cxnLst>
                  <a:rect l="0" t="0" r="r" b="b"/>
                  <a:pathLst>
                    <a:path w="19" h="11">
                      <a:moveTo>
                        <a:pt x="3" y="11"/>
                      </a:moveTo>
                      <a:lnTo>
                        <a:pt x="19"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3" name="Freeform 2185">
                  <a:extLst>
                    <a:ext uri="{FF2B5EF4-FFF2-40B4-BE49-F238E27FC236}">
                      <a16:creationId xmlns:a16="http://schemas.microsoft.com/office/drawing/2014/main" id="{19534740-3630-4FA1-A225-4828CA2A2530}"/>
                    </a:ext>
                  </a:extLst>
                </p:cNvPr>
                <p:cNvSpPr>
                  <a:spLocks/>
                </p:cNvSpPr>
                <p:nvPr/>
              </p:nvSpPr>
              <p:spPr bwMode="auto">
                <a:xfrm>
                  <a:off x="3910" y="2365"/>
                  <a:ext cx="16" cy="8"/>
                </a:xfrm>
                <a:custGeom>
                  <a:avLst/>
                  <a:gdLst>
                    <a:gd name="T0" fmla="*/ 2 w 16"/>
                    <a:gd name="T1" fmla="*/ 8 h 8"/>
                    <a:gd name="T2" fmla="*/ 16 w 16"/>
                    <a:gd name="T3" fmla="*/ 0 h 8"/>
                    <a:gd name="T4" fmla="*/ 0 w 16"/>
                    <a:gd name="T5" fmla="*/ 1 h 8"/>
                  </a:gdLst>
                  <a:ahLst/>
                  <a:cxnLst>
                    <a:cxn ang="0">
                      <a:pos x="T0" y="T1"/>
                    </a:cxn>
                    <a:cxn ang="0">
                      <a:pos x="T2" y="T3"/>
                    </a:cxn>
                    <a:cxn ang="0">
                      <a:pos x="T4" y="T5"/>
                    </a:cxn>
                  </a:cxnLst>
                  <a:rect l="0" t="0" r="r" b="b"/>
                  <a:pathLst>
                    <a:path w="16" h="8">
                      <a:moveTo>
                        <a:pt x="2" y="8"/>
                      </a:moveTo>
                      <a:lnTo>
                        <a:pt x="1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4" name="Freeform 2186">
                  <a:extLst>
                    <a:ext uri="{FF2B5EF4-FFF2-40B4-BE49-F238E27FC236}">
                      <a16:creationId xmlns:a16="http://schemas.microsoft.com/office/drawing/2014/main" id="{983C9AEC-9B13-4987-B5B6-DC361DD2D6C8}"/>
                    </a:ext>
                  </a:extLst>
                </p:cNvPr>
                <p:cNvSpPr>
                  <a:spLocks/>
                </p:cNvSpPr>
                <p:nvPr/>
              </p:nvSpPr>
              <p:spPr bwMode="auto">
                <a:xfrm>
                  <a:off x="3915" y="2392"/>
                  <a:ext cx="11" cy="5"/>
                </a:xfrm>
                <a:custGeom>
                  <a:avLst/>
                  <a:gdLst>
                    <a:gd name="T0" fmla="*/ 1 w 11"/>
                    <a:gd name="T1" fmla="*/ 5 h 5"/>
                    <a:gd name="T2" fmla="*/ 11 w 11"/>
                    <a:gd name="T3" fmla="*/ 2 h 5"/>
                    <a:gd name="T4" fmla="*/ 0 w 11"/>
                    <a:gd name="T5" fmla="*/ 0 h 5"/>
                  </a:gdLst>
                  <a:ahLst/>
                  <a:cxnLst>
                    <a:cxn ang="0">
                      <a:pos x="T0" y="T1"/>
                    </a:cxn>
                    <a:cxn ang="0">
                      <a:pos x="T2" y="T3"/>
                    </a:cxn>
                    <a:cxn ang="0">
                      <a:pos x="T4" y="T5"/>
                    </a:cxn>
                  </a:cxnLst>
                  <a:rect l="0" t="0" r="r" b="b"/>
                  <a:pathLst>
                    <a:path w="11" h="5">
                      <a:moveTo>
                        <a:pt x="1" y="5"/>
                      </a:moveTo>
                      <a:lnTo>
                        <a:pt x="11"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5" name="Freeform 2187">
                  <a:extLst>
                    <a:ext uri="{FF2B5EF4-FFF2-40B4-BE49-F238E27FC236}">
                      <a16:creationId xmlns:a16="http://schemas.microsoft.com/office/drawing/2014/main" id="{03C4B1F3-CAEE-4694-B762-4D9EC83DFE07}"/>
                    </a:ext>
                  </a:extLst>
                </p:cNvPr>
                <p:cNvSpPr>
                  <a:spLocks/>
                </p:cNvSpPr>
                <p:nvPr/>
              </p:nvSpPr>
              <p:spPr bwMode="auto">
                <a:xfrm>
                  <a:off x="3921" y="2418"/>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6" name="Freeform 2188">
                  <a:extLst>
                    <a:ext uri="{FF2B5EF4-FFF2-40B4-BE49-F238E27FC236}">
                      <a16:creationId xmlns:a16="http://schemas.microsoft.com/office/drawing/2014/main" id="{39057DF0-6E91-4004-9DE5-F88EB78EE4A0}"/>
                    </a:ext>
                  </a:extLst>
                </p:cNvPr>
                <p:cNvSpPr>
                  <a:spLocks/>
                </p:cNvSpPr>
                <p:nvPr/>
              </p:nvSpPr>
              <p:spPr bwMode="auto">
                <a:xfrm>
                  <a:off x="3926" y="2444"/>
                  <a:ext cx="4" cy="8"/>
                </a:xfrm>
                <a:custGeom>
                  <a:avLst/>
                  <a:gdLst>
                    <a:gd name="T0" fmla="*/ 0 w 4"/>
                    <a:gd name="T1" fmla="*/ 0 h 8"/>
                    <a:gd name="T2" fmla="*/ 0 w 4"/>
                    <a:gd name="T3" fmla="*/ 8 h 8"/>
                    <a:gd name="T4" fmla="*/ 4 w 4"/>
                    <a:gd name="T5" fmla="*/ 1 h 8"/>
                  </a:gdLst>
                  <a:ahLst/>
                  <a:cxnLst>
                    <a:cxn ang="0">
                      <a:pos x="T0" y="T1"/>
                    </a:cxn>
                    <a:cxn ang="0">
                      <a:pos x="T2" y="T3"/>
                    </a:cxn>
                    <a:cxn ang="0">
                      <a:pos x="T4" y="T5"/>
                    </a:cxn>
                  </a:cxnLst>
                  <a:rect l="0" t="0" r="r" b="b"/>
                  <a:pathLst>
                    <a:path w="4" h="8">
                      <a:moveTo>
                        <a:pt x="0" y="0"/>
                      </a:moveTo>
                      <a:lnTo>
                        <a:pt x="0"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7" name="Freeform 2189">
                  <a:extLst>
                    <a:ext uri="{FF2B5EF4-FFF2-40B4-BE49-F238E27FC236}">
                      <a16:creationId xmlns:a16="http://schemas.microsoft.com/office/drawing/2014/main" id="{6633235E-921D-4996-878C-1D0DA6F4AA09}"/>
                    </a:ext>
                  </a:extLst>
                </p:cNvPr>
                <p:cNvSpPr>
                  <a:spLocks/>
                </p:cNvSpPr>
                <p:nvPr/>
              </p:nvSpPr>
              <p:spPr bwMode="auto">
                <a:xfrm>
                  <a:off x="3926" y="2469"/>
                  <a:ext cx="9" cy="11"/>
                </a:xfrm>
                <a:custGeom>
                  <a:avLst/>
                  <a:gdLst>
                    <a:gd name="T0" fmla="*/ 5 w 9"/>
                    <a:gd name="T1" fmla="*/ 0 h 11"/>
                    <a:gd name="T2" fmla="*/ 0 w 9"/>
                    <a:gd name="T3" fmla="*/ 11 h 11"/>
                    <a:gd name="T4" fmla="*/ 9 w 9"/>
                    <a:gd name="T5" fmla="*/ 4 h 11"/>
                  </a:gdLst>
                  <a:ahLst/>
                  <a:cxnLst>
                    <a:cxn ang="0">
                      <a:pos x="T0" y="T1"/>
                    </a:cxn>
                    <a:cxn ang="0">
                      <a:pos x="T2" y="T3"/>
                    </a:cxn>
                    <a:cxn ang="0">
                      <a:pos x="T4" y="T5"/>
                    </a:cxn>
                  </a:cxnLst>
                  <a:rect l="0" t="0" r="r" b="b"/>
                  <a:pathLst>
                    <a:path w="9" h="11">
                      <a:moveTo>
                        <a:pt x="5" y="0"/>
                      </a:moveTo>
                      <a:lnTo>
                        <a:pt x="0" y="11"/>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8" name="Freeform 2190">
                  <a:extLst>
                    <a:ext uri="{FF2B5EF4-FFF2-40B4-BE49-F238E27FC236}">
                      <a16:creationId xmlns:a16="http://schemas.microsoft.com/office/drawing/2014/main" id="{0899BE00-7D4A-42E4-A254-8FE5CE2248A1}"/>
                    </a:ext>
                  </a:extLst>
                </p:cNvPr>
                <p:cNvSpPr>
                  <a:spLocks/>
                </p:cNvSpPr>
                <p:nvPr/>
              </p:nvSpPr>
              <p:spPr bwMode="auto">
                <a:xfrm>
                  <a:off x="3926" y="2498"/>
                  <a:ext cx="11" cy="11"/>
                </a:xfrm>
                <a:custGeom>
                  <a:avLst/>
                  <a:gdLst>
                    <a:gd name="T0" fmla="*/ 7 w 11"/>
                    <a:gd name="T1" fmla="*/ 0 h 11"/>
                    <a:gd name="T2" fmla="*/ 0 w 11"/>
                    <a:gd name="T3" fmla="*/ 11 h 11"/>
                    <a:gd name="T4" fmla="*/ 11 w 11"/>
                    <a:gd name="T5" fmla="*/ 5 h 11"/>
                  </a:gdLst>
                  <a:ahLst/>
                  <a:cxnLst>
                    <a:cxn ang="0">
                      <a:pos x="T0" y="T1"/>
                    </a:cxn>
                    <a:cxn ang="0">
                      <a:pos x="T2" y="T3"/>
                    </a:cxn>
                    <a:cxn ang="0">
                      <a:pos x="T4" y="T5"/>
                    </a:cxn>
                  </a:cxnLst>
                  <a:rect l="0" t="0" r="r" b="b"/>
                  <a:pathLst>
                    <a:path w="11" h="11">
                      <a:moveTo>
                        <a:pt x="7" y="0"/>
                      </a:moveTo>
                      <a:lnTo>
                        <a:pt x="0" y="11"/>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9" name="Freeform 2191">
                  <a:extLst>
                    <a:ext uri="{FF2B5EF4-FFF2-40B4-BE49-F238E27FC236}">
                      <a16:creationId xmlns:a16="http://schemas.microsoft.com/office/drawing/2014/main" id="{629EA299-8E4D-418E-98EA-E9FA236923D3}"/>
                    </a:ext>
                  </a:extLst>
                </p:cNvPr>
                <p:cNvSpPr>
                  <a:spLocks/>
                </p:cNvSpPr>
                <p:nvPr/>
              </p:nvSpPr>
              <p:spPr bwMode="auto">
                <a:xfrm>
                  <a:off x="3926" y="2530"/>
                  <a:ext cx="10" cy="8"/>
                </a:xfrm>
                <a:custGeom>
                  <a:avLst/>
                  <a:gdLst>
                    <a:gd name="T0" fmla="*/ 7 w 10"/>
                    <a:gd name="T1" fmla="*/ 0 h 8"/>
                    <a:gd name="T2" fmla="*/ 0 w 10"/>
                    <a:gd name="T3" fmla="*/ 8 h 8"/>
                    <a:gd name="T4" fmla="*/ 10 w 10"/>
                    <a:gd name="T5" fmla="*/ 4 h 8"/>
                  </a:gdLst>
                  <a:ahLst/>
                  <a:cxnLst>
                    <a:cxn ang="0">
                      <a:pos x="T0" y="T1"/>
                    </a:cxn>
                    <a:cxn ang="0">
                      <a:pos x="T2" y="T3"/>
                    </a:cxn>
                    <a:cxn ang="0">
                      <a:pos x="T4" y="T5"/>
                    </a:cxn>
                  </a:cxnLst>
                  <a:rect l="0" t="0" r="r" b="b"/>
                  <a:pathLst>
                    <a:path w="10" h="8">
                      <a:moveTo>
                        <a:pt x="7" y="0"/>
                      </a:moveTo>
                      <a:lnTo>
                        <a:pt x="0" y="8"/>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0" name="Freeform 2192">
                  <a:extLst>
                    <a:ext uri="{FF2B5EF4-FFF2-40B4-BE49-F238E27FC236}">
                      <a16:creationId xmlns:a16="http://schemas.microsoft.com/office/drawing/2014/main" id="{F95ED6D0-A0E8-4BD7-B45D-D2B2C6A62DE2}"/>
                    </a:ext>
                  </a:extLst>
                </p:cNvPr>
                <p:cNvSpPr>
                  <a:spLocks/>
                </p:cNvSpPr>
                <p:nvPr/>
              </p:nvSpPr>
              <p:spPr bwMode="auto">
                <a:xfrm>
                  <a:off x="3926" y="2562"/>
                  <a:ext cx="6" cy="5"/>
                </a:xfrm>
                <a:custGeom>
                  <a:avLst/>
                  <a:gdLst>
                    <a:gd name="T0" fmla="*/ 5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5"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1" name="Freeform 2193">
                  <a:extLst>
                    <a:ext uri="{FF2B5EF4-FFF2-40B4-BE49-F238E27FC236}">
                      <a16:creationId xmlns:a16="http://schemas.microsoft.com/office/drawing/2014/main" id="{60BC6F38-2BE5-4321-85A8-845C4D34ABC2}"/>
                    </a:ext>
                  </a:extLst>
                </p:cNvPr>
                <p:cNvSpPr>
                  <a:spLocks/>
                </p:cNvSpPr>
                <p:nvPr/>
              </p:nvSpPr>
              <p:spPr bwMode="auto">
                <a:xfrm>
                  <a:off x="3926" y="2594"/>
                  <a:ext cx="3" cy="1"/>
                </a:xfrm>
                <a:custGeom>
                  <a:avLst/>
                  <a:gdLst>
                    <a:gd name="T0" fmla="*/ 2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2"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2" name="Freeform 2194">
                  <a:extLst>
                    <a:ext uri="{FF2B5EF4-FFF2-40B4-BE49-F238E27FC236}">
                      <a16:creationId xmlns:a16="http://schemas.microsoft.com/office/drawing/2014/main" id="{BF063375-3896-4AAD-965B-9F225E3E695A}"/>
                    </a:ext>
                  </a:extLst>
                </p:cNvPr>
                <p:cNvSpPr>
                  <a:spLocks/>
                </p:cNvSpPr>
                <p:nvPr/>
              </p:nvSpPr>
              <p:spPr bwMode="auto">
                <a:xfrm>
                  <a:off x="3951" y="1705"/>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3" name="Freeform 2195">
                  <a:extLst>
                    <a:ext uri="{FF2B5EF4-FFF2-40B4-BE49-F238E27FC236}">
                      <a16:creationId xmlns:a16="http://schemas.microsoft.com/office/drawing/2014/main" id="{5CFF247A-01EC-479B-978F-A452FBF04BBB}"/>
                    </a:ext>
                  </a:extLst>
                </p:cNvPr>
                <p:cNvSpPr>
                  <a:spLocks/>
                </p:cNvSpPr>
                <p:nvPr/>
              </p:nvSpPr>
              <p:spPr bwMode="auto">
                <a:xfrm>
                  <a:off x="3951" y="1731"/>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4" name="Freeform 2196">
                  <a:extLst>
                    <a:ext uri="{FF2B5EF4-FFF2-40B4-BE49-F238E27FC236}">
                      <a16:creationId xmlns:a16="http://schemas.microsoft.com/office/drawing/2014/main" id="{D3B95BE2-2E0D-4221-81D1-FBDA27EF3F04}"/>
                    </a:ext>
                  </a:extLst>
                </p:cNvPr>
                <p:cNvSpPr>
                  <a:spLocks/>
                </p:cNvSpPr>
                <p:nvPr/>
              </p:nvSpPr>
              <p:spPr bwMode="auto">
                <a:xfrm>
                  <a:off x="3951" y="1758"/>
                  <a:ext cx="4" cy="4"/>
                </a:xfrm>
                <a:custGeom>
                  <a:avLst/>
                  <a:gdLst>
                    <a:gd name="T0" fmla="*/ 0 w 4"/>
                    <a:gd name="T1" fmla="*/ 1 h 4"/>
                    <a:gd name="T2" fmla="*/ 4 w 4"/>
                    <a:gd name="T3" fmla="*/ 4 h 4"/>
                    <a:gd name="T4" fmla="*/ 2 w 4"/>
                    <a:gd name="T5" fmla="*/ 0 h 4"/>
                  </a:gdLst>
                  <a:ahLst/>
                  <a:cxnLst>
                    <a:cxn ang="0">
                      <a:pos x="T0" y="T1"/>
                    </a:cxn>
                    <a:cxn ang="0">
                      <a:pos x="T2" y="T3"/>
                    </a:cxn>
                    <a:cxn ang="0">
                      <a:pos x="T4" y="T5"/>
                    </a:cxn>
                  </a:cxnLst>
                  <a:rect l="0" t="0" r="r" b="b"/>
                  <a:pathLst>
                    <a:path w="4" h="4">
                      <a:moveTo>
                        <a:pt x="0" y="1"/>
                      </a:moveTo>
                      <a:lnTo>
                        <a:pt x="4"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5" name="Freeform 2197">
                  <a:extLst>
                    <a:ext uri="{FF2B5EF4-FFF2-40B4-BE49-F238E27FC236}">
                      <a16:creationId xmlns:a16="http://schemas.microsoft.com/office/drawing/2014/main" id="{1504BF49-24ED-4839-B0AB-3105AA19BE73}"/>
                    </a:ext>
                  </a:extLst>
                </p:cNvPr>
                <p:cNvSpPr>
                  <a:spLocks/>
                </p:cNvSpPr>
                <p:nvPr/>
              </p:nvSpPr>
              <p:spPr bwMode="auto">
                <a:xfrm>
                  <a:off x="3953" y="1786"/>
                  <a:ext cx="3" cy="5"/>
                </a:xfrm>
                <a:custGeom>
                  <a:avLst/>
                  <a:gdLst>
                    <a:gd name="T0" fmla="*/ 0 w 3"/>
                    <a:gd name="T1" fmla="*/ 0 h 5"/>
                    <a:gd name="T2" fmla="*/ 2 w 3"/>
                    <a:gd name="T3" fmla="*/ 5 h 5"/>
                    <a:gd name="T4" fmla="*/ 3 w 3"/>
                    <a:gd name="T5" fmla="*/ 0 h 5"/>
                  </a:gdLst>
                  <a:ahLst/>
                  <a:cxnLst>
                    <a:cxn ang="0">
                      <a:pos x="T0" y="T1"/>
                    </a:cxn>
                    <a:cxn ang="0">
                      <a:pos x="T2" y="T3"/>
                    </a:cxn>
                    <a:cxn ang="0">
                      <a:pos x="T4" y="T5"/>
                    </a:cxn>
                  </a:cxnLst>
                  <a:rect l="0" t="0" r="r" b="b"/>
                  <a:pathLst>
                    <a:path w="3" h="5">
                      <a:moveTo>
                        <a:pt x="0" y="0"/>
                      </a:moveTo>
                      <a:lnTo>
                        <a:pt x="2"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6" name="Freeform 2198">
                  <a:extLst>
                    <a:ext uri="{FF2B5EF4-FFF2-40B4-BE49-F238E27FC236}">
                      <a16:creationId xmlns:a16="http://schemas.microsoft.com/office/drawing/2014/main" id="{90DF3E6D-7415-4C02-8F30-16219756988B}"/>
                    </a:ext>
                  </a:extLst>
                </p:cNvPr>
                <p:cNvSpPr>
                  <a:spLocks/>
                </p:cNvSpPr>
                <p:nvPr/>
              </p:nvSpPr>
              <p:spPr bwMode="auto">
                <a:xfrm>
                  <a:off x="3955" y="1816"/>
                  <a:ext cx="2" cy="4"/>
                </a:xfrm>
                <a:custGeom>
                  <a:avLst/>
                  <a:gdLst>
                    <a:gd name="T0" fmla="*/ 0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0" y="0"/>
                      </a:moveTo>
                      <a:lnTo>
                        <a:pt x="0"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7" name="Freeform 2199">
                  <a:extLst>
                    <a:ext uri="{FF2B5EF4-FFF2-40B4-BE49-F238E27FC236}">
                      <a16:creationId xmlns:a16="http://schemas.microsoft.com/office/drawing/2014/main" id="{73C2DA8C-82DF-40C9-A6EE-A9658019616F}"/>
                    </a:ext>
                  </a:extLst>
                </p:cNvPr>
                <p:cNvSpPr>
                  <a:spLocks/>
                </p:cNvSpPr>
                <p:nvPr/>
              </p:nvSpPr>
              <p:spPr bwMode="auto">
                <a:xfrm>
                  <a:off x="3955" y="1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8" name="Freeform 2200">
                  <a:extLst>
                    <a:ext uri="{FF2B5EF4-FFF2-40B4-BE49-F238E27FC236}">
                      <a16:creationId xmlns:a16="http://schemas.microsoft.com/office/drawing/2014/main" id="{6F295EEE-4FED-4ED6-8117-A2F73447E013}"/>
                    </a:ext>
                  </a:extLst>
                </p:cNvPr>
                <p:cNvSpPr>
                  <a:spLocks/>
                </p:cNvSpPr>
                <p:nvPr/>
              </p:nvSpPr>
              <p:spPr bwMode="auto">
                <a:xfrm>
                  <a:off x="3953" y="1877"/>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9" name="Freeform 2201">
                  <a:extLst>
                    <a:ext uri="{FF2B5EF4-FFF2-40B4-BE49-F238E27FC236}">
                      <a16:creationId xmlns:a16="http://schemas.microsoft.com/office/drawing/2014/main" id="{0467CFFF-DEEE-4515-B878-31FDE2E7D073}"/>
                    </a:ext>
                  </a:extLst>
                </p:cNvPr>
                <p:cNvSpPr>
                  <a:spLocks/>
                </p:cNvSpPr>
                <p:nvPr/>
              </p:nvSpPr>
              <p:spPr bwMode="auto">
                <a:xfrm>
                  <a:off x="3950" y="1906"/>
                  <a:ext cx="5" cy="2"/>
                </a:xfrm>
                <a:custGeom>
                  <a:avLst/>
                  <a:gdLst>
                    <a:gd name="T0" fmla="*/ 1 w 5"/>
                    <a:gd name="T1" fmla="*/ 2 h 2"/>
                    <a:gd name="T2" fmla="*/ 5 w 5"/>
                    <a:gd name="T3" fmla="*/ 0 h 2"/>
                    <a:gd name="T4" fmla="*/ 0 w 5"/>
                    <a:gd name="T5" fmla="*/ 0 h 2"/>
                  </a:gdLst>
                  <a:ahLst/>
                  <a:cxnLst>
                    <a:cxn ang="0">
                      <a:pos x="T0" y="T1"/>
                    </a:cxn>
                    <a:cxn ang="0">
                      <a:pos x="T2" y="T3"/>
                    </a:cxn>
                    <a:cxn ang="0">
                      <a:pos x="T4" y="T5"/>
                    </a:cxn>
                  </a:cxnLst>
                  <a:rect l="0" t="0" r="r" b="b"/>
                  <a:pathLst>
                    <a:path w="5" h="2">
                      <a:moveTo>
                        <a:pt x="1" y="2"/>
                      </a:moveTo>
                      <a:lnTo>
                        <a:pt x="5"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0" name="Freeform 2202">
                  <a:extLst>
                    <a:ext uri="{FF2B5EF4-FFF2-40B4-BE49-F238E27FC236}">
                      <a16:creationId xmlns:a16="http://schemas.microsoft.com/office/drawing/2014/main" id="{06A328BE-51A5-477D-9F25-ECF55C386D4A}"/>
                    </a:ext>
                  </a:extLst>
                </p:cNvPr>
                <p:cNvSpPr>
                  <a:spLocks/>
                </p:cNvSpPr>
                <p:nvPr/>
              </p:nvSpPr>
              <p:spPr bwMode="auto">
                <a:xfrm>
                  <a:off x="3949" y="1933"/>
                  <a:ext cx="6" cy="3"/>
                </a:xfrm>
                <a:custGeom>
                  <a:avLst/>
                  <a:gdLst>
                    <a:gd name="T0" fmla="*/ 0 w 6"/>
                    <a:gd name="T1" fmla="*/ 3 h 3"/>
                    <a:gd name="T2" fmla="*/ 6 w 6"/>
                    <a:gd name="T3" fmla="*/ 2 h 3"/>
                    <a:gd name="T4" fmla="*/ 0 w 6"/>
                    <a:gd name="T5" fmla="*/ 0 h 3"/>
                  </a:gdLst>
                  <a:ahLst/>
                  <a:cxnLst>
                    <a:cxn ang="0">
                      <a:pos x="T0" y="T1"/>
                    </a:cxn>
                    <a:cxn ang="0">
                      <a:pos x="T2" y="T3"/>
                    </a:cxn>
                    <a:cxn ang="0">
                      <a:pos x="T4" y="T5"/>
                    </a:cxn>
                  </a:cxnLst>
                  <a:rect l="0" t="0" r="r" b="b"/>
                  <a:pathLst>
                    <a:path w="6" h="3">
                      <a:moveTo>
                        <a:pt x="0" y="3"/>
                      </a:moveTo>
                      <a:lnTo>
                        <a:pt x="6"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1" name="Freeform 2203">
                  <a:extLst>
                    <a:ext uri="{FF2B5EF4-FFF2-40B4-BE49-F238E27FC236}">
                      <a16:creationId xmlns:a16="http://schemas.microsoft.com/office/drawing/2014/main" id="{AF85C321-8F8F-4DC0-92F2-B7890D3701FA}"/>
                    </a:ext>
                  </a:extLst>
                </p:cNvPr>
                <p:cNvSpPr>
                  <a:spLocks/>
                </p:cNvSpPr>
                <p:nvPr/>
              </p:nvSpPr>
              <p:spPr bwMode="auto">
                <a:xfrm>
                  <a:off x="3948" y="1959"/>
                  <a:ext cx="7" cy="4"/>
                </a:xfrm>
                <a:custGeom>
                  <a:avLst/>
                  <a:gdLst>
                    <a:gd name="T0" fmla="*/ 0 w 7"/>
                    <a:gd name="T1" fmla="*/ 3 h 4"/>
                    <a:gd name="T2" fmla="*/ 7 w 7"/>
                    <a:gd name="T3" fmla="*/ 4 h 4"/>
                    <a:gd name="T4" fmla="*/ 1 w 7"/>
                    <a:gd name="T5" fmla="*/ 0 h 4"/>
                  </a:gdLst>
                  <a:ahLst/>
                  <a:cxnLst>
                    <a:cxn ang="0">
                      <a:pos x="T0" y="T1"/>
                    </a:cxn>
                    <a:cxn ang="0">
                      <a:pos x="T2" y="T3"/>
                    </a:cxn>
                    <a:cxn ang="0">
                      <a:pos x="T4" y="T5"/>
                    </a:cxn>
                  </a:cxnLst>
                  <a:rect l="0" t="0" r="r" b="b"/>
                  <a:pathLst>
                    <a:path w="7" h="4">
                      <a:moveTo>
                        <a:pt x="0" y="3"/>
                      </a:moveTo>
                      <a:lnTo>
                        <a:pt x="7"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2" name="Freeform 2204">
                  <a:extLst>
                    <a:ext uri="{FF2B5EF4-FFF2-40B4-BE49-F238E27FC236}">
                      <a16:creationId xmlns:a16="http://schemas.microsoft.com/office/drawing/2014/main" id="{1E205088-AABE-49F1-9285-41D5A1AF0839}"/>
                    </a:ext>
                  </a:extLst>
                </p:cNvPr>
                <p:cNvSpPr>
                  <a:spLocks/>
                </p:cNvSpPr>
                <p:nvPr/>
              </p:nvSpPr>
              <p:spPr bwMode="auto">
                <a:xfrm>
                  <a:off x="3948" y="1984"/>
                  <a:ext cx="7" cy="8"/>
                </a:xfrm>
                <a:custGeom>
                  <a:avLst/>
                  <a:gdLst>
                    <a:gd name="T0" fmla="*/ 0 w 7"/>
                    <a:gd name="T1" fmla="*/ 3 h 8"/>
                    <a:gd name="T2" fmla="*/ 7 w 7"/>
                    <a:gd name="T3" fmla="*/ 8 h 8"/>
                    <a:gd name="T4" fmla="*/ 3 w 7"/>
                    <a:gd name="T5" fmla="*/ 0 h 8"/>
                  </a:gdLst>
                  <a:ahLst/>
                  <a:cxnLst>
                    <a:cxn ang="0">
                      <a:pos x="T0" y="T1"/>
                    </a:cxn>
                    <a:cxn ang="0">
                      <a:pos x="T2" y="T3"/>
                    </a:cxn>
                    <a:cxn ang="0">
                      <a:pos x="T4" y="T5"/>
                    </a:cxn>
                  </a:cxnLst>
                  <a:rect l="0" t="0" r="r" b="b"/>
                  <a:pathLst>
                    <a:path w="7" h="8">
                      <a:moveTo>
                        <a:pt x="0" y="3"/>
                      </a:moveTo>
                      <a:lnTo>
                        <a:pt x="7"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3" name="Freeform 2205">
                  <a:extLst>
                    <a:ext uri="{FF2B5EF4-FFF2-40B4-BE49-F238E27FC236}">
                      <a16:creationId xmlns:a16="http://schemas.microsoft.com/office/drawing/2014/main" id="{008C3192-13C5-48DF-AF28-59954D532574}"/>
                    </a:ext>
                  </a:extLst>
                </p:cNvPr>
                <p:cNvSpPr>
                  <a:spLocks/>
                </p:cNvSpPr>
                <p:nvPr/>
              </p:nvSpPr>
              <p:spPr bwMode="auto">
                <a:xfrm>
                  <a:off x="3949" y="2011"/>
                  <a:ext cx="6" cy="10"/>
                </a:xfrm>
                <a:custGeom>
                  <a:avLst/>
                  <a:gdLst>
                    <a:gd name="T0" fmla="*/ 0 w 6"/>
                    <a:gd name="T1" fmla="*/ 2 h 10"/>
                    <a:gd name="T2" fmla="*/ 6 w 6"/>
                    <a:gd name="T3" fmla="*/ 10 h 10"/>
                    <a:gd name="T4" fmla="*/ 5 w 6"/>
                    <a:gd name="T5" fmla="*/ 0 h 10"/>
                  </a:gdLst>
                  <a:ahLst/>
                  <a:cxnLst>
                    <a:cxn ang="0">
                      <a:pos x="T0" y="T1"/>
                    </a:cxn>
                    <a:cxn ang="0">
                      <a:pos x="T2" y="T3"/>
                    </a:cxn>
                    <a:cxn ang="0">
                      <a:pos x="T4" y="T5"/>
                    </a:cxn>
                  </a:cxnLst>
                  <a:rect l="0" t="0" r="r" b="b"/>
                  <a:pathLst>
                    <a:path w="6" h="10">
                      <a:moveTo>
                        <a:pt x="0" y="2"/>
                      </a:moveTo>
                      <a:lnTo>
                        <a:pt x="6"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4" name="Freeform 2206">
                  <a:extLst>
                    <a:ext uri="{FF2B5EF4-FFF2-40B4-BE49-F238E27FC236}">
                      <a16:creationId xmlns:a16="http://schemas.microsoft.com/office/drawing/2014/main" id="{E655A601-0B94-49E0-A3BF-93F24E2CD0F6}"/>
                    </a:ext>
                  </a:extLst>
                </p:cNvPr>
                <p:cNvSpPr>
                  <a:spLocks/>
                </p:cNvSpPr>
                <p:nvPr/>
              </p:nvSpPr>
              <p:spPr bwMode="auto">
                <a:xfrm>
                  <a:off x="3951" y="2039"/>
                  <a:ext cx="5" cy="11"/>
                </a:xfrm>
                <a:custGeom>
                  <a:avLst/>
                  <a:gdLst>
                    <a:gd name="T0" fmla="*/ 0 w 5"/>
                    <a:gd name="T1" fmla="*/ 1 h 11"/>
                    <a:gd name="T2" fmla="*/ 4 w 5"/>
                    <a:gd name="T3" fmla="*/ 11 h 11"/>
                    <a:gd name="T4" fmla="*/ 5 w 5"/>
                    <a:gd name="T5" fmla="*/ 0 h 11"/>
                  </a:gdLst>
                  <a:ahLst/>
                  <a:cxnLst>
                    <a:cxn ang="0">
                      <a:pos x="T0" y="T1"/>
                    </a:cxn>
                    <a:cxn ang="0">
                      <a:pos x="T2" y="T3"/>
                    </a:cxn>
                    <a:cxn ang="0">
                      <a:pos x="T4" y="T5"/>
                    </a:cxn>
                  </a:cxnLst>
                  <a:rect l="0" t="0" r="r" b="b"/>
                  <a:pathLst>
                    <a:path w="5" h="11">
                      <a:moveTo>
                        <a:pt x="0" y="1"/>
                      </a:moveTo>
                      <a:lnTo>
                        <a:pt x="4"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5" name="Freeform 2207">
                  <a:extLst>
                    <a:ext uri="{FF2B5EF4-FFF2-40B4-BE49-F238E27FC236}">
                      <a16:creationId xmlns:a16="http://schemas.microsoft.com/office/drawing/2014/main" id="{05B300F5-E4AC-45F2-A702-C8909E63634B}"/>
                    </a:ext>
                  </a:extLst>
                </p:cNvPr>
                <p:cNvSpPr>
                  <a:spLocks/>
                </p:cNvSpPr>
                <p:nvPr/>
              </p:nvSpPr>
              <p:spPr bwMode="auto">
                <a:xfrm>
                  <a:off x="3953" y="2068"/>
                  <a:ext cx="5" cy="10"/>
                </a:xfrm>
                <a:custGeom>
                  <a:avLst/>
                  <a:gdLst>
                    <a:gd name="T0" fmla="*/ 0 w 5"/>
                    <a:gd name="T1" fmla="*/ 0 h 10"/>
                    <a:gd name="T2" fmla="*/ 2 w 5"/>
                    <a:gd name="T3" fmla="*/ 10 h 10"/>
                    <a:gd name="T4" fmla="*/ 5 w 5"/>
                    <a:gd name="T5" fmla="*/ 0 h 10"/>
                  </a:gdLst>
                  <a:ahLst/>
                  <a:cxnLst>
                    <a:cxn ang="0">
                      <a:pos x="T0" y="T1"/>
                    </a:cxn>
                    <a:cxn ang="0">
                      <a:pos x="T2" y="T3"/>
                    </a:cxn>
                    <a:cxn ang="0">
                      <a:pos x="T4" y="T5"/>
                    </a:cxn>
                  </a:cxnLst>
                  <a:rect l="0" t="0" r="r" b="b"/>
                  <a:pathLst>
                    <a:path w="5" h="10">
                      <a:moveTo>
                        <a:pt x="0" y="0"/>
                      </a:moveTo>
                      <a:lnTo>
                        <a:pt x="2"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6" name="Freeform 2208">
                  <a:extLst>
                    <a:ext uri="{FF2B5EF4-FFF2-40B4-BE49-F238E27FC236}">
                      <a16:creationId xmlns:a16="http://schemas.microsoft.com/office/drawing/2014/main" id="{8EFE8EC2-C8A3-46CB-A895-15DD9399FC7B}"/>
                    </a:ext>
                  </a:extLst>
                </p:cNvPr>
                <p:cNvSpPr>
                  <a:spLocks/>
                </p:cNvSpPr>
                <p:nvPr/>
              </p:nvSpPr>
              <p:spPr bwMode="auto">
                <a:xfrm>
                  <a:off x="3955" y="2098"/>
                  <a:ext cx="4" cy="9"/>
                </a:xfrm>
                <a:custGeom>
                  <a:avLst/>
                  <a:gdLst>
                    <a:gd name="T0" fmla="*/ 0 w 4"/>
                    <a:gd name="T1" fmla="*/ 0 h 9"/>
                    <a:gd name="T2" fmla="*/ 0 w 4"/>
                    <a:gd name="T3" fmla="*/ 9 h 9"/>
                    <a:gd name="T4" fmla="*/ 4 w 4"/>
                    <a:gd name="T5" fmla="*/ 1 h 9"/>
                  </a:gdLst>
                  <a:ahLst/>
                  <a:cxnLst>
                    <a:cxn ang="0">
                      <a:pos x="T0" y="T1"/>
                    </a:cxn>
                    <a:cxn ang="0">
                      <a:pos x="T2" y="T3"/>
                    </a:cxn>
                    <a:cxn ang="0">
                      <a:pos x="T4" y="T5"/>
                    </a:cxn>
                  </a:cxnLst>
                  <a:rect l="0" t="0" r="r" b="b"/>
                  <a:pathLst>
                    <a:path w="4" h="9">
                      <a:moveTo>
                        <a:pt x="0" y="0"/>
                      </a:moveTo>
                      <a:lnTo>
                        <a:pt x="0" y="9"/>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7" name="Freeform 2209">
                  <a:extLst>
                    <a:ext uri="{FF2B5EF4-FFF2-40B4-BE49-F238E27FC236}">
                      <a16:creationId xmlns:a16="http://schemas.microsoft.com/office/drawing/2014/main" id="{E00589EA-F968-4D9E-99F3-E484BB59F371}"/>
                    </a:ext>
                  </a:extLst>
                </p:cNvPr>
                <p:cNvSpPr>
                  <a:spLocks/>
                </p:cNvSpPr>
                <p:nvPr/>
              </p:nvSpPr>
              <p:spPr bwMode="auto">
                <a:xfrm>
                  <a:off x="3955" y="2130"/>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8" name="Freeform 2210">
                  <a:extLst>
                    <a:ext uri="{FF2B5EF4-FFF2-40B4-BE49-F238E27FC236}">
                      <a16:creationId xmlns:a16="http://schemas.microsoft.com/office/drawing/2014/main" id="{0A021713-F309-4F46-945C-1FCC1E79AAC6}"/>
                    </a:ext>
                  </a:extLst>
                </p:cNvPr>
                <p:cNvSpPr>
                  <a:spLocks/>
                </p:cNvSpPr>
                <p:nvPr/>
              </p:nvSpPr>
              <p:spPr bwMode="auto">
                <a:xfrm>
                  <a:off x="3955" y="2163"/>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9" name="Freeform 2211">
                  <a:extLst>
                    <a:ext uri="{FF2B5EF4-FFF2-40B4-BE49-F238E27FC236}">
                      <a16:creationId xmlns:a16="http://schemas.microsoft.com/office/drawing/2014/main" id="{B7F02FF1-DE1F-407A-BE17-C6B53E0D2809}"/>
                    </a:ext>
                  </a:extLst>
                </p:cNvPr>
                <p:cNvSpPr>
                  <a:spLocks/>
                </p:cNvSpPr>
                <p:nvPr/>
              </p:nvSpPr>
              <p:spPr bwMode="auto">
                <a:xfrm>
                  <a:off x="3954" y="2193"/>
                  <a:ext cx="2" cy="3"/>
                </a:xfrm>
                <a:custGeom>
                  <a:avLst/>
                  <a:gdLst>
                    <a:gd name="T0" fmla="*/ 2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2"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0" name="Freeform 2212">
                  <a:extLst>
                    <a:ext uri="{FF2B5EF4-FFF2-40B4-BE49-F238E27FC236}">
                      <a16:creationId xmlns:a16="http://schemas.microsoft.com/office/drawing/2014/main" id="{0544EC34-D1EE-4B6A-8F60-B2F5F4100054}"/>
                    </a:ext>
                  </a:extLst>
                </p:cNvPr>
                <p:cNvSpPr>
                  <a:spLocks/>
                </p:cNvSpPr>
                <p:nvPr/>
              </p:nvSpPr>
              <p:spPr bwMode="auto">
                <a:xfrm>
                  <a:off x="3950" y="2222"/>
                  <a:ext cx="5" cy="7"/>
                </a:xfrm>
                <a:custGeom>
                  <a:avLst/>
                  <a:gdLst>
                    <a:gd name="T0" fmla="*/ 3 w 5"/>
                    <a:gd name="T1" fmla="*/ 7 h 7"/>
                    <a:gd name="T2" fmla="*/ 5 w 5"/>
                    <a:gd name="T3" fmla="*/ 0 h 7"/>
                    <a:gd name="T4" fmla="*/ 0 w 5"/>
                    <a:gd name="T5" fmla="*/ 6 h 7"/>
                  </a:gdLst>
                  <a:ahLst/>
                  <a:cxnLst>
                    <a:cxn ang="0">
                      <a:pos x="T0" y="T1"/>
                    </a:cxn>
                    <a:cxn ang="0">
                      <a:pos x="T2" y="T3"/>
                    </a:cxn>
                    <a:cxn ang="0">
                      <a:pos x="T4" y="T5"/>
                    </a:cxn>
                  </a:cxnLst>
                  <a:rect l="0" t="0" r="r" b="b"/>
                  <a:pathLst>
                    <a:path w="5" h="7">
                      <a:moveTo>
                        <a:pt x="3" y="7"/>
                      </a:moveTo>
                      <a:lnTo>
                        <a:pt x="5"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1" name="Freeform 2213">
                  <a:extLst>
                    <a:ext uri="{FF2B5EF4-FFF2-40B4-BE49-F238E27FC236}">
                      <a16:creationId xmlns:a16="http://schemas.microsoft.com/office/drawing/2014/main" id="{D1E2484F-7C29-4397-B924-3CF5E41F0A68}"/>
                    </a:ext>
                  </a:extLst>
                </p:cNvPr>
                <p:cNvSpPr>
                  <a:spLocks/>
                </p:cNvSpPr>
                <p:nvPr/>
              </p:nvSpPr>
              <p:spPr bwMode="auto">
                <a:xfrm>
                  <a:off x="3945" y="2250"/>
                  <a:ext cx="10" cy="11"/>
                </a:xfrm>
                <a:custGeom>
                  <a:avLst/>
                  <a:gdLst>
                    <a:gd name="T0" fmla="*/ 4 w 10"/>
                    <a:gd name="T1" fmla="*/ 11 h 11"/>
                    <a:gd name="T2" fmla="*/ 10 w 10"/>
                    <a:gd name="T3" fmla="*/ 0 h 11"/>
                    <a:gd name="T4" fmla="*/ 0 w 10"/>
                    <a:gd name="T5" fmla="*/ 7 h 11"/>
                  </a:gdLst>
                  <a:ahLst/>
                  <a:cxnLst>
                    <a:cxn ang="0">
                      <a:pos x="T0" y="T1"/>
                    </a:cxn>
                    <a:cxn ang="0">
                      <a:pos x="T2" y="T3"/>
                    </a:cxn>
                    <a:cxn ang="0">
                      <a:pos x="T4" y="T5"/>
                    </a:cxn>
                  </a:cxnLst>
                  <a:rect l="0" t="0" r="r" b="b"/>
                  <a:pathLst>
                    <a:path w="10" h="11">
                      <a:moveTo>
                        <a:pt x="4" y="11"/>
                      </a:moveTo>
                      <a:lnTo>
                        <a:pt x="1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2" name="Freeform 2214">
                  <a:extLst>
                    <a:ext uri="{FF2B5EF4-FFF2-40B4-BE49-F238E27FC236}">
                      <a16:creationId xmlns:a16="http://schemas.microsoft.com/office/drawing/2014/main" id="{8D8DC62D-65ED-4446-B879-AC91477D8E93}"/>
                    </a:ext>
                  </a:extLst>
                </p:cNvPr>
                <p:cNvSpPr>
                  <a:spLocks/>
                </p:cNvSpPr>
                <p:nvPr/>
              </p:nvSpPr>
              <p:spPr bwMode="auto">
                <a:xfrm>
                  <a:off x="3939" y="2279"/>
                  <a:ext cx="16" cy="12"/>
                </a:xfrm>
                <a:custGeom>
                  <a:avLst/>
                  <a:gdLst>
                    <a:gd name="T0" fmla="*/ 5 w 16"/>
                    <a:gd name="T1" fmla="*/ 12 h 12"/>
                    <a:gd name="T2" fmla="*/ 16 w 16"/>
                    <a:gd name="T3" fmla="*/ 0 h 12"/>
                    <a:gd name="T4" fmla="*/ 0 w 16"/>
                    <a:gd name="T5" fmla="*/ 6 h 12"/>
                  </a:gdLst>
                  <a:ahLst/>
                  <a:cxnLst>
                    <a:cxn ang="0">
                      <a:pos x="T0" y="T1"/>
                    </a:cxn>
                    <a:cxn ang="0">
                      <a:pos x="T2" y="T3"/>
                    </a:cxn>
                    <a:cxn ang="0">
                      <a:pos x="T4" y="T5"/>
                    </a:cxn>
                  </a:cxnLst>
                  <a:rect l="0" t="0" r="r" b="b"/>
                  <a:pathLst>
                    <a:path w="16" h="12">
                      <a:moveTo>
                        <a:pt x="5" y="12"/>
                      </a:moveTo>
                      <a:lnTo>
                        <a:pt x="16"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3" name="Freeform 2215">
                  <a:extLst>
                    <a:ext uri="{FF2B5EF4-FFF2-40B4-BE49-F238E27FC236}">
                      <a16:creationId xmlns:a16="http://schemas.microsoft.com/office/drawing/2014/main" id="{69D259DE-409F-4A47-8394-86722F32817C}"/>
                    </a:ext>
                  </a:extLst>
                </p:cNvPr>
                <p:cNvSpPr>
                  <a:spLocks/>
                </p:cNvSpPr>
                <p:nvPr/>
              </p:nvSpPr>
              <p:spPr bwMode="auto">
                <a:xfrm>
                  <a:off x="3936" y="2308"/>
                  <a:ext cx="19" cy="12"/>
                </a:xfrm>
                <a:custGeom>
                  <a:avLst/>
                  <a:gdLst>
                    <a:gd name="T0" fmla="*/ 4 w 19"/>
                    <a:gd name="T1" fmla="*/ 12 h 12"/>
                    <a:gd name="T2" fmla="*/ 19 w 19"/>
                    <a:gd name="T3" fmla="*/ 0 h 12"/>
                    <a:gd name="T4" fmla="*/ 0 w 19"/>
                    <a:gd name="T5" fmla="*/ 4 h 12"/>
                  </a:gdLst>
                  <a:ahLst/>
                  <a:cxnLst>
                    <a:cxn ang="0">
                      <a:pos x="T0" y="T1"/>
                    </a:cxn>
                    <a:cxn ang="0">
                      <a:pos x="T2" y="T3"/>
                    </a:cxn>
                    <a:cxn ang="0">
                      <a:pos x="T4" y="T5"/>
                    </a:cxn>
                  </a:cxnLst>
                  <a:rect l="0" t="0" r="r" b="b"/>
                  <a:pathLst>
                    <a:path w="19" h="12">
                      <a:moveTo>
                        <a:pt x="4" y="12"/>
                      </a:moveTo>
                      <a:lnTo>
                        <a:pt x="1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2417">
                <a:extLst>
                  <a:ext uri="{FF2B5EF4-FFF2-40B4-BE49-F238E27FC236}">
                    <a16:creationId xmlns:a16="http://schemas.microsoft.com/office/drawing/2014/main" id="{B21BC9D0-4BDE-42C6-860C-E4A1B27B27E3}"/>
                  </a:ext>
                </a:extLst>
              </p:cNvPr>
              <p:cNvGrpSpPr>
                <a:grpSpLocks/>
              </p:cNvGrpSpPr>
              <p:nvPr/>
            </p:nvGrpSpPr>
            <p:grpSpPr bwMode="auto">
              <a:xfrm>
                <a:off x="3935" y="1692"/>
                <a:ext cx="202" cy="908"/>
                <a:chOff x="3935" y="1692"/>
                <a:chExt cx="202" cy="908"/>
              </a:xfrm>
            </p:grpSpPr>
            <p:sp>
              <p:nvSpPr>
                <p:cNvPr id="3784" name="Freeform 2217">
                  <a:extLst>
                    <a:ext uri="{FF2B5EF4-FFF2-40B4-BE49-F238E27FC236}">
                      <a16:creationId xmlns:a16="http://schemas.microsoft.com/office/drawing/2014/main" id="{30671F53-0876-4FEC-A08B-12F3998FCE2D}"/>
                    </a:ext>
                  </a:extLst>
                </p:cNvPr>
                <p:cNvSpPr>
                  <a:spLocks/>
                </p:cNvSpPr>
                <p:nvPr/>
              </p:nvSpPr>
              <p:spPr bwMode="auto">
                <a:xfrm>
                  <a:off x="3935" y="2337"/>
                  <a:ext cx="20" cy="11"/>
                </a:xfrm>
                <a:custGeom>
                  <a:avLst/>
                  <a:gdLst>
                    <a:gd name="T0" fmla="*/ 3 w 20"/>
                    <a:gd name="T1" fmla="*/ 11 h 11"/>
                    <a:gd name="T2" fmla="*/ 20 w 20"/>
                    <a:gd name="T3" fmla="*/ 0 h 11"/>
                    <a:gd name="T4" fmla="*/ 0 w 20"/>
                    <a:gd name="T5" fmla="*/ 2 h 11"/>
                  </a:gdLst>
                  <a:ahLst/>
                  <a:cxnLst>
                    <a:cxn ang="0">
                      <a:pos x="T0" y="T1"/>
                    </a:cxn>
                    <a:cxn ang="0">
                      <a:pos x="T2" y="T3"/>
                    </a:cxn>
                    <a:cxn ang="0">
                      <a:pos x="T4" y="T5"/>
                    </a:cxn>
                  </a:cxnLst>
                  <a:rect l="0" t="0" r="r" b="b"/>
                  <a:pathLst>
                    <a:path w="20" h="11">
                      <a:moveTo>
                        <a:pt x="3" y="11"/>
                      </a:moveTo>
                      <a:lnTo>
                        <a:pt x="2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5" name="Freeform 2218">
                  <a:extLst>
                    <a:ext uri="{FF2B5EF4-FFF2-40B4-BE49-F238E27FC236}">
                      <a16:creationId xmlns:a16="http://schemas.microsoft.com/office/drawing/2014/main" id="{2A897EA1-FC54-4B3B-AA6F-99014C8CA0B6}"/>
                    </a:ext>
                  </a:extLst>
                </p:cNvPr>
                <p:cNvSpPr>
                  <a:spLocks/>
                </p:cNvSpPr>
                <p:nvPr/>
              </p:nvSpPr>
              <p:spPr bwMode="auto">
                <a:xfrm>
                  <a:off x="3938" y="2365"/>
                  <a:ext cx="17" cy="10"/>
                </a:xfrm>
                <a:custGeom>
                  <a:avLst/>
                  <a:gdLst>
                    <a:gd name="T0" fmla="*/ 2 w 17"/>
                    <a:gd name="T1" fmla="*/ 10 h 10"/>
                    <a:gd name="T2" fmla="*/ 17 w 17"/>
                    <a:gd name="T3" fmla="*/ 0 h 10"/>
                    <a:gd name="T4" fmla="*/ 0 w 17"/>
                    <a:gd name="T5" fmla="*/ 1 h 10"/>
                  </a:gdLst>
                  <a:ahLst/>
                  <a:cxnLst>
                    <a:cxn ang="0">
                      <a:pos x="T0" y="T1"/>
                    </a:cxn>
                    <a:cxn ang="0">
                      <a:pos x="T2" y="T3"/>
                    </a:cxn>
                    <a:cxn ang="0">
                      <a:pos x="T4" y="T5"/>
                    </a:cxn>
                  </a:cxnLst>
                  <a:rect l="0" t="0" r="r" b="b"/>
                  <a:pathLst>
                    <a:path w="17" h="10">
                      <a:moveTo>
                        <a:pt x="2" y="10"/>
                      </a:moveTo>
                      <a:lnTo>
                        <a:pt x="1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6" name="Freeform 2219">
                  <a:extLst>
                    <a:ext uri="{FF2B5EF4-FFF2-40B4-BE49-F238E27FC236}">
                      <a16:creationId xmlns:a16="http://schemas.microsoft.com/office/drawing/2014/main" id="{A7EC1FAF-BC8D-4677-83BE-1FC51CBF3FD5}"/>
                    </a:ext>
                  </a:extLst>
                </p:cNvPr>
                <p:cNvSpPr>
                  <a:spLocks/>
                </p:cNvSpPr>
                <p:nvPr/>
              </p:nvSpPr>
              <p:spPr bwMode="auto">
                <a:xfrm>
                  <a:off x="3944" y="2394"/>
                  <a:ext cx="11" cy="5"/>
                </a:xfrm>
                <a:custGeom>
                  <a:avLst/>
                  <a:gdLst>
                    <a:gd name="T0" fmla="*/ 1 w 11"/>
                    <a:gd name="T1" fmla="*/ 5 h 5"/>
                    <a:gd name="T2" fmla="*/ 11 w 11"/>
                    <a:gd name="T3" fmla="*/ 0 h 5"/>
                    <a:gd name="T4" fmla="*/ 0 w 11"/>
                    <a:gd name="T5" fmla="*/ 0 h 5"/>
                  </a:gdLst>
                  <a:ahLst/>
                  <a:cxnLst>
                    <a:cxn ang="0">
                      <a:pos x="T0" y="T1"/>
                    </a:cxn>
                    <a:cxn ang="0">
                      <a:pos x="T2" y="T3"/>
                    </a:cxn>
                    <a:cxn ang="0">
                      <a:pos x="T4" y="T5"/>
                    </a:cxn>
                  </a:cxnLst>
                  <a:rect l="0" t="0" r="r" b="b"/>
                  <a:pathLst>
                    <a:path w="11" h="5">
                      <a:moveTo>
                        <a:pt x="1" y="5"/>
                      </a:moveTo>
                      <a:lnTo>
                        <a:pt x="1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7" name="Freeform 2220">
                  <a:extLst>
                    <a:ext uri="{FF2B5EF4-FFF2-40B4-BE49-F238E27FC236}">
                      <a16:creationId xmlns:a16="http://schemas.microsoft.com/office/drawing/2014/main" id="{9F5D8D95-FFE1-475C-BD0C-05FED48D43BA}"/>
                    </a:ext>
                  </a:extLst>
                </p:cNvPr>
                <p:cNvSpPr>
                  <a:spLocks/>
                </p:cNvSpPr>
                <p:nvPr/>
              </p:nvSpPr>
              <p:spPr bwMode="auto">
                <a:xfrm>
                  <a:off x="3951" y="2421"/>
                  <a:ext cx="4" cy="2"/>
                </a:xfrm>
                <a:custGeom>
                  <a:avLst/>
                  <a:gdLst>
                    <a:gd name="T0" fmla="*/ 0 w 4"/>
                    <a:gd name="T1" fmla="*/ 2 h 2"/>
                    <a:gd name="T2" fmla="*/ 4 w 4"/>
                    <a:gd name="T3" fmla="*/ 2 h 2"/>
                    <a:gd name="T4" fmla="*/ 0 w 4"/>
                    <a:gd name="T5" fmla="*/ 0 h 2"/>
                  </a:gdLst>
                  <a:ahLst/>
                  <a:cxnLst>
                    <a:cxn ang="0">
                      <a:pos x="T0" y="T1"/>
                    </a:cxn>
                    <a:cxn ang="0">
                      <a:pos x="T2" y="T3"/>
                    </a:cxn>
                    <a:cxn ang="0">
                      <a:pos x="T4" y="T5"/>
                    </a:cxn>
                  </a:cxnLst>
                  <a:rect l="0" t="0" r="r" b="b"/>
                  <a:pathLst>
                    <a:path w="4" h="2">
                      <a:moveTo>
                        <a:pt x="0" y="2"/>
                      </a:moveTo>
                      <a:lnTo>
                        <a:pt x="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8" name="Freeform 2221">
                  <a:extLst>
                    <a:ext uri="{FF2B5EF4-FFF2-40B4-BE49-F238E27FC236}">
                      <a16:creationId xmlns:a16="http://schemas.microsoft.com/office/drawing/2014/main" id="{30C66924-92E2-4839-8B39-BAF8E960C025}"/>
                    </a:ext>
                  </a:extLst>
                </p:cNvPr>
                <p:cNvSpPr>
                  <a:spLocks/>
                </p:cNvSpPr>
                <p:nvPr/>
              </p:nvSpPr>
              <p:spPr bwMode="auto">
                <a:xfrm>
                  <a:off x="3955" y="2447"/>
                  <a:ext cx="3" cy="5"/>
                </a:xfrm>
                <a:custGeom>
                  <a:avLst/>
                  <a:gdLst>
                    <a:gd name="T0" fmla="*/ 2 w 3"/>
                    <a:gd name="T1" fmla="*/ 0 h 5"/>
                    <a:gd name="T2" fmla="*/ 0 w 3"/>
                    <a:gd name="T3" fmla="*/ 5 h 5"/>
                    <a:gd name="T4" fmla="*/ 3 w 3"/>
                    <a:gd name="T5" fmla="*/ 2 h 5"/>
                  </a:gdLst>
                  <a:ahLst/>
                  <a:cxnLst>
                    <a:cxn ang="0">
                      <a:pos x="T0" y="T1"/>
                    </a:cxn>
                    <a:cxn ang="0">
                      <a:pos x="T2" y="T3"/>
                    </a:cxn>
                    <a:cxn ang="0">
                      <a:pos x="T4" y="T5"/>
                    </a:cxn>
                  </a:cxnLst>
                  <a:rect l="0" t="0" r="r" b="b"/>
                  <a:pathLst>
                    <a:path w="3" h="5">
                      <a:moveTo>
                        <a:pt x="2" y="0"/>
                      </a:moveTo>
                      <a:lnTo>
                        <a:pt x="0" y="5"/>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9" name="Freeform 2222">
                  <a:extLst>
                    <a:ext uri="{FF2B5EF4-FFF2-40B4-BE49-F238E27FC236}">
                      <a16:creationId xmlns:a16="http://schemas.microsoft.com/office/drawing/2014/main" id="{417DE9D2-AF7F-41E8-A442-0BB9E375F617}"/>
                    </a:ext>
                  </a:extLst>
                </p:cNvPr>
                <p:cNvSpPr>
                  <a:spLocks/>
                </p:cNvSpPr>
                <p:nvPr/>
              </p:nvSpPr>
              <p:spPr bwMode="auto">
                <a:xfrm>
                  <a:off x="3955" y="2473"/>
                  <a:ext cx="8" cy="7"/>
                </a:xfrm>
                <a:custGeom>
                  <a:avLst/>
                  <a:gdLst>
                    <a:gd name="T0" fmla="*/ 6 w 8"/>
                    <a:gd name="T1" fmla="*/ 0 h 7"/>
                    <a:gd name="T2" fmla="*/ 0 w 8"/>
                    <a:gd name="T3" fmla="*/ 7 h 7"/>
                    <a:gd name="T4" fmla="*/ 8 w 8"/>
                    <a:gd name="T5" fmla="*/ 4 h 7"/>
                  </a:gdLst>
                  <a:ahLst/>
                  <a:cxnLst>
                    <a:cxn ang="0">
                      <a:pos x="T0" y="T1"/>
                    </a:cxn>
                    <a:cxn ang="0">
                      <a:pos x="T2" y="T3"/>
                    </a:cxn>
                    <a:cxn ang="0">
                      <a:pos x="T4" y="T5"/>
                    </a:cxn>
                  </a:cxnLst>
                  <a:rect l="0" t="0" r="r" b="b"/>
                  <a:pathLst>
                    <a:path w="8" h="7">
                      <a:moveTo>
                        <a:pt x="6" y="0"/>
                      </a:moveTo>
                      <a:lnTo>
                        <a:pt x="0" y="7"/>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0" name="Freeform 2223">
                  <a:extLst>
                    <a:ext uri="{FF2B5EF4-FFF2-40B4-BE49-F238E27FC236}">
                      <a16:creationId xmlns:a16="http://schemas.microsoft.com/office/drawing/2014/main" id="{446A2AE2-F506-45D3-92A5-69FB3EF1E41A}"/>
                    </a:ext>
                  </a:extLst>
                </p:cNvPr>
                <p:cNvSpPr>
                  <a:spLocks/>
                </p:cNvSpPr>
                <p:nvPr/>
              </p:nvSpPr>
              <p:spPr bwMode="auto">
                <a:xfrm>
                  <a:off x="3955" y="2502"/>
                  <a:ext cx="9" cy="7"/>
                </a:xfrm>
                <a:custGeom>
                  <a:avLst/>
                  <a:gdLst>
                    <a:gd name="T0" fmla="*/ 7 w 9"/>
                    <a:gd name="T1" fmla="*/ 0 h 7"/>
                    <a:gd name="T2" fmla="*/ 0 w 9"/>
                    <a:gd name="T3" fmla="*/ 7 h 7"/>
                    <a:gd name="T4" fmla="*/ 9 w 9"/>
                    <a:gd name="T5" fmla="*/ 5 h 7"/>
                  </a:gdLst>
                  <a:ahLst/>
                  <a:cxnLst>
                    <a:cxn ang="0">
                      <a:pos x="T0" y="T1"/>
                    </a:cxn>
                    <a:cxn ang="0">
                      <a:pos x="T2" y="T3"/>
                    </a:cxn>
                    <a:cxn ang="0">
                      <a:pos x="T4" y="T5"/>
                    </a:cxn>
                  </a:cxnLst>
                  <a:rect l="0" t="0" r="r" b="b"/>
                  <a:pathLst>
                    <a:path w="9" h="7">
                      <a:moveTo>
                        <a:pt x="7" y="0"/>
                      </a:moveTo>
                      <a:lnTo>
                        <a:pt x="0" y="7"/>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1" name="Freeform 2224">
                  <a:extLst>
                    <a:ext uri="{FF2B5EF4-FFF2-40B4-BE49-F238E27FC236}">
                      <a16:creationId xmlns:a16="http://schemas.microsoft.com/office/drawing/2014/main" id="{28CDC60E-6547-433A-9CDF-A0E4FE961E2A}"/>
                    </a:ext>
                  </a:extLst>
                </p:cNvPr>
                <p:cNvSpPr>
                  <a:spLocks/>
                </p:cNvSpPr>
                <p:nvPr/>
              </p:nvSpPr>
              <p:spPr bwMode="auto">
                <a:xfrm>
                  <a:off x="3955" y="2534"/>
                  <a:ext cx="7" cy="4"/>
                </a:xfrm>
                <a:custGeom>
                  <a:avLst/>
                  <a:gdLst>
                    <a:gd name="T0" fmla="*/ 6 w 7"/>
                    <a:gd name="T1" fmla="*/ 0 h 4"/>
                    <a:gd name="T2" fmla="*/ 0 w 7"/>
                    <a:gd name="T3" fmla="*/ 4 h 4"/>
                    <a:gd name="T4" fmla="*/ 7 w 7"/>
                    <a:gd name="T5" fmla="*/ 3 h 4"/>
                  </a:gdLst>
                  <a:ahLst/>
                  <a:cxnLst>
                    <a:cxn ang="0">
                      <a:pos x="T0" y="T1"/>
                    </a:cxn>
                    <a:cxn ang="0">
                      <a:pos x="T2" y="T3"/>
                    </a:cxn>
                    <a:cxn ang="0">
                      <a:pos x="T4" y="T5"/>
                    </a:cxn>
                  </a:cxnLst>
                  <a:rect l="0" t="0" r="r" b="b"/>
                  <a:pathLst>
                    <a:path w="7" h="4">
                      <a:moveTo>
                        <a:pt x="6" y="0"/>
                      </a:moveTo>
                      <a:lnTo>
                        <a:pt x="0" y="4"/>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2" name="Freeform 2225">
                  <a:extLst>
                    <a:ext uri="{FF2B5EF4-FFF2-40B4-BE49-F238E27FC236}">
                      <a16:creationId xmlns:a16="http://schemas.microsoft.com/office/drawing/2014/main" id="{76274723-A6E5-41A8-93ED-A92712D86759}"/>
                    </a:ext>
                  </a:extLst>
                </p:cNvPr>
                <p:cNvSpPr>
                  <a:spLocks/>
                </p:cNvSpPr>
                <p:nvPr/>
              </p:nvSpPr>
              <p:spPr bwMode="auto">
                <a:xfrm>
                  <a:off x="3955" y="2567"/>
                  <a:ext cx="3" cy="1"/>
                </a:xfrm>
                <a:custGeom>
                  <a:avLst/>
                  <a:gdLst>
                    <a:gd name="T0" fmla="*/ 3 w 3"/>
                    <a:gd name="T1" fmla="*/ 0 h 1"/>
                    <a:gd name="T2" fmla="*/ 0 w 3"/>
                    <a:gd name="T3" fmla="*/ 0 h 1"/>
                    <a:gd name="T4" fmla="*/ 2 w 3"/>
                    <a:gd name="T5" fmla="*/ 1 h 1"/>
                  </a:gdLst>
                  <a:ahLst/>
                  <a:cxnLst>
                    <a:cxn ang="0">
                      <a:pos x="T0" y="T1"/>
                    </a:cxn>
                    <a:cxn ang="0">
                      <a:pos x="T2" y="T3"/>
                    </a:cxn>
                    <a:cxn ang="0">
                      <a:pos x="T4" y="T5"/>
                    </a:cxn>
                  </a:cxnLst>
                  <a:rect l="0" t="0" r="r" b="b"/>
                  <a:pathLst>
                    <a:path w="3" h="1">
                      <a:moveTo>
                        <a:pt x="3"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3" name="Freeform 2226">
                  <a:extLst>
                    <a:ext uri="{FF2B5EF4-FFF2-40B4-BE49-F238E27FC236}">
                      <a16:creationId xmlns:a16="http://schemas.microsoft.com/office/drawing/2014/main" id="{96520DBF-D3E6-4F92-AF1C-1D14BC61A6A3}"/>
                    </a:ext>
                  </a:extLst>
                </p:cNvPr>
                <p:cNvSpPr>
                  <a:spLocks/>
                </p:cNvSpPr>
                <p:nvPr/>
              </p:nvSpPr>
              <p:spPr bwMode="auto">
                <a:xfrm>
                  <a:off x="3953" y="2595"/>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4" name="Freeform 2227">
                  <a:extLst>
                    <a:ext uri="{FF2B5EF4-FFF2-40B4-BE49-F238E27FC236}">
                      <a16:creationId xmlns:a16="http://schemas.microsoft.com/office/drawing/2014/main" id="{4DFFC8E9-C815-4539-8F28-7CE48DD2321F}"/>
                    </a:ext>
                  </a:extLst>
                </p:cNvPr>
                <p:cNvSpPr>
                  <a:spLocks/>
                </p:cNvSpPr>
                <p:nvPr/>
              </p:nvSpPr>
              <p:spPr bwMode="auto">
                <a:xfrm>
                  <a:off x="3977" y="1705"/>
                  <a:ext cx="7" cy="3"/>
                </a:xfrm>
                <a:custGeom>
                  <a:avLst/>
                  <a:gdLst>
                    <a:gd name="T0" fmla="*/ 1 w 7"/>
                    <a:gd name="T1" fmla="*/ 3 h 3"/>
                    <a:gd name="T2" fmla="*/ 7 w 7"/>
                    <a:gd name="T3" fmla="*/ 0 h 3"/>
                    <a:gd name="T4" fmla="*/ 0 w 7"/>
                    <a:gd name="T5" fmla="*/ 0 h 3"/>
                  </a:gdLst>
                  <a:ahLst/>
                  <a:cxnLst>
                    <a:cxn ang="0">
                      <a:pos x="T0" y="T1"/>
                    </a:cxn>
                    <a:cxn ang="0">
                      <a:pos x="T2" y="T3"/>
                    </a:cxn>
                    <a:cxn ang="0">
                      <a:pos x="T4" y="T5"/>
                    </a:cxn>
                  </a:cxnLst>
                  <a:rect l="0" t="0" r="r" b="b"/>
                  <a:pathLst>
                    <a:path w="7" h="3">
                      <a:moveTo>
                        <a:pt x="1" y="3"/>
                      </a:moveTo>
                      <a:lnTo>
                        <a:pt x="7"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5" name="Freeform 2228">
                  <a:extLst>
                    <a:ext uri="{FF2B5EF4-FFF2-40B4-BE49-F238E27FC236}">
                      <a16:creationId xmlns:a16="http://schemas.microsoft.com/office/drawing/2014/main" id="{975B1237-0246-4E26-A9F1-38A2FD3E5D47}"/>
                    </a:ext>
                  </a:extLst>
                </p:cNvPr>
                <p:cNvSpPr>
                  <a:spLocks/>
                </p:cNvSpPr>
                <p:nvPr/>
              </p:nvSpPr>
              <p:spPr bwMode="auto">
                <a:xfrm>
                  <a:off x="3978" y="1731"/>
                  <a:ext cx="6" cy="3"/>
                </a:xfrm>
                <a:custGeom>
                  <a:avLst/>
                  <a:gdLst>
                    <a:gd name="T0" fmla="*/ 0 w 6"/>
                    <a:gd name="T1" fmla="*/ 3 h 3"/>
                    <a:gd name="T2" fmla="*/ 6 w 6"/>
                    <a:gd name="T3" fmla="*/ 2 h 3"/>
                    <a:gd name="T4" fmla="*/ 0 w 6"/>
                    <a:gd name="T5" fmla="*/ 0 h 3"/>
                  </a:gdLst>
                  <a:ahLst/>
                  <a:cxnLst>
                    <a:cxn ang="0">
                      <a:pos x="T0" y="T1"/>
                    </a:cxn>
                    <a:cxn ang="0">
                      <a:pos x="T2" y="T3"/>
                    </a:cxn>
                    <a:cxn ang="0">
                      <a:pos x="T4" y="T5"/>
                    </a:cxn>
                  </a:cxnLst>
                  <a:rect l="0" t="0" r="r" b="b"/>
                  <a:pathLst>
                    <a:path w="6" h="3">
                      <a:moveTo>
                        <a:pt x="0" y="3"/>
                      </a:moveTo>
                      <a:lnTo>
                        <a:pt x="6"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6" name="Freeform 2229">
                  <a:extLst>
                    <a:ext uri="{FF2B5EF4-FFF2-40B4-BE49-F238E27FC236}">
                      <a16:creationId xmlns:a16="http://schemas.microsoft.com/office/drawing/2014/main" id="{B180F492-6F10-4CD0-BDB4-F3DBFF6044CD}"/>
                    </a:ext>
                  </a:extLst>
                </p:cNvPr>
                <p:cNvSpPr>
                  <a:spLocks/>
                </p:cNvSpPr>
                <p:nvPr/>
              </p:nvSpPr>
              <p:spPr bwMode="auto">
                <a:xfrm>
                  <a:off x="3979" y="1758"/>
                  <a:ext cx="5" cy="4"/>
                </a:xfrm>
                <a:custGeom>
                  <a:avLst/>
                  <a:gdLst>
                    <a:gd name="T0" fmla="*/ 0 w 5"/>
                    <a:gd name="T1" fmla="*/ 1 h 4"/>
                    <a:gd name="T2" fmla="*/ 5 w 5"/>
                    <a:gd name="T3" fmla="*/ 4 h 4"/>
                    <a:gd name="T4" fmla="*/ 2 w 5"/>
                    <a:gd name="T5" fmla="*/ 0 h 4"/>
                  </a:gdLst>
                  <a:ahLst/>
                  <a:cxnLst>
                    <a:cxn ang="0">
                      <a:pos x="T0" y="T1"/>
                    </a:cxn>
                    <a:cxn ang="0">
                      <a:pos x="T2" y="T3"/>
                    </a:cxn>
                    <a:cxn ang="0">
                      <a:pos x="T4" y="T5"/>
                    </a:cxn>
                  </a:cxnLst>
                  <a:rect l="0" t="0" r="r" b="b"/>
                  <a:pathLst>
                    <a:path w="5" h="4">
                      <a:moveTo>
                        <a:pt x="0" y="1"/>
                      </a:moveTo>
                      <a:lnTo>
                        <a:pt x="5"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7" name="Freeform 2230">
                  <a:extLst>
                    <a:ext uri="{FF2B5EF4-FFF2-40B4-BE49-F238E27FC236}">
                      <a16:creationId xmlns:a16="http://schemas.microsoft.com/office/drawing/2014/main" id="{785C774B-EBA7-4DCE-BD06-FB57845ECD82}"/>
                    </a:ext>
                  </a:extLst>
                </p:cNvPr>
                <p:cNvSpPr>
                  <a:spLocks/>
                </p:cNvSpPr>
                <p:nvPr/>
              </p:nvSpPr>
              <p:spPr bwMode="auto">
                <a:xfrm>
                  <a:off x="3982" y="1786"/>
                  <a:ext cx="2" cy="5"/>
                </a:xfrm>
                <a:custGeom>
                  <a:avLst/>
                  <a:gdLst>
                    <a:gd name="T0" fmla="*/ 0 w 2"/>
                    <a:gd name="T1" fmla="*/ 1 h 5"/>
                    <a:gd name="T2" fmla="*/ 2 w 2"/>
                    <a:gd name="T3" fmla="*/ 5 h 5"/>
                    <a:gd name="T4" fmla="*/ 2 w 2"/>
                    <a:gd name="T5" fmla="*/ 0 h 5"/>
                  </a:gdLst>
                  <a:ahLst/>
                  <a:cxnLst>
                    <a:cxn ang="0">
                      <a:pos x="T0" y="T1"/>
                    </a:cxn>
                    <a:cxn ang="0">
                      <a:pos x="T2" y="T3"/>
                    </a:cxn>
                    <a:cxn ang="0">
                      <a:pos x="T4" y="T5"/>
                    </a:cxn>
                  </a:cxnLst>
                  <a:rect l="0" t="0" r="r" b="b"/>
                  <a:pathLst>
                    <a:path w="2" h="5">
                      <a:moveTo>
                        <a:pt x="0" y="1"/>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8" name="Freeform 2231">
                  <a:extLst>
                    <a:ext uri="{FF2B5EF4-FFF2-40B4-BE49-F238E27FC236}">
                      <a16:creationId xmlns:a16="http://schemas.microsoft.com/office/drawing/2014/main" id="{6799F2C6-7F90-4891-AEED-1B286D5F8F51}"/>
                    </a:ext>
                  </a:extLst>
                </p:cNvPr>
                <p:cNvSpPr>
                  <a:spLocks/>
                </p:cNvSpPr>
                <p:nvPr/>
              </p:nvSpPr>
              <p:spPr bwMode="auto">
                <a:xfrm>
                  <a:off x="3984" y="1817"/>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9" name="Freeform 2232">
                  <a:extLst>
                    <a:ext uri="{FF2B5EF4-FFF2-40B4-BE49-F238E27FC236}">
                      <a16:creationId xmlns:a16="http://schemas.microsoft.com/office/drawing/2014/main" id="{DEFF7F78-5B03-46E9-82C9-48D275C5A5E3}"/>
                    </a:ext>
                  </a:extLst>
                </p:cNvPr>
                <p:cNvSpPr>
                  <a:spLocks/>
                </p:cNvSpPr>
                <p:nvPr/>
              </p:nvSpPr>
              <p:spPr bwMode="auto">
                <a:xfrm>
                  <a:off x="3984" y="184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0" name="Freeform 2233">
                  <a:extLst>
                    <a:ext uri="{FF2B5EF4-FFF2-40B4-BE49-F238E27FC236}">
                      <a16:creationId xmlns:a16="http://schemas.microsoft.com/office/drawing/2014/main" id="{064D1FB0-2995-4F20-A43E-3630DA895948}"/>
                    </a:ext>
                  </a:extLst>
                </p:cNvPr>
                <p:cNvSpPr>
                  <a:spLocks/>
                </p:cNvSpPr>
                <p:nvPr/>
              </p:nvSpPr>
              <p:spPr bwMode="auto">
                <a:xfrm>
                  <a:off x="3982" y="1877"/>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1" name="Freeform 2234">
                  <a:extLst>
                    <a:ext uri="{FF2B5EF4-FFF2-40B4-BE49-F238E27FC236}">
                      <a16:creationId xmlns:a16="http://schemas.microsoft.com/office/drawing/2014/main" id="{402C789B-A0FC-4846-A5AF-5D798C4ECBA7}"/>
                    </a:ext>
                  </a:extLst>
                </p:cNvPr>
                <p:cNvSpPr>
                  <a:spLocks/>
                </p:cNvSpPr>
                <p:nvPr/>
              </p:nvSpPr>
              <p:spPr bwMode="auto">
                <a:xfrm>
                  <a:off x="3979" y="1906"/>
                  <a:ext cx="5" cy="5"/>
                </a:xfrm>
                <a:custGeom>
                  <a:avLst/>
                  <a:gdLst>
                    <a:gd name="T0" fmla="*/ 3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3"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2" name="Freeform 2235">
                  <a:extLst>
                    <a:ext uri="{FF2B5EF4-FFF2-40B4-BE49-F238E27FC236}">
                      <a16:creationId xmlns:a16="http://schemas.microsoft.com/office/drawing/2014/main" id="{42FFF240-7C18-498F-82AA-38F3FEF66F56}"/>
                    </a:ext>
                  </a:extLst>
                </p:cNvPr>
                <p:cNvSpPr>
                  <a:spLocks/>
                </p:cNvSpPr>
                <p:nvPr/>
              </p:nvSpPr>
              <p:spPr bwMode="auto">
                <a:xfrm>
                  <a:off x="3978" y="1935"/>
                  <a:ext cx="6" cy="4"/>
                </a:xfrm>
                <a:custGeom>
                  <a:avLst/>
                  <a:gdLst>
                    <a:gd name="T0" fmla="*/ 1 w 6"/>
                    <a:gd name="T1" fmla="*/ 4 h 4"/>
                    <a:gd name="T2" fmla="*/ 6 w 6"/>
                    <a:gd name="T3" fmla="*/ 0 h 4"/>
                    <a:gd name="T4" fmla="*/ 0 w 6"/>
                    <a:gd name="T5" fmla="*/ 2 h 4"/>
                  </a:gdLst>
                  <a:ahLst/>
                  <a:cxnLst>
                    <a:cxn ang="0">
                      <a:pos x="T0" y="T1"/>
                    </a:cxn>
                    <a:cxn ang="0">
                      <a:pos x="T2" y="T3"/>
                    </a:cxn>
                    <a:cxn ang="0">
                      <a:pos x="T4" y="T5"/>
                    </a:cxn>
                  </a:cxnLst>
                  <a:rect l="0" t="0" r="r" b="b"/>
                  <a:pathLst>
                    <a:path w="6" h="4">
                      <a:moveTo>
                        <a:pt x="1" y="4"/>
                      </a:moveTo>
                      <a:lnTo>
                        <a:pt x="6"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3" name="Freeform 2236">
                  <a:extLst>
                    <a:ext uri="{FF2B5EF4-FFF2-40B4-BE49-F238E27FC236}">
                      <a16:creationId xmlns:a16="http://schemas.microsoft.com/office/drawing/2014/main" id="{A7DC481E-85F9-48B8-92CB-72CA14451F15}"/>
                    </a:ext>
                  </a:extLst>
                </p:cNvPr>
                <p:cNvSpPr>
                  <a:spLocks/>
                </p:cNvSpPr>
                <p:nvPr/>
              </p:nvSpPr>
              <p:spPr bwMode="auto">
                <a:xfrm>
                  <a:off x="3978" y="1963"/>
                  <a:ext cx="6" cy="2"/>
                </a:xfrm>
                <a:custGeom>
                  <a:avLst/>
                  <a:gdLst>
                    <a:gd name="T0" fmla="*/ 1 w 6"/>
                    <a:gd name="T1" fmla="*/ 2 h 2"/>
                    <a:gd name="T2" fmla="*/ 6 w 6"/>
                    <a:gd name="T3" fmla="*/ 0 h 2"/>
                    <a:gd name="T4" fmla="*/ 0 w 6"/>
                    <a:gd name="T5" fmla="*/ 0 h 2"/>
                  </a:gdLst>
                  <a:ahLst/>
                  <a:cxnLst>
                    <a:cxn ang="0">
                      <a:pos x="T0" y="T1"/>
                    </a:cxn>
                    <a:cxn ang="0">
                      <a:pos x="T2" y="T3"/>
                    </a:cxn>
                    <a:cxn ang="0">
                      <a:pos x="T4" y="T5"/>
                    </a:cxn>
                  </a:cxnLst>
                  <a:rect l="0" t="0" r="r" b="b"/>
                  <a:pathLst>
                    <a:path w="6" h="2">
                      <a:moveTo>
                        <a:pt x="1" y="2"/>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4" name="Freeform 2237">
                  <a:extLst>
                    <a:ext uri="{FF2B5EF4-FFF2-40B4-BE49-F238E27FC236}">
                      <a16:creationId xmlns:a16="http://schemas.microsoft.com/office/drawing/2014/main" id="{0311FBFF-08C0-4095-B952-DD8D410501FE}"/>
                    </a:ext>
                  </a:extLst>
                </p:cNvPr>
                <p:cNvSpPr>
                  <a:spLocks/>
                </p:cNvSpPr>
                <p:nvPr/>
              </p:nvSpPr>
              <p:spPr bwMode="auto">
                <a:xfrm>
                  <a:off x="3979" y="1989"/>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5" name="Freeform 2238">
                  <a:extLst>
                    <a:ext uri="{FF2B5EF4-FFF2-40B4-BE49-F238E27FC236}">
                      <a16:creationId xmlns:a16="http://schemas.microsoft.com/office/drawing/2014/main" id="{94264D62-3F72-496E-9CAB-0408C1FC2EC7}"/>
                    </a:ext>
                  </a:extLst>
                </p:cNvPr>
                <p:cNvSpPr>
                  <a:spLocks/>
                </p:cNvSpPr>
                <p:nvPr/>
              </p:nvSpPr>
              <p:spPr bwMode="auto">
                <a:xfrm>
                  <a:off x="3980" y="2015"/>
                  <a:ext cx="4" cy="6"/>
                </a:xfrm>
                <a:custGeom>
                  <a:avLst/>
                  <a:gdLst>
                    <a:gd name="T0" fmla="*/ 0 w 4"/>
                    <a:gd name="T1" fmla="*/ 1 h 6"/>
                    <a:gd name="T2" fmla="*/ 4 w 4"/>
                    <a:gd name="T3" fmla="*/ 6 h 6"/>
                    <a:gd name="T4" fmla="*/ 3 w 4"/>
                    <a:gd name="T5" fmla="*/ 0 h 6"/>
                  </a:gdLst>
                  <a:ahLst/>
                  <a:cxnLst>
                    <a:cxn ang="0">
                      <a:pos x="T0" y="T1"/>
                    </a:cxn>
                    <a:cxn ang="0">
                      <a:pos x="T2" y="T3"/>
                    </a:cxn>
                    <a:cxn ang="0">
                      <a:pos x="T4" y="T5"/>
                    </a:cxn>
                  </a:cxnLst>
                  <a:rect l="0" t="0" r="r" b="b"/>
                  <a:pathLst>
                    <a:path w="4" h="6">
                      <a:moveTo>
                        <a:pt x="0" y="1"/>
                      </a:moveTo>
                      <a:lnTo>
                        <a:pt x="4"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6" name="Freeform 2239">
                  <a:extLst>
                    <a:ext uri="{FF2B5EF4-FFF2-40B4-BE49-F238E27FC236}">
                      <a16:creationId xmlns:a16="http://schemas.microsoft.com/office/drawing/2014/main" id="{B93C13B9-67BA-446B-B3B0-C4D3A4296B4A}"/>
                    </a:ext>
                  </a:extLst>
                </p:cNvPr>
                <p:cNvSpPr>
                  <a:spLocks/>
                </p:cNvSpPr>
                <p:nvPr/>
              </p:nvSpPr>
              <p:spPr bwMode="auto">
                <a:xfrm>
                  <a:off x="3981" y="2042"/>
                  <a:ext cx="4" cy="8"/>
                </a:xfrm>
                <a:custGeom>
                  <a:avLst/>
                  <a:gdLst>
                    <a:gd name="T0" fmla="*/ 0 w 4"/>
                    <a:gd name="T1" fmla="*/ 0 h 8"/>
                    <a:gd name="T2" fmla="*/ 3 w 4"/>
                    <a:gd name="T3" fmla="*/ 8 h 8"/>
                    <a:gd name="T4" fmla="*/ 4 w 4"/>
                    <a:gd name="T5" fmla="*/ 0 h 8"/>
                  </a:gdLst>
                  <a:ahLst/>
                  <a:cxnLst>
                    <a:cxn ang="0">
                      <a:pos x="T0" y="T1"/>
                    </a:cxn>
                    <a:cxn ang="0">
                      <a:pos x="T2" y="T3"/>
                    </a:cxn>
                    <a:cxn ang="0">
                      <a:pos x="T4" y="T5"/>
                    </a:cxn>
                  </a:cxnLst>
                  <a:rect l="0" t="0" r="r" b="b"/>
                  <a:pathLst>
                    <a:path w="4" h="8">
                      <a:moveTo>
                        <a:pt x="0" y="0"/>
                      </a:moveTo>
                      <a:lnTo>
                        <a:pt x="3"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7" name="Freeform 2240">
                  <a:extLst>
                    <a:ext uri="{FF2B5EF4-FFF2-40B4-BE49-F238E27FC236}">
                      <a16:creationId xmlns:a16="http://schemas.microsoft.com/office/drawing/2014/main" id="{C7A0AD6D-238A-486D-9AE8-4D30B634A681}"/>
                    </a:ext>
                  </a:extLst>
                </p:cNvPr>
                <p:cNvSpPr>
                  <a:spLocks/>
                </p:cNvSpPr>
                <p:nvPr/>
              </p:nvSpPr>
              <p:spPr bwMode="auto">
                <a:xfrm>
                  <a:off x="3983" y="2069"/>
                  <a:ext cx="4" cy="9"/>
                </a:xfrm>
                <a:custGeom>
                  <a:avLst/>
                  <a:gdLst>
                    <a:gd name="T0" fmla="*/ 0 w 4"/>
                    <a:gd name="T1" fmla="*/ 0 h 9"/>
                    <a:gd name="T2" fmla="*/ 1 w 4"/>
                    <a:gd name="T3" fmla="*/ 9 h 9"/>
                    <a:gd name="T4" fmla="*/ 4 w 4"/>
                    <a:gd name="T5" fmla="*/ 1 h 9"/>
                  </a:gdLst>
                  <a:ahLst/>
                  <a:cxnLst>
                    <a:cxn ang="0">
                      <a:pos x="T0" y="T1"/>
                    </a:cxn>
                    <a:cxn ang="0">
                      <a:pos x="T2" y="T3"/>
                    </a:cxn>
                    <a:cxn ang="0">
                      <a:pos x="T4" y="T5"/>
                    </a:cxn>
                  </a:cxnLst>
                  <a:rect l="0" t="0" r="r" b="b"/>
                  <a:pathLst>
                    <a:path w="4" h="9">
                      <a:moveTo>
                        <a:pt x="0" y="0"/>
                      </a:moveTo>
                      <a:lnTo>
                        <a:pt x="1" y="9"/>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8" name="Freeform 2241">
                  <a:extLst>
                    <a:ext uri="{FF2B5EF4-FFF2-40B4-BE49-F238E27FC236}">
                      <a16:creationId xmlns:a16="http://schemas.microsoft.com/office/drawing/2014/main" id="{AE2C44A2-31BA-4322-A7AA-3D38A0D61A4E}"/>
                    </a:ext>
                  </a:extLst>
                </p:cNvPr>
                <p:cNvSpPr>
                  <a:spLocks/>
                </p:cNvSpPr>
                <p:nvPr/>
              </p:nvSpPr>
              <p:spPr bwMode="auto">
                <a:xfrm>
                  <a:off x="3984" y="2098"/>
                  <a:ext cx="4" cy="9"/>
                </a:xfrm>
                <a:custGeom>
                  <a:avLst/>
                  <a:gdLst>
                    <a:gd name="T0" fmla="*/ 0 w 4"/>
                    <a:gd name="T1" fmla="*/ 0 h 9"/>
                    <a:gd name="T2" fmla="*/ 0 w 4"/>
                    <a:gd name="T3" fmla="*/ 9 h 9"/>
                    <a:gd name="T4" fmla="*/ 4 w 4"/>
                    <a:gd name="T5" fmla="*/ 2 h 9"/>
                  </a:gdLst>
                  <a:ahLst/>
                  <a:cxnLst>
                    <a:cxn ang="0">
                      <a:pos x="T0" y="T1"/>
                    </a:cxn>
                    <a:cxn ang="0">
                      <a:pos x="T2" y="T3"/>
                    </a:cxn>
                    <a:cxn ang="0">
                      <a:pos x="T4" y="T5"/>
                    </a:cxn>
                  </a:cxnLst>
                  <a:rect l="0" t="0" r="r" b="b"/>
                  <a:pathLst>
                    <a:path w="4" h="9">
                      <a:moveTo>
                        <a:pt x="0" y="0"/>
                      </a:moveTo>
                      <a:lnTo>
                        <a:pt x="0" y="9"/>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9" name="Freeform 2242">
                  <a:extLst>
                    <a:ext uri="{FF2B5EF4-FFF2-40B4-BE49-F238E27FC236}">
                      <a16:creationId xmlns:a16="http://schemas.microsoft.com/office/drawing/2014/main" id="{9FAF40AD-0459-49E0-941C-1DB078AE4E90}"/>
                    </a:ext>
                  </a:extLst>
                </p:cNvPr>
                <p:cNvSpPr>
                  <a:spLocks/>
                </p:cNvSpPr>
                <p:nvPr/>
              </p:nvSpPr>
              <p:spPr bwMode="auto">
                <a:xfrm>
                  <a:off x="3984" y="2129"/>
                  <a:ext cx="4" cy="7"/>
                </a:xfrm>
                <a:custGeom>
                  <a:avLst/>
                  <a:gdLst>
                    <a:gd name="T0" fmla="*/ 1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1"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0" name="Freeform 2243">
                  <a:extLst>
                    <a:ext uri="{FF2B5EF4-FFF2-40B4-BE49-F238E27FC236}">
                      <a16:creationId xmlns:a16="http://schemas.microsoft.com/office/drawing/2014/main" id="{1A211489-73FD-4F4C-8F23-4FBD66D2D5CA}"/>
                    </a:ext>
                  </a:extLst>
                </p:cNvPr>
                <p:cNvSpPr>
                  <a:spLocks/>
                </p:cNvSpPr>
                <p:nvPr/>
              </p:nvSpPr>
              <p:spPr bwMode="auto">
                <a:xfrm>
                  <a:off x="3984" y="2161"/>
                  <a:ext cx="4" cy="3"/>
                </a:xfrm>
                <a:custGeom>
                  <a:avLst/>
                  <a:gdLst>
                    <a:gd name="T0" fmla="*/ 2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2"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1" name="Freeform 2244">
                  <a:extLst>
                    <a:ext uri="{FF2B5EF4-FFF2-40B4-BE49-F238E27FC236}">
                      <a16:creationId xmlns:a16="http://schemas.microsoft.com/office/drawing/2014/main" id="{5FD3884F-CC7F-4519-832D-69CEF846A853}"/>
                    </a:ext>
                  </a:extLst>
                </p:cNvPr>
                <p:cNvSpPr>
                  <a:spLocks/>
                </p:cNvSpPr>
                <p:nvPr/>
              </p:nvSpPr>
              <p:spPr bwMode="auto">
                <a:xfrm>
                  <a:off x="3984" y="2193"/>
                  <a:ext cx="2" cy="2"/>
                </a:xfrm>
                <a:custGeom>
                  <a:avLst/>
                  <a:gdLst>
                    <a:gd name="T0" fmla="*/ 2 w 2"/>
                    <a:gd name="T1" fmla="*/ 1 h 2"/>
                    <a:gd name="T2" fmla="*/ 0 w 2"/>
                    <a:gd name="T3" fmla="*/ 0 h 2"/>
                    <a:gd name="T4" fmla="*/ 2 w 2"/>
                    <a:gd name="T5" fmla="*/ 2 h 2"/>
                  </a:gdLst>
                  <a:ahLst/>
                  <a:cxnLst>
                    <a:cxn ang="0">
                      <a:pos x="T0" y="T1"/>
                    </a:cxn>
                    <a:cxn ang="0">
                      <a:pos x="T2" y="T3"/>
                    </a:cxn>
                    <a:cxn ang="0">
                      <a:pos x="T4" y="T5"/>
                    </a:cxn>
                  </a:cxnLst>
                  <a:rect l="0" t="0" r="r" b="b"/>
                  <a:pathLst>
                    <a:path w="2" h="2">
                      <a:moveTo>
                        <a:pt x="2"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2" name="Freeform 2245">
                  <a:extLst>
                    <a:ext uri="{FF2B5EF4-FFF2-40B4-BE49-F238E27FC236}">
                      <a16:creationId xmlns:a16="http://schemas.microsoft.com/office/drawing/2014/main" id="{DA0031B3-2D6F-40C5-B17A-7EF25D244C63}"/>
                    </a:ext>
                  </a:extLst>
                </p:cNvPr>
                <p:cNvSpPr>
                  <a:spLocks/>
                </p:cNvSpPr>
                <p:nvPr/>
              </p:nvSpPr>
              <p:spPr bwMode="auto">
                <a:xfrm>
                  <a:off x="3982" y="2222"/>
                  <a:ext cx="2" cy="4"/>
                </a:xfrm>
                <a:custGeom>
                  <a:avLst/>
                  <a:gdLst>
                    <a:gd name="T0" fmla="*/ 2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2" y="4"/>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3" name="Freeform 2246">
                  <a:extLst>
                    <a:ext uri="{FF2B5EF4-FFF2-40B4-BE49-F238E27FC236}">
                      <a16:creationId xmlns:a16="http://schemas.microsoft.com/office/drawing/2014/main" id="{1A1EF01E-9571-4AA4-86C1-09C9127BAEF0}"/>
                    </a:ext>
                  </a:extLst>
                </p:cNvPr>
                <p:cNvSpPr>
                  <a:spLocks/>
                </p:cNvSpPr>
                <p:nvPr/>
              </p:nvSpPr>
              <p:spPr bwMode="auto">
                <a:xfrm>
                  <a:off x="3977" y="2250"/>
                  <a:ext cx="7" cy="8"/>
                </a:xfrm>
                <a:custGeom>
                  <a:avLst/>
                  <a:gdLst>
                    <a:gd name="T0" fmla="*/ 3 w 7"/>
                    <a:gd name="T1" fmla="*/ 8 h 8"/>
                    <a:gd name="T2" fmla="*/ 7 w 7"/>
                    <a:gd name="T3" fmla="*/ 0 h 8"/>
                    <a:gd name="T4" fmla="*/ 0 w 7"/>
                    <a:gd name="T5" fmla="*/ 6 h 8"/>
                  </a:gdLst>
                  <a:ahLst/>
                  <a:cxnLst>
                    <a:cxn ang="0">
                      <a:pos x="T0" y="T1"/>
                    </a:cxn>
                    <a:cxn ang="0">
                      <a:pos x="T2" y="T3"/>
                    </a:cxn>
                    <a:cxn ang="0">
                      <a:pos x="T4" y="T5"/>
                    </a:cxn>
                  </a:cxnLst>
                  <a:rect l="0" t="0" r="r" b="b"/>
                  <a:pathLst>
                    <a:path w="7" h="8">
                      <a:moveTo>
                        <a:pt x="3" y="8"/>
                      </a:moveTo>
                      <a:lnTo>
                        <a:pt x="7"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4" name="Freeform 2247">
                  <a:extLst>
                    <a:ext uri="{FF2B5EF4-FFF2-40B4-BE49-F238E27FC236}">
                      <a16:creationId xmlns:a16="http://schemas.microsoft.com/office/drawing/2014/main" id="{8056F4C2-4D1A-4781-AC8C-E3F71509DD07}"/>
                    </a:ext>
                  </a:extLst>
                </p:cNvPr>
                <p:cNvSpPr>
                  <a:spLocks/>
                </p:cNvSpPr>
                <p:nvPr/>
              </p:nvSpPr>
              <p:spPr bwMode="auto">
                <a:xfrm>
                  <a:off x="3971" y="2279"/>
                  <a:ext cx="13" cy="10"/>
                </a:xfrm>
                <a:custGeom>
                  <a:avLst/>
                  <a:gdLst>
                    <a:gd name="T0" fmla="*/ 3 w 13"/>
                    <a:gd name="T1" fmla="*/ 10 h 10"/>
                    <a:gd name="T2" fmla="*/ 13 w 13"/>
                    <a:gd name="T3" fmla="*/ 0 h 10"/>
                    <a:gd name="T4" fmla="*/ 0 w 13"/>
                    <a:gd name="T5" fmla="*/ 4 h 10"/>
                  </a:gdLst>
                  <a:ahLst/>
                  <a:cxnLst>
                    <a:cxn ang="0">
                      <a:pos x="T0" y="T1"/>
                    </a:cxn>
                    <a:cxn ang="0">
                      <a:pos x="T2" y="T3"/>
                    </a:cxn>
                    <a:cxn ang="0">
                      <a:pos x="T4" y="T5"/>
                    </a:cxn>
                  </a:cxnLst>
                  <a:rect l="0" t="0" r="r" b="b"/>
                  <a:pathLst>
                    <a:path w="13" h="10">
                      <a:moveTo>
                        <a:pt x="3" y="10"/>
                      </a:moveTo>
                      <a:lnTo>
                        <a:pt x="1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5" name="Freeform 2248">
                  <a:extLst>
                    <a:ext uri="{FF2B5EF4-FFF2-40B4-BE49-F238E27FC236}">
                      <a16:creationId xmlns:a16="http://schemas.microsoft.com/office/drawing/2014/main" id="{EBF3708D-ABAC-4EFF-A6FB-847BD6156985}"/>
                    </a:ext>
                  </a:extLst>
                </p:cNvPr>
                <p:cNvSpPr>
                  <a:spLocks/>
                </p:cNvSpPr>
                <p:nvPr/>
              </p:nvSpPr>
              <p:spPr bwMode="auto">
                <a:xfrm>
                  <a:off x="3966" y="2308"/>
                  <a:ext cx="18" cy="11"/>
                </a:xfrm>
                <a:custGeom>
                  <a:avLst/>
                  <a:gdLst>
                    <a:gd name="T0" fmla="*/ 3 w 18"/>
                    <a:gd name="T1" fmla="*/ 11 h 11"/>
                    <a:gd name="T2" fmla="*/ 18 w 18"/>
                    <a:gd name="T3" fmla="*/ 0 h 11"/>
                    <a:gd name="T4" fmla="*/ 0 w 18"/>
                    <a:gd name="T5" fmla="*/ 3 h 11"/>
                  </a:gdLst>
                  <a:ahLst/>
                  <a:cxnLst>
                    <a:cxn ang="0">
                      <a:pos x="T0" y="T1"/>
                    </a:cxn>
                    <a:cxn ang="0">
                      <a:pos x="T2" y="T3"/>
                    </a:cxn>
                    <a:cxn ang="0">
                      <a:pos x="T4" y="T5"/>
                    </a:cxn>
                  </a:cxnLst>
                  <a:rect l="0" t="0" r="r" b="b"/>
                  <a:pathLst>
                    <a:path w="18" h="11">
                      <a:moveTo>
                        <a:pt x="3" y="11"/>
                      </a:moveTo>
                      <a:lnTo>
                        <a:pt x="1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6" name="Freeform 2249">
                  <a:extLst>
                    <a:ext uri="{FF2B5EF4-FFF2-40B4-BE49-F238E27FC236}">
                      <a16:creationId xmlns:a16="http://schemas.microsoft.com/office/drawing/2014/main" id="{80E04991-B60A-494A-9999-B0537766E803}"/>
                    </a:ext>
                  </a:extLst>
                </p:cNvPr>
                <p:cNvSpPr>
                  <a:spLocks/>
                </p:cNvSpPr>
                <p:nvPr/>
              </p:nvSpPr>
              <p:spPr bwMode="auto">
                <a:xfrm>
                  <a:off x="3964" y="2337"/>
                  <a:ext cx="20" cy="11"/>
                </a:xfrm>
                <a:custGeom>
                  <a:avLst/>
                  <a:gdLst>
                    <a:gd name="T0" fmla="*/ 4 w 20"/>
                    <a:gd name="T1" fmla="*/ 11 h 11"/>
                    <a:gd name="T2" fmla="*/ 20 w 20"/>
                    <a:gd name="T3" fmla="*/ 0 h 11"/>
                    <a:gd name="T4" fmla="*/ 0 w 20"/>
                    <a:gd name="T5" fmla="*/ 2 h 11"/>
                  </a:gdLst>
                  <a:ahLst/>
                  <a:cxnLst>
                    <a:cxn ang="0">
                      <a:pos x="T0" y="T1"/>
                    </a:cxn>
                    <a:cxn ang="0">
                      <a:pos x="T2" y="T3"/>
                    </a:cxn>
                    <a:cxn ang="0">
                      <a:pos x="T4" y="T5"/>
                    </a:cxn>
                  </a:cxnLst>
                  <a:rect l="0" t="0" r="r" b="b"/>
                  <a:pathLst>
                    <a:path w="20" h="11">
                      <a:moveTo>
                        <a:pt x="4" y="11"/>
                      </a:moveTo>
                      <a:lnTo>
                        <a:pt x="2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7" name="Freeform 2250">
                  <a:extLst>
                    <a:ext uri="{FF2B5EF4-FFF2-40B4-BE49-F238E27FC236}">
                      <a16:creationId xmlns:a16="http://schemas.microsoft.com/office/drawing/2014/main" id="{A5C449DF-E2FD-4252-B48B-224FCBE83360}"/>
                    </a:ext>
                  </a:extLst>
                </p:cNvPr>
                <p:cNvSpPr>
                  <a:spLocks/>
                </p:cNvSpPr>
                <p:nvPr/>
              </p:nvSpPr>
              <p:spPr bwMode="auto">
                <a:xfrm>
                  <a:off x="3967" y="2365"/>
                  <a:ext cx="17" cy="10"/>
                </a:xfrm>
                <a:custGeom>
                  <a:avLst/>
                  <a:gdLst>
                    <a:gd name="T0" fmla="*/ 2 w 17"/>
                    <a:gd name="T1" fmla="*/ 10 h 10"/>
                    <a:gd name="T2" fmla="*/ 17 w 17"/>
                    <a:gd name="T3" fmla="*/ 0 h 10"/>
                    <a:gd name="T4" fmla="*/ 0 w 17"/>
                    <a:gd name="T5" fmla="*/ 2 h 10"/>
                  </a:gdLst>
                  <a:ahLst/>
                  <a:cxnLst>
                    <a:cxn ang="0">
                      <a:pos x="T0" y="T1"/>
                    </a:cxn>
                    <a:cxn ang="0">
                      <a:pos x="T2" y="T3"/>
                    </a:cxn>
                    <a:cxn ang="0">
                      <a:pos x="T4" y="T5"/>
                    </a:cxn>
                  </a:cxnLst>
                  <a:rect l="0" t="0" r="r" b="b"/>
                  <a:pathLst>
                    <a:path w="17" h="10">
                      <a:moveTo>
                        <a:pt x="2" y="10"/>
                      </a:moveTo>
                      <a:lnTo>
                        <a:pt x="1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8" name="Freeform 2251">
                  <a:extLst>
                    <a:ext uri="{FF2B5EF4-FFF2-40B4-BE49-F238E27FC236}">
                      <a16:creationId xmlns:a16="http://schemas.microsoft.com/office/drawing/2014/main" id="{8352BA7D-AA1E-49DC-BA20-C656624CA8F3}"/>
                    </a:ext>
                  </a:extLst>
                </p:cNvPr>
                <p:cNvSpPr>
                  <a:spLocks/>
                </p:cNvSpPr>
                <p:nvPr/>
              </p:nvSpPr>
              <p:spPr bwMode="auto">
                <a:xfrm>
                  <a:off x="3972" y="2394"/>
                  <a:ext cx="12" cy="7"/>
                </a:xfrm>
                <a:custGeom>
                  <a:avLst/>
                  <a:gdLst>
                    <a:gd name="T0" fmla="*/ 3 w 12"/>
                    <a:gd name="T1" fmla="*/ 7 h 7"/>
                    <a:gd name="T2" fmla="*/ 12 w 12"/>
                    <a:gd name="T3" fmla="*/ 0 h 7"/>
                    <a:gd name="T4" fmla="*/ 0 w 12"/>
                    <a:gd name="T5" fmla="*/ 2 h 7"/>
                  </a:gdLst>
                  <a:ahLst/>
                  <a:cxnLst>
                    <a:cxn ang="0">
                      <a:pos x="T0" y="T1"/>
                    </a:cxn>
                    <a:cxn ang="0">
                      <a:pos x="T2" y="T3"/>
                    </a:cxn>
                    <a:cxn ang="0">
                      <a:pos x="T4" y="T5"/>
                    </a:cxn>
                  </a:cxnLst>
                  <a:rect l="0" t="0" r="r" b="b"/>
                  <a:pathLst>
                    <a:path w="12" h="7">
                      <a:moveTo>
                        <a:pt x="3" y="7"/>
                      </a:moveTo>
                      <a:lnTo>
                        <a:pt x="1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9" name="Freeform 2252">
                  <a:extLst>
                    <a:ext uri="{FF2B5EF4-FFF2-40B4-BE49-F238E27FC236}">
                      <a16:creationId xmlns:a16="http://schemas.microsoft.com/office/drawing/2014/main" id="{E364BBDC-B5E9-4598-8E15-E442E0E6C477}"/>
                    </a:ext>
                  </a:extLst>
                </p:cNvPr>
                <p:cNvSpPr>
                  <a:spLocks/>
                </p:cNvSpPr>
                <p:nvPr/>
              </p:nvSpPr>
              <p:spPr bwMode="auto">
                <a:xfrm>
                  <a:off x="3980" y="2423"/>
                  <a:ext cx="4" cy="3"/>
                </a:xfrm>
                <a:custGeom>
                  <a:avLst/>
                  <a:gdLst>
                    <a:gd name="T0" fmla="*/ 1 w 4"/>
                    <a:gd name="T1" fmla="*/ 3 h 3"/>
                    <a:gd name="T2" fmla="*/ 4 w 4"/>
                    <a:gd name="T3" fmla="*/ 0 h 3"/>
                    <a:gd name="T4" fmla="*/ 0 w 4"/>
                    <a:gd name="T5" fmla="*/ 1 h 3"/>
                  </a:gdLst>
                  <a:ahLst/>
                  <a:cxnLst>
                    <a:cxn ang="0">
                      <a:pos x="T0" y="T1"/>
                    </a:cxn>
                    <a:cxn ang="0">
                      <a:pos x="T2" y="T3"/>
                    </a:cxn>
                    <a:cxn ang="0">
                      <a:pos x="T4" y="T5"/>
                    </a:cxn>
                  </a:cxnLst>
                  <a:rect l="0" t="0" r="r" b="b"/>
                  <a:pathLst>
                    <a:path w="4" h="3">
                      <a:moveTo>
                        <a:pt x="1" y="3"/>
                      </a:moveTo>
                      <a:lnTo>
                        <a:pt x="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0" name="Freeform 2253">
                  <a:extLst>
                    <a:ext uri="{FF2B5EF4-FFF2-40B4-BE49-F238E27FC236}">
                      <a16:creationId xmlns:a16="http://schemas.microsoft.com/office/drawing/2014/main" id="{D509166A-6ED8-4038-9B00-D5D1C48DE2EE}"/>
                    </a:ext>
                  </a:extLst>
                </p:cNvPr>
                <p:cNvSpPr>
                  <a:spLocks/>
                </p:cNvSpPr>
                <p:nvPr/>
              </p:nvSpPr>
              <p:spPr bwMode="auto">
                <a:xfrm>
                  <a:off x="3984" y="2451"/>
                  <a:ext cx="3" cy="1"/>
                </a:xfrm>
                <a:custGeom>
                  <a:avLst/>
                  <a:gdLst>
                    <a:gd name="T0" fmla="*/ 2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2"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1" name="Freeform 2254">
                  <a:extLst>
                    <a:ext uri="{FF2B5EF4-FFF2-40B4-BE49-F238E27FC236}">
                      <a16:creationId xmlns:a16="http://schemas.microsoft.com/office/drawing/2014/main" id="{896EB0B1-76B8-439E-9BA2-C2DB1DA98A97}"/>
                    </a:ext>
                  </a:extLst>
                </p:cNvPr>
                <p:cNvSpPr>
                  <a:spLocks/>
                </p:cNvSpPr>
                <p:nvPr/>
              </p:nvSpPr>
              <p:spPr bwMode="auto">
                <a:xfrm>
                  <a:off x="3984" y="2477"/>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2" name="Freeform 2255">
                  <a:extLst>
                    <a:ext uri="{FF2B5EF4-FFF2-40B4-BE49-F238E27FC236}">
                      <a16:creationId xmlns:a16="http://schemas.microsoft.com/office/drawing/2014/main" id="{BF585CD0-633E-402D-979C-904966F029E9}"/>
                    </a:ext>
                  </a:extLst>
                </p:cNvPr>
                <p:cNvSpPr>
                  <a:spLocks/>
                </p:cNvSpPr>
                <p:nvPr/>
              </p:nvSpPr>
              <p:spPr bwMode="auto">
                <a:xfrm>
                  <a:off x="3984" y="2506"/>
                  <a:ext cx="6" cy="3"/>
                </a:xfrm>
                <a:custGeom>
                  <a:avLst/>
                  <a:gdLst>
                    <a:gd name="T0" fmla="*/ 6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6"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3" name="Freeform 2256">
                  <a:extLst>
                    <a:ext uri="{FF2B5EF4-FFF2-40B4-BE49-F238E27FC236}">
                      <a16:creationId xmlns:a16="http://schemas.microsoft.com/office/drawing/2014/main" id="{63B53D13-46D4-4506-BD4B-90BF65BC1C91}"/>
                    </a:ext>
                  </a:extLst>
                </p:cNvPr>
                <p:cNvSpPr>
                  <a:spLocks/>
                </p:cNvSpPr>
                <p:nvPr/>
              </p:nvSpPr>
              <p:spPr bwMode="auto">
                <a:xfrm>
                  <a:off x="3984" y="2537"/>
                  <a:ext cx="3" cy="2"/>
                </a:xfrm>
                <a:custGeom>
                  <a:avLst/>
                  <a:gdLst>
                    <a:gd name="T0" fmla="*/ 3 w 3"/>
                    <a:gd name="T1" fmla="*/ 0 h 2"/>
                    <a:gd name="T2" fmla="*/ 0 w 3"/>
                    <a:gd name="T3" fmla="*/ 1 h 2"/>
                    <a:gd name="T4" fmla="*/ 3 w 3"/>
                    <a:gd name="T5" fmla="*/ 2 h 2"/>
                  </a:gdLst>
                  <a:ahLst/>
                  <a:cxnLst>
                    <a:cxn ang="0">
                      <a:pos x="T0" y="T1"/>
                    </a:cxn>
                    <a:cxn ang="0">
                      <a:pos x="T2" y="T3"/>
                    </a:cxn>
                    <a:cxn ang="0">
                      <a:pos x="T4" y="T5"/>
                    </a:cxn>
                  </a:cxnLst>
                  <a:rect l="0" t="0" r="r" b="b"/>
                  <a:pathLst>
                    <a:path w="3" h="2">
                      <a:moveTo>
                        <a:pt x="3"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4" name="Freeform 2257">
                  <a:extLst>
                    <a:ext uri="{FF2B5EF4-FFF2-40B4-BE49-F238E27FC236}">
                      <a16:creationId xmlns:a16="http://schemas.microsoft.com/office/drawing/2014/main" id="{AAD33E70-4D4E-4D4D-9D2B-B2CE38A29064}"/>
                    </a:ext>
                  </a:extLst>
                </p:cNvPr>
                <p:cNvSpPr>
                  <a:spLocks/>
                </p:cNvSpPr>
                <p:nvPr/>
              </p:nvSpPr>
              <p:spPr bwMode="auto">
                <a:xfrm>
                  <a:off x="3983" y="2567"/>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5" name="Freeform 2258">
                  <a:extLst>
                    <a:ext uri="{FF2B5EF4-FFF2-40B4-BE49-F238E27FC236}">
                      <a16:creationId xmlns:a16="http://schemas.microsoft.com/office/drawing/2014/main" id="{6E8F58A5-2156-4554-8C33-E2229C1FB2CC}"/>
                    </a:ext>
                  </a:extLst>
                </p:cNvPr>
                <p:cNvSpPr>
                  <a:spLocks/>
                </p:cNvSpPr>
                <p:nvPr/>
              </p:nvSpPr>
              <p:spPr bwMode="auto">
                <a:xfrm>
                  <a:off x="3979" y="2595"/>
                  <a:ext cx="5" cy="5"/>
                </a:xfrm>
                <a:custGeom>
                  <a:avLst/>
                  <a:gdLst>
                    <a:gd name="T0" fmla="*/ 2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2"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6" name="Freeform 2259">
                  <a:extLst>
                    <a:ext uri="{FF2B5EF4-FFF2-40B4-BE49-F238E27FC236}">
                      <a16:creationId xmlns:a16="http://schemas.microsoft.com/office/drawing/2014/main" id="{DFBC04DA-D746-4C9A-9FF0-21BF5154D640}"/>
                    </a:ext>
                  </a:extLst>
                </p:cNvPr>
                <p:cNvSpPr>
                  <a:spLocks/>
                </p:cNvSpPr>
                <p:nvPr/>
              </p:nvSpPr>
              <p:spPr bwMode="auto">
                <a:xfrm>
                  <a:off x="4006" y="1704"/>
                  <a:ext cx="6" cy="3"/>
                </a:xfrm>
                <a:custGeom>
                  <a:avLst/>
                  <a:gdLst>
                    <a:gd name="T0" fmla="*/ 0 w 6"/>
                    <a:gd name="T1" fmla="*/ 3 h 3"/>
                    <a:gd name="T2" fmla="*/ 6 w 6"/>
                    <a:gd name="T3" fmla="*/ 1 h 3"/>
                    <a:gd name="T4" fmla="*/ 0 w 6"/>
                    <a:gd name="T5" fmla="*/ 0 h 3"/>
                  </a:gdLst>
                  <a:ahLst/>
                  <a:cxnLst>
                    <a:cxn ang="0">
                      <a:pos x="T0" y="T1"/>
                    </a:cxn>
                    <a:cxn ang="0">
                      <a:pos x="T2" y="T3"/>
                    </a:cxn>
                    <a:cxn ang="0">
                      <a:pos x="T4" y="T5"/>
                    </a:cxn>
                  </a:cxnLst>
                  <a:rect l="0" t="0" r="r" b="b"/>
                  <a:pathLst>
                    <a:path w="6" h="3">
                      <a:moveTo>
                        <a:pt x="0" y="3"/>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7" name="Freeform 2260">
                  <a:extLst>
                    <a:ext uri="{FF2B5EF4-FFF2-40B4-BE49-F238E27FC236}">
                      <a16:creationId xmlns:a16="http://schemas.microsoft.com/office/drawing/2014/main" id="{14E3D84C-A2B5-4E46-AB62-36D8BDFF9824}"/>
                    </a:ext>
                  </a:extLst>
                </p:cNvPr>
                <p:cNvSpPr>
                  <a:spLocks/>
                </p:cNvSpPr>
                <p:nvPr/>
              </p:nvSpPr>
              <p:spPr bwMode="auto">
                <a:xfrm>
                  <a:off x="4006" y="1730"/>
                  <a:ext cx="6" cy="3"/>
                </a:xfrm>
                <a:custGeom>
                  <a:avLst/>
                  <a:gdLst>
                    <a:gd name="T0" fmla="*/ 0 w 6"/>
                    <a:gd name="T1" fmla="*/ 3 h 3"/>
                    <a:gd name="T2" fmla="*/ 6 w 6"/>
                    <a:gd name="T3" fmla="*/ 3 h 3"/>
                    <a:gd name="T4" fmla="*/ 1 w 6"/>
                    <a:gd name="T5" fmla="*/ 0 h 3"/>
                  </a:gdLst>
                  <a:ahLst/>
                  <a:cxnLst>
                    <a:cxn ang="0">
                      <a:pos x="T0" y="T1"/>
                    </a:cxn>
                    <a:cxn ang="0">
                      <a:pos x="T2" y="T3"/>
                    </a:cxn>
                    <a:cxn ang="0">
                      <a:pos x="T4" y="T5"/>
                    </a:cxn>
                  </a:cxnLst>
                  <a:rect l="0" t="0" r="r" b="b"/>
                  <a:pathLst>
                    <a:path w="6" h="3">
                      <a:moveTo>
                        <a:pt x="0" y="3"/>
                      </a:moveTo>
                      <a:lnTo>
                        <a:pt x="6"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8" name="Freeform 2261">
                  <a:extLst>
                    <a:ext uri="{FF2B5EF4-FFF2-40B4-BE49-F238E27FC236}">
                      <a16:creationId xmlns:a16="http://schemas.microsoft.com/office/drawing/2014/main" id="{13036C04-4866-46B0-97E3-8E2F932E490B}"/>
                    </a:ext>
                  </a:extLst>
                </p:cNvPr>
                <p:cNvSpPr>
                  <a:spLocks/>
                </p:cNvSpPr>
                <p:nvPr/>
              </p:nvSpPr>
              <p:spPr bwMode="auto">
                <a:xfrm>
                  <a:off x="4008" y="1758"/>
                  <a:ext cx="4" cy="4"/>
                </a:xfrm>
                <a:custGeom>
                  <a:avLst/>
                  <a:gdLst>
                    <a:gd name="T0" fmla="*/ 0 w 4"/>
                    <a:gd name="T1" fmla="*/ 1 h 4"/>
                    <a:gd name="T2" fmla="*/ 4 w 4"/>
                    <a:gd name="T3" fmla="*/ 4 h 4"/>
                    <a:gd name="T4" fmla="*/ 2 w 4"/>
                    <a:gd name="T5" fmla="*/ 0 h 4"/>
                  </a:gdLst>
                  <a:ahLst/>
                  <a:cxnLst>
                    <a:cxn ang="0">
                      <a:pos x="T0" y="T1"/>
                    </a:cxn>
                    <a:cxn ang="0">
                      <a:pos x="T2" y="T3"/>
                    </a:cxn>
                    <a:cxn ang="0">
                      <a:pos x="T4" y="T5"/>
                    </a:cxn>
                  </a:cxnLst>
                  <a:rect l="0" t="0" r="r" b="b"/>
                  <a:pathLst>
                    <a:path w="4" h="4">
                      <a:moveTo>
                        <a:pt x="0" y="1"/>
                      </a:moveTo>
                      <a:lnTo>
                        <a:pt x="4"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9" name="Freeform 2262">
                  <a:extLst>
                    <a:ext uri="{FF2B5EF4-FFF2-40B4-BE49-F238E27FC236}">
                      <a16:creationId xmlns:a16="http://schemas.microsoft.com/office/drawing/2014/main" id="{8B4D1E23-CEF3-4152-B568-216A3110D729}"/>
                    </a:ext>
                  </a:extLst>
                </p:cNvPr>
                <p:cNvSpPr>
                  <a:spLocks/>
                </p:cNvSpPr>
                <p:nvPr/>
              </p:nvSpPr>
              <p:spPr bwMode="auto">
                <a:xfrm>
                  <a:off x="4011" y="1787"/>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0" name="Freeform 2263">
                  <a:extLst>
                    <a:ext uri="{FF2B5EF4-FFF2-40B4-BE49-F238E27FC236}">
                      <a16:creationId xmlns:a16="http://schemas.microsoft.com/office/drawing/2014/main" id="{847AA41D-3011-4A45-A5B6-484E46717673}"/>
                    </a:ext>
                  </a:extLst>
                </p:cNvPr>
                <p:cNvSpPr>
                  <a:spLocks/>
                </p:cNvSpPr>
                <p:nvPr/>
              </p:nvSpPr>
              <p:spPr bwMode="auto">
                <a:xfrm>
                  <a:off x="4012" y="1817"/>
                  <a:ext cx="3" cy="3"/>
                </a:xfrm>
                <a:custGeom>
                  <a:avLst/>
                  <a:gdLst>
                    <a:gd name="T0" fmla="*/ 2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2"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1" name="Freeform 2264">
                  <a:extLst>
                    <a:ext uri="{FF2B5EF4-FFF2-40B4-BE49-F238E27FC236}">
                      <a16:creationId xmlns:a16="http://schemas.microsoft.com/office/drawing/2014/main" id="{303A70A9-D9DC-4AFB-8D2D-1AAF8ADA356E}"/>
                    </a:ext>
                  </a:extLst>
                </p:cNvPr>
                <p:cNvSpPr>
                  <a:spLocks/>
                </p:cNvSpPr>
                <p:nvPr/>
              </p:nvSpPr>
              <p:spPr bwMode="auto">
                <a:xfrm>
                  <a:off x="4012" y="184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2" name="Freeform 2265">
                  <a:extLst>
                    <a:ext uri="{FF2B5EF4-FFF2-40B4-BE49-F238E27FC236}">
                      <a16:creationId xmlns:a16="http://schemas.microsoft.com/office/drawing/2014/main" id="{2211CC8D-6470-4CB3-B943-187F231E3C8E}"/>
                    </a:ext>
                  </a:extLst>
                </p:cNvPr>
                <p:cNvSpPr>
                  <a:spLocks/>
                </p:cNvSpPr>
                <p:nvPr/>
              </p:nvSpPr>
              <p:spPr bwMode="auto">
                <a:xfrm>
                  <a:off x="4011" y="1877"/>
                  <a:ext cx="3" cy="5"/>
                </a:xfrm>
                <a:custGeom>
                  <a:avLst/>
                  <a:gdLst>
                    <a:gd name="T0" fmla="*/ 3 w 3"/>
                    <a:gd name="T1" fmla="*/ 5 h 5"/>
                    <a:gd name="T2" fmla="*/ 1 w 3"/>
                    <a:gd name="T3" fmla="*/ 0 h 5"/>
                    <a:gd name="T4" fmla="*/ 0 w 3"/>
                    <a:gd name="T5" fmla="*/ 5 h 5"/>
                  </a:gdLst>
                  <a:ahLst/>
                  <a:cxnLst>
                    <a:cxn ang="0">
                      <a:pos x="T0" y="T1"/>
                    </a:cxn>
                    <a:cxn ang="0">
                      <a:pos x="T2" y="T3"/>
                    </a:cxn>
                    <a:cxn ang="0">
                      <a:pos x="T4" y="T5"/>
                    </a:cxn>
                  </a:cxnLst>
                  <a:rect l="0" t="0" r="r" b="b"/>
                  <a:pathLst>
                    <a:path w="3" h="5">
                      <a:moveTo>
                        <a:pt x="3"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3" name="Freeform 2266">
                  <a:extLst>
                    <a:ext uri="{FF2B5EF4-FFF2-40B4-BE49-F238E27FC236}">
                      <a16:creationId xmlns:a16="http://schemas.microsoft.com/office/drawing/2014/main" id="{CF282658-797E-42F9-9DCA-F5290FECD9CF}"/>
                    </a:ext>
                  </a:extLst>
                </p:cNvPr>
                <p:cNvSpPr>
                  <a:spLocks/>
                </p:cNvSpPr>
                <p:nvPr/>
              </p:nvSpPr>
              <p:spPr bwMode="auto">
                <a:xfrm>
                  <a:off x="4009" y="1906"/>
                  <a:ext cx="3" cy="6"/>
                </a:xfrm>
                <a:custGeom>
                  <a:avLst/>
                  <a:gdLst>
                    <a:gd name="T0" fmla="*/ 3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3"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4" name="Freeform 2267">
                  <a:extLst>
                    <a:ext uri="{FF2B5EF4-FFF2-40B4-BE49-F238E27FC236}">
                      <a16:creationId xmlns:a16="http://schemas.microsoft.com/office/drawing/2014/main" id="{2DE936B4-C5DC-4A65-B718-A30AB8968D2A}"/>
                    </a:ext>
                  </a:extLst>
                </p:cNvPr>
                <p:cNvSpPr>
                  <a:spLocks/>
                </p:cNvSpPr>
                <p:nvPr/>
              </p:nvSpPr>
              <p:spPr bwMode="auto">
                <a:xfrm>
                  <a:off x="4007" y="1935"/>
                  <a:ext cx="5" cy="6"/>
                </a:xfrm>
                <a:custGeom>
                  <a:avLst/>
                  <a:gdLst>
                    <a:gd name="T0" fmla="*/ 3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3"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5" name="Freeform 2268">
                  <a:extLst>
                    <a:ext uri="{FF2B5EF4-FFF2-40B4-BE49-F238E27FC236}">
                      <a16:creationId xmlns:a16="http://schemas.microsoft.com/office/drawing/2014/main" id="{2C48104F-2EC1-4710-B8D6-6C6C8E44A224}"/>
                    </a:ext>
                  </a:extLst>
                </p:cNvPr>
                <p:cNvSpPr>
                  <a:spLocks/>
                </p:cNvSpPr>
                <p:nvPr/>
              </p:nvSpPr>
              <p:spPr bwMode="auto">
                <a:xfrm>
                  <a:off x="4008" y="1963"/>
                  <a:ext cx="4" cy="4"/>
                </a:xfrm>
                <a:custGeom>
                  <a:avLst/>
                  <a:gdLst>
                    <a:gd name="T0" fmla="*/ 1 w 4"/>
                    <a:gd name="T1" fmla="*/ 4 h 4"/>
                    <a:gd name="T2" fmla="*/ 4 w 4"/>
                    <a:gd name="T3" fmla="*/ 0 h 4"/>
                    <a:gd name="T4" fmla="*/ 0 w 4"/>
                    <a:gd name="T5" fmla="*/ 2 h 4"/>
                  </a:gdLst>
                  <a:ahLst/>
                  <a:cxnLst>
                    <a:cxn ang="0">
                      <a:pos x="T0" y="T1"/>
                    </a:cxn>
                    <a:cxn ang="0">
                      <a:pos x="T2" y="T3"/>
                    </a:cxn>
                    <a:cxn ang="0">
                      <a:pos x="T4" y="T5"/>
                    </a:cxn>
                  </a:cxnLst>
                  <a:rect l="0" t="0" r="r" b="b"/>
                  <a:pathLst>
                    <a:path w="4" h="4">
                      <a:moveTo>
                        <a:pt x="1" y="4"/>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6" name="Freeform 2269">
                  <a:extLst>
                    <a:ext uri="{FF2B5EF4-FFF2-40B4-BE49-F238E27FC236}">
                      <a16:creationId xmlns:a16="http://schemas.microsoft.com/office/drawing/2014/main" id="{B593139B-1F8A-4193-A3FD-8AB27F6DE310}"/>
                    </a:ext>
                  </a:extLst>
                </p:cNvPr>
                <p:cNvSpPr>
                  <a:spLocks/>
                </p:cNvSpPr>
                <p:nvPr/>
              </p:nvSpPr>
              <p:spPr bwMode="auto">
                <a:xfrm>
                  <a:off x="4010" y="1992"/>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7" name="Freeform 2270">
                  <a:extLst>
                    <a:ext uri="{FF2B5EF4-FFF2-40B4-BE49-F238E27FC236}">
                      <a16:creationId xmlns:a16="http://schemas.microsoft.com/office/drawing/2014/main" id="{3B47F790-0B75-4BCF-8030-41CDEF7F28CE}"/>
                    </a:ext>
                  </a:extLst>
                </p:cNvPr>
                <p:cNvSpPr>
                  <a:spLocks/>
                </p:cNvSpPr>
                <p:nvPr/>
              </p:nvSpPr>
              <p:spPr bwMode="auto">
                <a:xfrm>
                  <a:off x="4011" y="2019"/>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8" name="Freeform 2271">
                  <a:extLst>
                    <a:ext uri="{FF2B5EF4-FFF2-40B4-BE49-F238E27FC236}">
                      <a16:creationId xmlns:a16="http://schemas.microsoft.com/office/drawing/2014/main" id="{E9F45365-59AD-4834-96D1-1FD29F7A78AC}"/>
                    </a:ext>
                  </a:extLst>
                </p:cNvPr>
                <p:cNvSpPr>
                  <a:spLocks/>
                </p:cNvSpPr>
                <p:nvPr/>
              </p:nvSpPr>
              <p:spPr bwMode="auto">
                <a:xfrm>
                  <a:off x="4011" y="2045"/>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9" name="Freeform 2272">
                  <a:extLst>
                    <a:ext uri="{FF2B5EF4-FFF2-40B4-BE49-F238E27FC236}">
                      <a16:creationId xmlns:a16="http://schemas.microsoft.com/office/drawing/2014/main" id="{EFA37391-0545-40C8-ABEE-241C4BB96C65}"/>
                    </a:ext>
                  </a:extLst>
                </p:cNvPr>
                <p:cNvSpPr>
                  <a:spLocks/>
                </p:cNvSpPr>
                <p:nvPr/>
              </p:nvSpPr>
              <p:spPr bwMode="auto">
                <a:xfrm>
                  <a:off x="4012" y="2072"/>
                  <a:ext cx="3" cy="6"/>
                </a:xfrm>
                <a:custGeom>
                  <a:avLst/>
                  <a:gdLst>
                    <a:gd name="T0" fmla="*/ 0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0"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0" name="Freeform 2273">
                  <a:extLst>
                    <a:ext uri="{FF2B5EF4-FFF2-40B4-BE49-F238E27FC236}">
                      <a16:creationId xmlns:a16="http://schemas.microsoft.com/office/drawing/2014/main" id="{5165EABC-90EC-42F6-A5E8-809333922588}"/>
                    </a:ext>
                  </a:extLst>
                </p:cNvPr>
                <p:cNvSpPr>
                  <a:spLocks/>
                </p:cNvSpPr>
                <p:nvPr/>
              </p:nvSpPr>
              <p:spPr bwMode="auto">
                <a:xfrm>
                  <a:off x="4012" y="2100"/>
                  <a:ext cx="4" cy="7"/>
                </a:xfrm>
                <a:custGeom>
                  <a:avLst/>
                  <a:gdLst>
                    <a:gd name="T0" fmla="*/ 1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1"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1" name="Freeform 2274">
                  <a:extLst>
                    <a:ext uri="{FF2B5EF4-FFF2-40B4-BE49-F238E27FC236}">
                      <a16:creationId xmlns:a16="http://schemas.microsoft.com/office/drawing/2014/main" id="{34BC9484-5556-462E-9D98-745F4699B3A0}"/>
                    </a:ext>
                  </a:extLst>
                </p:cNvPr>
                <p:cNvSpPr>
                  <a:spLocks/>
                </p:cNvSpPr>
                <p:nvPr/>
              </p:nvSpPr>
              <p:spPr bwMode="auto">
                <a:xfrm>
                  <a:off x="4012" y="2129"/>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2" name="Freeform 2275">
                  <a:extLst>
                    <a:ext uri="{FF2B5EF4-FFF2-40B4-BE49-F238E27FC236}">
                      <a16:creationId xmlns:a16="http://schemas.microsoft.com/office/drawing/2014/main" id="{C57860DB-716A-4F83-A7B3-B4E813486EFE}"/>
                    </a:ext>
                  </a:extLst>
                </p:cNvPr>
                <p:cNvSpPr>
                  <a:spLocks/>
                </p:cNvSpPr>
                <p:nvPr/>
              </p:nvSpPr>
              <p:spPr bwMode="auto">
                <a:xfrm>
                  <a:off x="4012" y="2160"/>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3" name="Freeform 2276">
                  <a:extLst>
                    <a:ext uri="{FF2B5EF4-FFF2-40B4-BE49-F238E27FC236}">
                      <a16:creationId xmlns:a16="http://schemas.microsoft.com/office/drawing/2014/main" id="{151DCBD8-8DE8-40ED-AB39-DD820D5F72FD}"/>
                    </a:ext>
                  </a:extLst>
                </p:cNvPr>
                <p:cNvSpPr>
                  <a:spLocks/>
                </p:cNvSpPr>
                <p:nvPr/>
              </p:nvSpPr>
              <p:spPr bwMode="auto">
                <a:xfrm>
                  <a:off x="4012" y="2192"/>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4" name="Freeform 2277">
                  <a:extLst>
                    <a:ext uri="{FF2B5EF4-FFF2-40B4-BE49-F238E27FC236}">
                      <a16:creationId xmlns:a16="http://schemas.microsoft.com/office/drawing/2014/main" id="{8F62E85C-3634-4BBE-B283-7A55E8E6B59C}"/>
                    </a:ext>
                  </a:extLst>
                </p:cNvPr>
                <p:cNvSpPr>
                  <a:spLocks/>
                </p:cNvSpPr>
                <p:nvPr/>
              </p:nvSpPr>
              <p:spPr bwMode="auto">
                <a:xfrm>
                  <a:off x="4012" y="2222"/>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5" name="Freeform 2278">
                  <a:extLst>
                    <a:ext uri="{FF2B5EF4-FFF2-40B4-BE49-F238E27FC236}">
                      <a16:creationId xmlns:a16="http://schemas.microsoft.com/office/drawing/2014/main" id="{EB7A8B44-E17A-4F45-ABE8-F5F12B228B90}"/>
                    </a:ext>
                  </a:extLst>
                </p:cNvPr>
                <p:cNvSpPr>
                  <a:spLocks/>
                </p:cNvSpPr>
                <p:nvPr/>
              </p:nvSpPr>
              <p:spPr bwMode="auto">
                <a:xfrm>
                  <a:off x="4009" y="2250"/>
                  <a:ext cx="3" cy="5"/>
                </a:xfrm>
                <a:custGeom>
                  <a:avLst/>
                  <a:gdLst>
                    <a:gd name="T0" fmla="*/ 2 w 3"/>
                    <a:gd name="T1" fmla="*/ 5 h 5"/>
                    <a:gd name="T2" fmla="*/ 3 w 3"/>
                    <a:gd name="T3" fmla="*/ 0 h 5"/>
                    <a:gd name="T4" fmla="*/ 0 w 3"/>
                    <a:gd name="T5" fmla="*/ 4 h 5"/>
                  </a:gdLst>
                  <a:ahLst/>
                  <a:cxnLst>
                    <a:cxn ang="0">
                      <a:pos x="T0" y="T1"/>
                    </a:cxn>
                    <a:cxn ang="0">
                      <a:pos x="T2" y="T3"/>
                    </a:cxn>
                    <a:cxn ang="0">
                      <a:pos x="T4" y="T5"/>
                    </a:cxn>
                  </a:cxnLst>
                  <a:rect l="0" t="0" r="r" b="b"/>
                  <a:pathLst>
                    <a:path w="3" h="5">
                      <a:moveTo>
                        <a:pt x="2" y="5"/>
                      </a:moveTo>
                      <a:lnTo>
                        <a:pt x="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6" name="Freeform 2279">
                  <a:extLst>
                    <a:ext uri="{FF2B5EF4-FFF2-40B4-BE49-F238E27FC236}">
                      <a16:creationId xmlns:a16="http://schemas.microsoft.com/office/drawing/2014/main" id="{A337C10D-0EF0-4A8E-BB67-FBD11AC24F9F}"/>
                    </a:ext>
                  </a:extLst>
                </p:cNvPr>
                <p:cNvSpPr>
                  <a:spLocks/>
                </p:cNvSpPr>
                <p:nvPr/>
              </p:nvSpPr>
              <p:spPr bwMode="auto">
                <a:xfrm>
                  <a:off x="4003" y="2279"/>
                  <a:ext cx="9" cy="7"/>
                </a:xfrm>
                <a:custGeom>
                  <a:avLst/>
                  <a:gdLst>
                    <a:gd name="T0" fmla="*/ 2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2"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7" name="Freeform 2280">
                  <a:extLst>
                    <a:ext uri="{FF2B5EF4-FFF2-40B4-BE49-F238E27FC236}">
                      <a16:creationId xmlns:a16="http://schemas.microsoft.com/office/drawing/2014/main" id="{678A1845-CDA3-4DED-A039-FDA9C90772C3}"/>
                    </a:ext>
                  </a:extLst>
                </p:cNvPr>
                <p:cNvSpPr>
                  <a:spLocks/>
                </p:cNvSpPr>
                <p:nvPr/>
              </p:nvSpPr>
              <p:spPr bwMode="auto">
                <a:xfrm>
                  <a:off x="3997" y="2308"/>
                  <a:ext cx="15" cy="8"/>
                </a:xfrm>
                <a:custGeom>
                  <a:avLst/>
                  <a:gdLst>
                    <a:gd name="T0" fmla="*/ 3 w 15"/>
                    <a:gd name="T1" fmla="*/ 8 h 8"/>
                    <a:gd name="T2" fmla="*/ 15 w 15"/>
                    <a:gd name="T3" fmla="*/ 0 h 8"/>
                    <a:gd name="T4" fmla="*/ 0 w 15"/>
                    <a:gd name="T5" fmla="*/ 2 h 8"/>
                  </a:gdLst>
                  <a:ahLst/>
                  <a:cxnLst>
                    <a:cxn ang="0">
                      <a:pos x="T0" y="T1"/>
                    </a:cxn>
                    <a:cxn ang="0">
                      <a:pos x="T2" y="T3"/>
                    </a:cxn>
                    <a:cxn ang="0">
                      <a:pos x="T4" y="T5"/>
                    </a:cxn>
                  </a:cxnLst>
                  <a:rect l="0" t="0" r="r" b="b"/>
                  <a:pathLst>
                    <a:path w="15" h="8">
                      <a:moveTo>
                        <a:pt x="3" y="8"/>
                      </a:moveTo>
                      <a:lnTo>
                        <a:pt x="1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8" name="Freeform 2281">
                  <a:extLst>
                    <a:ext uri="{FF2B5EF4-FFF2-40B4-BE49-F238E27FC236}">
                      <a16:creationId xmlns:a16="http://schemas.microsoft.com/office/drawing/2014/main" id="{8B6D1122-5DF5-45B8-98ED-192C1FEDE8A7}"/>
                    </a:ext>
                  </a:extLst>
                </p:cNvPr>
                <p:cNvSpPr>
                  <a:spLocks/>
                </p:cNvSpPr>
                <p:nvPr/>
              </p:nvSpPr>
              <p:spPr bwMode="auto">
                <a:xfrm>
                  <a:off x="3995" y="2337"/>
                  <a:ext cx="17" cy="9"/>
                </a:xfrm>
                <a:custGeom>
                  <a:avLst/>
                  <a:gdLst>
                    <a:gd name="T0" fmla="*/ 2 w 17"/>
                    <a:gd name="T1" fmla="*/ 9 h 9"/>
                    <a:gd name="T2" fmla="*/ 17 w 17"/>
                    <a:gd name="T3" fmla="*/ 0 h 9"/>
                    <a:gd name="T4" fmla="*/ 0 w 17"/>
                    <a:gd name="T5" fmla="*/ 1 h 9"/>
                  </a:gdLst>
                  <a:ahLst/>
                  <a:cxnLst>
                    <a:cxn ang="0">
                      <a:pos x="T0" y="T1"/>
                    </a:cxn>
                    <a:cxn ang="0">
                      <a:pos x="T2" y="T3"/>
                    </a:cxn>
                    <a:cxn ang="0">
                      <a:pos x="T4" y="T5"/>
                    </a:cxn>
                  </a:cxnLst>
                  <a:rect l="0" t="0" r="r" b="b"/>
                  <a:pathLst>
                    <a:path w="17" h="9">
                      <a:moveTo>
                        <a:pt x="2" y="9"/>
                      </a:moveTo>
                      <a:lnTo>
                        <a:pt x="1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9" name="Freeform 2282">
                  <a:extLst>
                    <a:ext uri="{FF2B5EF4-FFF2-40B4-BE49-F238E27FC236}">
                      <a16:creationId xmlns:a16="http://schemas.microsoft.com/office/drawing/2014/main" id="{C3173CA8-DD14-47A6-95C4-369CE2917874}"/>
                    </a:ext>
                  </a:extLst>
                </p:cNvPr>
                <p:cNvSpPr>
                  <a:spLocks/>
                </p:cNvSpPr>
                <p:nvPr/>
              </p:nvSpPr>
              <p:spPr bwMode="auto">
                <a:xfrm>
                  <a:off x="3997" y="2365"/>
                  <a:ext cx="15" cy="9"/>
                </a:xfrm>
                <a:custGeom>
                  <a:avLst/>
                  <a:gdLst>
                    <a:gd name="T0" fmla="*/ 2 w 15"/>
                    <a:gd name="T1" fmla="*/ 9 h 9"/>
                    <a:gd name="T2" fmla="*/ 15 w 15"/>
                    <a:gd name="T3" fmla="*/ 0 h 9"/>
                    <a:gd name="T4" fmla="*/ 0 w 15"/>
                    <a:gd name="T5" fmla="*/ 2 h 9"/>
                  </a:gdLst>
                  <a:ahLst/>
                  <a:cxnLst>
                    <a:cxn ang="0">
                      <a:pos x="T0" y="T1"/>
                    </a:cxn>
                    <a:cxn ang="0">
                      <a:pos x="T2" y="T3"/>
                    </a:cxn>
                    <a:cxn ang="0">
                      <a:pos x="T4" y="T5"/>
                    </a:cxn>
                  </a:cxnLst>
                  <a:rect l="0" t="0" r="r" b="b"/>
                  <a:pathLst>
                    <a:path w="15" h="9">
                      <a:moveTo>
                        <a:pt x="2" y="9"/>
                      </a:moveTo>
                      <a:lnTo>
                        <a:pt x="1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0" name="Freeform 2283">
                  <a:extLst>
                    <a:ext uri="{FF2B5EF4-FFF2-40B4-BE49-F238E27FC236}">
                      <a16:creationId xmlns:a16="http://schemas.microsoft.com/office/drawing/2014/main" id="{BAECA245-FFC7-4BEC-ABC5-15131BF2B204}"/>
                    </a:ext>
                  </a:extLst>
                </p:cNvPr>
                <p:cNvSpPr>
                  <a:spLocks/>
                </p:cNvSpPr>
                <p:nvPr/>
              </p:nvSpPr>
              <p:spPr bwMode="auto">
                <a:xfrm>
                  <a:off x="4002" y="2394"/>
                  <a:ext cx="10" cy="7"/>
                </a:xfrm>
                <a:custGeom>
                  <a:avLst/>
                  <a:gdLst>
                    <a:gd name="T0" fmla="*/ 3 w 10"/>
                    <a:gd name="T1" fmla="*/ 7 h 7"/>
                    <a:gd name="T2" fmla="*/ 10 w 10"/>
                    <a:gd name="T3" fmla="*/ 0 h 7"/>
                    <a:gd name="T4" fmla="*/ 0 w 10"/>
                    <a:gd name="T5" fmla="*/ 3 h 7"/>
                  </a:gdLst>
                  <a:ahLst/>
                  <a:cxnLst>
                    <a:cxn ang="0">
                      <a:pos x="T0" y="T1"/>
                    </a:cxn>
                    <a:cxn ang="0">
                      <a:pos x="T2" y="T3"/>
                    </a:cxn>
                    <a:cxn ang="0">
                      <a:pos x="T4" y="T5"/>
                    </a:cxn>
                  </a:cxnLst>
                  <a:rect l="0" t="0" r="r" b="b"/>
                  <a:pathLst>
                    <a:path w="10" h="7">
                      <a:moveTo>
                        <a:pt x="3" y="7"/>
                      </a:moveTo>
                      <a:lnTo>
                        <a:pt x="1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1" name="Freeform 2284">
                  <a:extLst>
                    <a:ext uri="{FF2B5EF4-FFF2-40B4-BE49-F238E27FC236}">
                      <a16:creationId xmlns:a16="http://schemas.microsoft.com/office/drawing/2014/main" id="{8844DE8A-4C0B-4FE7-A8BD-6E8B69529527}"/>
                    </a:ext>
                  </a:extLst>
                </p:cNvPr>
                <p:cNvSpPr>
                  <a:spLocks/>
                </p:cNvSpPr>
                <p:nvPr/>
              </p:nvSpPr>
              <p:spPr bwMode="auto">
                <a:xfrm>
                  <a:off x="4009" y="2423"/>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2" name="Freeform 2285">
                  <a:extLst>
                    <a:ext uri="{FF2B5EF4-FFF2-40B4-BE49-F238E27FC236}">
                      <a16:creationId xmlns:a16="http://schemas.microsoft.com/office/drawing/2014/main" id="{09D9D62C-6979-451F-B507-B19E8A480A5D}"/>
                    </a:ext>
                  </a:extLst>
                </p:cNvPr>
                <p:cNvSpPr>
                  <a:spLocks/>
                </p:cNvSpPr>
                <p:nvPr/>
              </p:nvSpPr>
              <p:spPr bwMode="auto">
                <a:xfrm>
                  <a:off x="4012" y="2452"/>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3" name="Freeform 2286">
                  <a:extLst>
                    <a:ext uri="{FF2B5EF4-FFF2-40B4-BE49-F238E27FC236}">
                      <a16:creationId xmlns:a16="http://schemas.microsoft.com/office/drawing/2014/main" id="{6BA88D02-CA57-44BC-8B05-B40D29C481DC}"/>
                    </a:ext>
                  </a:extLst>
                </p:cNvPr>
                <p:cNvSpPr>
                  <a:spLocks/>
                </p:cNvSpPr>
                <p:nvPr/>
              </p:nvSpPr>
              <p:spPr bwMode="auto">
                <a:xfrm>
                  <a:off x="4012" y="2478"/>
                  <a:ext cx="6" cy="3"/>
                </a:xfrm>
                <a:custGeom>
                  <a:avLst/>
                  <a:gdLst>
                    <a:gd name="T0" fmla="*/ 5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5"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4" name="Freeform 2287">
                  <a:extLst>
                    <a:ext uri="{FF2B5EF4-FFF2-40B4-BE49-F238E27FC236}">
                      <a16:creationId xmlns:a16="http://schemas.microsoft.com/office/drawing/2014/main" id="{CAAE122F-E122-4C88-BC3D-26B0AF40F80F}"/>
                    </a:ext>
                  </a:extLst>
                </p:cNvPr>
                <p:cNvSpPr>
                  <a:spLocks/>
                </p:cNvSpPr>
                <p:nvPr/>
              </p:nvSpPr>
              <p:spPr bwMode="auto">
                <a:xfrm>
                  <a:off x="4012" y="2507"/>
                  <a:ext cx="5" cy="2"/>
                </a:xfrm>
                <a:custGeom>
                  <a:avLst/>
                  <a:gdLst>
                    <a:gd name="T0" fmla="*/ 4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4"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5" name="Freeform 2288">
                  <a:extLst>
                    <a:ext uri="{FF2B5EF4-FFF2-40B4-BE49-F238E27FC236}">
                      <a16:creationId xmlns:a16="http://schemas.microsoft.com/office/drawing/2014/main" id="{95CA9DF4-0684-4392-B99E-DCC1B32829EB}"/>
                    </a:ext>
                  </a:extLst>
                </p:cNvPr>
                <p:cNvSpPr>
                  <a:spLocks/>
                </p:cNvSpPr>
                <p:nvPr/>
              </p:nvSpPr>
              <p:spPr bwMode="auto">
                <a:xfrm>
                  <a:off x="4012" y="2537"/>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6" name="Freeform 2289">
                  <a:extLst>
                    <a:ext uri="{FF2B5EF4-FFF2-40B4-BE49-F238E27FC236}">
                      <a16:creationId xmlns:a16="http://schemas.microsoft.com/office/drawing/2014/main" id="{1623C8D0-AD4B-4892-A428-E33C1D6394D8}"/>
                    </a:ext>
                  </a:extLst>
                </p:cNvPr>
                <p:cNvSpPr>
                  <a:spLocks/>
                </p:cNvSpPr>
                <p:nvPr/>
              </p:nvSpPr>
              <p:spPr bwMode="auto">
                <a:xfrm>
                  <a:off x="4010" y="2567"/>
                  <a:ext cx="2" cy="2"/>
                </a:xfrm>
                <a:custGeom>
                  <a:avLst/>
                  <a:gdLst>
                    <a:gd name="T0" fmla="*/ 1 w 2"/>
                    <a:gd name="T1" fmla="*/ 2 h 2"/>
                    <a:gd name="T2" fmla="*/ 2 w 2"/>
                    <a:gd name="T3" fmla="*/ 0 h 2"/>
                    <a:gd name="T4" fmla="*/ 0 w 2"/>
                    <a:gd name="T5" fmla="*/ 0 h 2"/>
                  </a:gdLst>
                  <a:ahLst/>
                  <a:cxnLst>
                    <a:cxn ang="0">
                      <a:pos x="T0" y="T1"/>
                    </a:cxn>
                    <a:cxn ang="0">
                      <a:pos x="T2" y="T3"/>
                    </a:cxn>
                    <a:cxn ang="0">
                      <a:pos x="T4" y="T5"/>
                    </a:cxn>
                  </a:cxnLst>
                  <a:rect l="0" t="0" r="r" b="b"/>
                  <a:pathLst>
                    <a:path w="2" h="2">
                      <a:moveTo>
                        <a:pt x="1" y="2"/>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7" name="Freeform 2290">
                  <a:extLst>
                    <a:ext uri="{FF2B5EF4-FFF2-40B4-BE49-F238E27FC236}">
                      <a16:creationId xmlns:a16="http://schemas.microsoft.com/office/drawing/2014/main" id="{8F5265D4-3368-4A09-9AA8-D6B8DB062360}"/>
                    </a:ext>
                  </a:extLst>
                </p:cNvPr>
                <p:cNvSpPr>
                  <a:spLocks/>
                </p:cNvSpPr>
                <p:nvPr/>
              </p:nvSpPr>
              <p:spPr bwMode="auto">
                <a:xfrm>
                  <a:off x="4007" y="2595"/>
                  <a:ext cx="5" cy="3"/>
                </a:xfrm>
                <a:custGeom>
                  <a:avLst/>
                  <a:gdLst>
                    <a:gd name="T0" fmla="*/ 1 w 5"/>
                    <a:gd name="T1" fmla="*/ 3 h 3"/>
                    <a:gd name="T2" fmla="*/ 5 w 5"/>
                    <a:gd name="T3" fmla="*/ 0 h 3"/>
                    <a:gd name="T4" fmla="*/ 0 w 5"/>
                    <a:gd name="T5" fmla="*/ 1 h 3"/>
                  </a:gdLst>
                  <a:ahLst/>
                  <a:cxnLst>
                    <a:cxn ang="0">
                      <a:pos x="T0" y="T1"/>
                    </a:cxn>
                    <a:cxn ang="0">
                      <a:pos x="T2" y="T3"/>
                    </a:cxn>
                    <a:cxn ang="0">
                      <a:pos x="T4" y="T5"/>
                    </a:cxn>
                  </a:cxnLst>
                  <a:rect l="0" t="0" r="r" b="b"/>
                  <a:pathLst>
                    <a:path w="5" h="3">
                      <a:moveTo>
                        <a:pt x="1" y="3"/>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8" name="Freeform 2291">
                  <a:extLst>
                    <a:ext uri="{FF2B5EF4-FFF2-40B4-BE49-F238E27FC236}">
                      <a16:creationId xmlns:a16="http://schemas.microsoft.com/office/drawing/2014/main" id="{802715C0-7624-4DAF-8E36-8E7CF1C16F73}"/>
                    </a:ext>
                  </a:extLst>
                </p:cNvPr>
                <p:cNvSpPr>
                  <a:spLocks/>
                </p:cNvSpPr>
                <p:nvPr/>
              </p:nvSpPr>
              <p:spPr bwMode="auto">
                <a:xfrm>
                  <a:off x="4036" y="1702"/>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9" name="Freeform 2292">
                  <a:extLst>
                    <a:ext uri="{FF2B5EF4-FFF2-40B4-BE49-F238E27FC236}">
                      <a16:creationId xmlns:a16="http://schemas.microsoft.com/office/drawing/2014/main" id="{E4747885-BEFF-489B-AB09-175915B578A9}"/>
                    </a:ext>
                  </a:extLst>
                </p:cNvPr>
                <p:cNvSpPr>
                  <a:spLocks/>
                </p:cNvSpPr>
                <p:nvPr/>
              </p:nvSpPr>
              <p:spPr bwMode="auto">
                <a:xfrm>
                  <a:off x="4037" y="1729"/>
                  <a:ext cx="4" cy="4"/>
                </a:xfrm>
                <a:custGeom>
                  <a:avLst/>
                  <a:gdLst>
                    <a:gd name="T0" fmla="*/ 0 w 4"/>
                    <a:gd name="T1" fmla="*/ 2 h 4"/>
                    <a:gd name="T2" fmla="*/ 4 w 4"/>
                    <a:gd name="T3" fmla="*/ 4 h 4"/>
                    <a:gd name="T4" fmla="*/ 2 w 4"/>
                    <a:gd name="T5" fmla="*/ 0 h 4"/>
                  </a:gdLst>
                  <a:ahLst/>
                  <a:cxnLst>
                    <a:cxn ang="0">
                      <a:pos x="T0" y="T1"/>
                    </a:cxn>
                    <a:cxn ang="0">
                      <a:pos x="T2" y="T3"/>
                    </a:cxn>
                    <a:cxn ang="0">
                      <a:pos x="T4" y="T5"/>
                    </a:cxn>
                  </a:cxnLst>
                  <a:rect l="0" t="0" r="r" b="b"/>
                  <a:pathLst>
                    <a:path w="4" h="4">
                      <a:moveTo>
                        <a:pt x="0" y="2"/>
                      </a:moveTo>
                      <a:lnTo>
                        <a:pt x="4"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0" name="Freeform 2293">
                  <a:extLst>
                    <a:ext uri="{FF2B5EF4-FFF2-40B4-BE49-F238E27FC236}">
                      <a16:creationId xmlns:a16="http://schemas.microsoft.com/office/drawing/2014/main" id="{8BC41BDA-B480-43FA-ACE4-CFF0A4916DC6}"/>
                    </a:ext>
                  </a:extLst>
                </p:cNvPr>
                <p:cNvSpPr>
                  <a:spLocks/>
                </p:cNvSpPr>
                <p:nvPr/>
              </p:nvSpPr>
              <p:spPr bwMode="auto">
                <a:xfrm>
                  <a:off x="4039" y="1757"/>
                  <a:ext cx="2" cy="5"/>
                </a:xfrm>
                <a:custGeom>
                  <a:avLst/>
                  <a:gdLst>
                    <a:gd name="T0" fmla="*/ 0 w 2"/>
                    <a:gd name="T1" fmla="*/ 1 h 5"/>
                    <a:gd name="T2" fmla="*/ 2 w 2"/>
                    <a:gd name="T3" fmla="*/ 5 h 5"/>
                    <a:gd name="T4" fmla="*/ 2 w 2"/>
                    <a:gd name="T5" fmla="*/ 0 h 5"/>
                  </a:gdLst>
                  <a:ahLst/>
                  <a:cxnLst>
                    <a:cxn ang="0">
                      <a:pos x="T0" y="T1"/>
                    </a:cxn>
                    <a:cxn ang="0">
                      <a:pos x="T2" y="T3"/>
                    </a:cxn>
                    <a:cxn ang="0">
                      <a:pos x="T4" y="T5"/>
                    </a:cxn>
                  </a:cxnLst>
                  <a:rect l="0" t="0" r="r" b="b"/>
                  <a:pathLst>
                    <a:path w="2" h="5">
                      <a:moveTo>
                        <a:pt x="0" y="1"/>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1" name="Freeform 2294">
                  <a:extLst>
                    <a:ext uri="{FF2B5EF4-FFF2-40B4-BE49-F238E27FC236}">
                      <a16:creationId xmlns:a16="http://schemas.microsoft.com/office/drawing/2014/main" id="{B63C35B0-93AA-482F-B9DE-EED7D339B1BD}"/>
                    </a:ext>
                  </a:extLst>
                </p:cNvPr>
                <p:cNvSpPr>
                  <a:spLocks/>
                </p:cNvSpPr>
                <p:nvPr/>
              </p:nvSpPr>
              <p:spPr bwMode="auto">
                <a:xfrm>
                  <a:off x="4041" y="1786"/>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2" name="Freeform 2295">
                  <a:extLst>
                    <a:ext uri="{FF2B5EF4-FFF2-40B4-BE49-F238E27FC236}">
                      <a16:creationId xmlns:a16="http://schemas.microsoft.com/office/drawing/2014/main" id="{9DC0E58D-E470-4878-9A72-F4883609E418}"/>
                    </a:ext>
                  </a:extLst>
                </p:cNvPr>
                <p:cNvSpPr>
                  <a:spLocks/>
                </p:cNvSpPr>
                <p:nvPr/>
              </p:nvSpPr>
              <p:spPr bwMode="auto">
                <a:xfrm>
                  <a:off x="4041" y="1817"/>
                  <a:ext cx="3" cy="3"/>
                </a:xfrm>
                <a:custGeom>
                  <a:avLst/>
                  <a:gdLst>
                    <a:gd name="T0" fmla="*/ 2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2"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3" name="Freeform 2296">
                  <a:extLst>
                    <a:ext uri="{FF2B5EF4-FFF2-40B4-BE49-F238E27FC236}">
                      <a16:creationId xmlns:a16="http://schemas.microsoft.com/office/drawing/2014/main" id="{EBBF0E8A-8D64-48B4-8F94-019F1CB5AF7D}"/>
                    </a:ext>
                  </a:extLst>
                </p:cNvPr>
                <p:cNvSpPr>
                  <a:spLocks/>
                </p:cNvSpPr>
                <p:nvPr/>
              </p:nvSpPr>
              <p:spPr bwMode="auto">
                <a:xfrm>
                  <a:off x="4041" y="184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4" name="Freeform 2297">
                  <a:extLst>
                    <a:ext uri="{FF2B5EF4-FFF2-40B4-BE49-F238E27FC236}">
                      <a16:creationId xmlns:a16="http://schemas.microsoft.com/office/drawing/2014/main" id="{E3038C1F-7534-449E-80B0-1C676792FA66}"/>
                    </a:ext>
                  </a:extLst>
                </p:cNvPr>
                <p:cNvSpPr>
                  <a:spLocks/>
                </p:cNvSpPr>
                <p:nvPr/>
              </p:nvSpPr>
              <p:spPr bwMode="auto">
                <a:xfrm>
                  <a:off x="4040" y="1877"/>
                  <a:ext cx="3" cy="5"/>
                </a:xfrm>
                <a:custGeom>
                  <a:avLst/>
                  <a:gdLst>
                    <a:gd name="T0" fmla="*/ 3 w 3"/>
                    <a:gd name="T1" fmla="*/ 5 h 5"/>
                    <a:gd name="T2" fmla="*/ 1 w 3"/>
                    <a:gd name="T3" fmla="*/ 0 h 5"/>
                    <a:gd name="T4" fmla="*/ 0 w 3"/>
                    <a:gd name="T5" fmla="*/ 5 h 5"/>
                  </a:gdLst>
                  <a:ahLst/>
                  <a:cxnLst>
                    <a:cxn ang="0">
                      <a:pos x="T0" y="T1"/>
                    </a:cxn>
                    <a:cxn ang="0">
                      <a:pos x="T2" y="T3"/>
                    </a:cxn>
                    <a:cxn ang="0">
                      <a:pos x="T4" y="T5"/>
                    </a:cxn>
                  </a:cxnLst>
                  <a:rect l="0" t="0" r="r" b="b"/>
                  <a:pathLst>
                    <a:path w="3" h="5">
                      <a:moveTo>
                        <a:pt x="3"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5" name="Freeform 2298">
                  <a:extLst>
                    <a:ext uri="{FF2B5EF4-FFF2-40B4-BE49-F238E27FC236}">
                      <a16:creationId xmlns:a16="http://schemas.microsoft.com/office/drawing/2014/main" id="{54B190B3-1ACB-4DD4-AF39-6029760ABB8F}"/>
                    </a:ext>
                  </a:extLst>
                </p:cNvPr>
                <p:cNvSpPr>
                  <a:spLocks/>
                </p:cNvSpPr>
                <p:nvPr/>
              </p:nvSpPr>
              <p:spPr bwMode="auto">
                <a:xfrm>
                  <a:off x="4038" y="1906"/>
                  <a:ext cx="3" cy="6"/>
                </a:xfrm>
                <a:custGeom>
                  <a:avLst/>
                  <a:gdLst>
                    <a:gd name="T0" fmla="*/ 3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3"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6" name="Freeform 2299">
                  <a:extLst>
                    <a:ext uri="{FF2B5EF4-FFF2-40B4-BE49-F238E27FC236}">
                      <a16:creationId xmlns:a16="http://schemas.microsoft.com/office/drawing/2014/main" id="{547C71B7-3EB3-4E02-AE54-9EA9B03FACC1}"/>
                    </a:ext>
                  </a:extLst>
                </p:cNvPr>
                <p:cNvSpPr>
                  <a:spLocks/>
                </p:cNvSpPr>
                <p:nvPr/>
              </p:nvSpPr>
              <p:spPr bwMode="auto">
                <a:xfrm>
                  <a:off x="4037" y="1935"/>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7" name="Freeform 2300">
                  <a:extLst>
                    <a:ext uri="{FF2B5EF4-FFF2-40B4-BE49-F238E27FC236}">
                      <a16:creationId xmlns:a16="http://schemas.microsoft.com/office/drawing/2014/main" id="{0F0812FE-FAE6-4C68-9E7F-72DD8FC2B3CA}"/>
                    </a:ext>
                  </a:extLst>
                </p:cNvPr>
                <p:cNvSpPr>
                  <a:spLocks/>
                </p:cNvSpPr>
                <p:nvPr/>
              </p:nvSpPr>
              <p:spPr bwMode="auto">
                <a:xfrm>
                  <a:off x="4037" y="1963"/>
                  <a:ext cx="4" cy="4"/>
                </a:xfrm>
                <a:custGeom>
                  <a:avLst/>
                  <a:gdLst>
                    <a:gd name="T0" fmla="*/ 2 w 4"/>
                    <a:gd name="T1" fmla="*/ 4 h 4"/>
                    <a:gd name="T2" fmla="*/ 4 w 4"/>
                    <a:gd name="T3" fmla="*/ 0 h 4"/>
                    <a:gd name="T4" fmla="*/ 0 w 4"/>
                    <a:gd name="T5" fmla="*/ 3 h 4"/>
                  </a:gdLst>
                  <a:ahLst/>
                  <a:cxnLst>
                    <a:cxn ang="0">
                      <a:pos x="T0" y="T1"/>
                    </a:cxn>
                    <a:cxn ang="0">
                      <a:pos x="T2" y="T3"/>
                    </a:cxn>
                    <a:cxn ang="0">
                      <a:pos x="T4" y="T5"/>
                    </a:cxn>
                  </a:cxnLst>
                  <a:rect l="0" t="0" r="r" b="b"/>
                  <a:pathLst>
                    <a:path w="4" h="4">
                      <a:moveTo>
                        <a:pt x="2" y="4"/>
                      </a:moveTo>
                      <a:lnTo>
                        <a:pt x="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8" name="Freeform 2301">
                  <a:extLst>
                    <a:ext uri="{FF2B5EF4-FFF2-40B4-BE49-F238E27FC236}">
                      <a16:creationId xmlns:a16="http://schemas.microsoft.com/office/drawing/2014/main" id="{B34341E2-17F6-42EB-97BD-430CAD86AF62}"/>
                    </a:ext>
                  </a:extLst>
                </p:cNvPr>
                <p:cNvSpPr>
                  <a:spLocks/>
                </p:cNvSpPr>
                <p:nvPr/>
              </p:nvSpPr>
              <p:spPr bwMode="auto">
                <a:xfrm>
                  <a:off x="4039" y="1992"/>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9" name="Freeform 2302">
                  <a:extLst>
                    <a:ext uri="{FF2B5EF4-FFF2-40B4-BE49-F238E27FC236}">
                      <a16:creationId xmlns:a16="http://schemas.microsoft.com/office/drawing/2014/main" id="{78CB39D6-890C-4578-ACB6-1B8E6FDE5E2C}"/>
                    </a:ext>
                  </a:extLst>
                </p:cNvPr>
                <p:cNvSpPr>
                  <a:spLocks/>
                </p:cNvSpPr>
                <p:nvPr/>
              </p:nvSpPr>
              <p:spPr bwMode="auto">
                <a:xfrm>
                  <a:off x="4041" y="20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0" name="Freeform 2303">
                  <a:extLst>
                    <a:ext uri="{FF2B5EF4-FFF2-40B4-BE49-F238E27FC236}">
                      <a16:creationId xmlns:a16="http://schemas.microsoft.com/office/drawing/2014/main" id="{33170A2B-29B5-4697-83A7-72DF5238BE12}"/>
                    </a:ext>
                  </a:extLst>
                </p:cNvPr>
                <p:cNvSpPr>
                  <a:spLocks/>
                </p:cNvSpPr>
                <p:nvPr/>
              </p:nvSpPr>
              <p:spPr bwMode="auto">
                <a:xfrm>
                  <a:off x="4041" y="2047"/>
                  <a:ext cx="1" cy="3"/>
                </a:xfrm>
                <a:custGeom>
                  <a:avLst/>
                  <a:gdLst>
                    <a:gd name="T0" fmla="*/ 0 w 1"/>
                    <a:gd name="T1" fmla="*/ 0 h 3"/>
                    <a:gd name="T2" fmla="*/ 0 w 1"/>
                    <a:gd name="T3" fmla="*/ 3 h 3"/>
                    <a:gd name="T4" fmla="*/ 1 w 1"/>
                    <a:gd name="T5" fmla="*/ 1 h 3"/>
                  </a:gdLst>
                  <a:ahLst/>
                  <a:cxnLst>
                    <a:cxn ang="0">
                      <a:pos x="T0" y="T1"/>
                    </a:cxn>
                    <a:cxn ang="0">
                      <a:pos x="T2" y="T3"/>
                    </a:cxn>
                    <a:cxn ang="0">
                      <a:pos x="T4" y="T5"/>
                    </a:cxn>
                  </a:cxnLst>
                  <a:rect l="0" t="0" r="r" b="b"/>
                  <a:pathLst>
                    <a:path w="1" h="3">
                      <a:moveTo>
                        <a:pt x="0" y="0"/>
                      </a:moveTo>
                      <a:lnTo>
                        <a:pt x="0" y="3"/>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1" name="Freeform 2304">
                  <a:extLst>
                    <a:ext uri="{FF2B5EF4-FFF2-40B4-BE49-F238E27FC236}">
                      <a16:creationId xmlns:a16="http://schemas.microsoft.com/office/drawing/2014/main" id="{EBD9E8A9-CC4F-432A-9656-C75C41CF4FFF}"/>
                    </a:ext>
                  </a:extLst>
                </p:cNvPr>
                <p:cNvSpPr>
                  <a:spLocks/>
                </p:cNvSpPr>
                <p:nvPr/>
              </p:nvSpPr>
              <p:spPr bwMode="auto">
                <a:xfrm>
                  <a:off x="4041" y="2074"/>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2" name="Freeform 2305">
                  <a:extLst>
                    <a:ext uri="{FF2B5EF4-FFF2-40B4-BE49-F238E27FC236}">
                      <a16:creationId xmlns:a16="http://schemas.microsoft.com/office/drawing/2014/main" id="{CCCB79FA-C583-49CE-ABEE-171E790F7A31}"/>
                    </a:ext>
                  </a:extLst>
                </p:cNvPr>
                <p:cNvSpPr>
                  <a:spLocks/>
                </p:cNvSpPr>
                <p:nvPr/>
              </p:nvSpPr>
              <p:spPr bwMode="auto">
                <a:xfrm>
                  <a:off x="4041" y="2102"/>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3" name="Freeform 2306">
                  <a:extLst>
                    <a:ext uri="{FF2B5EF4-FFF2-40B4-BE49-F238E27FC236}">
                      <a16:creationId xmlns:a16="http://schemas.microsoft.com/office/drawing/2014/main" id="{B9CE3303-B074-4E64-8537-660B8CE794C8}"/>
                    </a:ext>
                  </a:extLst>
                </p:cNvPr>
                <p:cNvSpPr>
                  <a:spLocks/>
                </p:cNvSpPr>
                <p:nvPr/>
              </p:nvSpPr>
              <p:spPr bwMode="auto">
                <a:xfrm>
                  <a:off x="4041" y="2130"/>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4" name="Freeform 2307">
                  <a:extLst>
                    <a:ext uri="{FF2B5EF4-FFF2-40B4-BE49-F238E27FC236}">
                      <a16:creationId xmlns:a16="http://schemas.microsoft.com/office/drawing/2014/main" id="{86036AEC-56E1-44AB-83EB-51A02914D047}"/>
                    </a:ext>
                  </a:extLst>
                </p:cNvPr>
                <p:cNvSpPr>
                  <a:spLocks/>
                </p:cNvSpPr>
                <p:nvPr/>
              </p:nvSpPr>
              <p:spPr bwMode="auto">
                <a:xfrm>
                  <a:off x="4041" y="2159"/>
                  <a:ext cx="6" cy="5"/>
                </a:xfrm>
                <a:custGeom>
                  <a:avLst/>
                  <a:gdLst>
                    <a:gd name="T0" fmla="*/ 4 w 6"/>
                    <a:gd name="T1" fmla="*/ 0 h 5"/>
                    <a:gd name="T2" fmla="*/ 0 w 6"/>
                    <a:gd name="T3" fmla="*/ 5 h 5"/>
                    <a:gd name="T4" fmla="*/ 6 w 6"/>
                    <a:gd name="T5" fmla="*/ 2 h 5"/>
                  </a:gdLst>
                  <a:ahLst/>
                  <a:cxnLst>
                    <a:cxn ang="0">
                      <a:pos x="T0" y="T1"/>
                    </a:cxn>
                    <a:cxn ang="0">
                      <a:pos x="T2" y="T3"/>
                    </a:cxn>
                    <a:cxn ang="0">
                      <a:pos x="T4" y="T5"/>
                    </a:cxn>
                  </a:cxnLst>
                  <a:rect l="0" t="0" r="r" b="b"/>
                  <a:pathLst>
                    <a:path w="6" h="5">
                      <a:moveTo>
                        <a:pt x="4" y="0"/>
                      </a:moveTo>
                      <a:lnTo>
                        <a:pt x="0" y="5"/>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5" name="Freeform 2308">
                  <a:extLst>
                    <a:ext uri="{FF2B5EF4-FFF2-40B4-BE49-F238E27FC236}">
                      <a16:creationId xmlns:a16="http://schemas.microsoft.com/office/drawing/2014/main" id="{DAC39833-A1C8-4C28-841F-4BB4C7894C7A}"/>
                    </a:ext>
                  </a:extLst>
                </p:cNvPr>
                <p:cNvSpPr>
                  <a:spLocks/>
                </p:cNvSpPr>
                <p:nvPr/>
              </p:nvSpPr>
              <p:spPr bwMode="auto">
                <a:xfrm>
                  <a:off x="4041" y="2189"/>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6" name="Freeform 2309">
                  <a:extLst>
                    <a:ext uri="{FF2B5EF4-FFF2-40B4-BE49-F238E27FC236}">
                      <a16:creationId xmlns:a16="http://schemas.microsoft.com/office/drawing/2014/main" id="{AAA75DCB-47E3-4EED-AF57-B9DABF5507BC}"/>
                    </a:ext>
                  </a:extLst>
                </p:cNvPr>
                <p:cNvSpPr>
                  <a:spLocks/>
                </p:cNvSpPr>
                <p:nvPr/>
              </p:nvSpPr>
              <p:spPr bwMode="auto">
                <a:xfrm>
                  <a:off x="4041" y="2221"/>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7" name="Freeform 2310">
                  <a:extLst>
                    <a:ext uri="{FF2B5EF4-FFF2-40B4-BE49-F238E27FC236}">
                      <a16:creationId xmlns:a16="http://schemas.microsoft.com/office/drawing/2014/main" id="{74EC402F-BE04-4F2A-A330-A99EF4AF902B}"/>
                    </a:ext>
                  </a:extLst>
                </p:cNvPr>
                <p:cNvSpPr>
                  <a:spLocks/>
                </p:cNvSpPr>
                <p:nvPr/>
              </p:nvSpPr>
              <p:spPr bwMode="auto">
                <a:xfrm>
                  <a:off x="4041" y="2250"/>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8" name="Freeform 2311">
                  <a:extLst>
                    <a:ext uri="{FF2B5EF4-FFF2-40B4-BE49-F238E27FC236}">
                      <a16:creationId xmlns:a16="http://schemas.microsoft.com/office/drawing/2014/main" id="{9CAE72DC-2431-4172-BB6E-21E437E990F2}"/>
                    </a:ext>
                  </a:extLst>
                </p:cNvPr>
                <p:cNvSpPr>
                  <a:spLocks/>
                </p:cNvSpPr>
                <p:nvPr/>
              </p:nvSpPr>
              <p:spPr bwMode="auto">
                <a:xfrm>
                  <a:off x="4035" y="2279"/>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9" name="Freeform 2312">
                  <a:extLst>
                    <a:ext uri="{FF2B5EF4-FFF2-40B4-BE49-F238E27FC236}">
                      <a16:creationId xmlns:a16="http://schemas.microsoft.com/office/drawing/2014/main" id="{B4D9B688-3A19-47C1-96ED-2904967A7EC4}"/>
                    </a:ext>
                  </a:extLst>
                </p:cNvPr>
                <p:cNvSpPr>
                  <a:spLocks/>
                </p:cNvSpPr>
                <p:nvPr/>
              </p:nvSpPr>
              <p:spPr bwMode="auto">
                <a:xfrm>
                  <a:off x="4029" y="2308"/>
                  <a:ext cx="12" cy="5"/>
                </a:xfrm>
                <a:custGeom>
                  <a:avLst/>
                  <a:gdLst>
                    <a:gd name="T0" fmla="*/ 2 w 12"/>
                    <a:gd name="T1" fmla="*/ 5 h 5"/>
                    <a:gd name="T2" fmla="*/ 12 w 12"/>
                    <a:gd name="T3" fmla="*/ 0 h 5"/>
                    <a:gd name="T4" fmla="*/ 0 w 12"/>
                    <a:gd name="T5" fmla="*/ 0 h 5"/>
                  </a:gdLst>
                  <a:ahLst/>
                  <a:cxnLst>
                    <a:cxn ang="0">
                      <a:pos x="T0" y="T1"/>
                    </a:cxn>
                    <a:cxn ang="0">
                      <a:pos x="T2" y="T3"/>
                    </a:cxn>
                    <a:cxn ang="0">
                      <a:pos x="T4" y="T5"/>
                    </a:cxn>
                  </a:cxnLst>
                  <a:rect l="0" t="0" r="r" b="b"/>
                  <a:pathLst>
                    <a:path w="12" h="5">
                      <a:moveTo>
                        <a:pt x="2" y="5"/>
                      </a:moveTo>
                      <a:lnTo>
                        <a:pt x="1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0" name="Freeform 2313">
                  <a:extLst>
                    <a:ext uri="{FF2B5EF4-FFF2-40B4-BE49-F238E27FC236}">
                      <a16:creationId xmlns:a16="http://schemas.microsoft.com/office/drawing/2014/main" id="{59813166-8A34-4376-BEF0-2454B034A473}"/>
                    </a:ext>
                  </a:extLst>
                </p:cNvPr>
                <p:cNvSpPr>
                  <a:spLocks/>
                </p:cNvSpPr>
                <p:nvPr/>
              </p:nvSpPr>
              <p:spPr bwMode="auto">
                <a:xfrm>
                  <a:off x="4027" y="2336"/>
                  <a:ext cx="14" cy="7"/>
                </a:xfrm>
                <a:custGeom>
                  <a:avLst/>
                  <a:gdLst>
                    <a:gd name="T0" fmla="*/ 1 w 14"/>
                    <a:gd name="T1" fmla="*/ 7 h 7"/>
                    <a:gd name="T2" fmla="*/ 14 w 14"/>
                    <a:gd name="T3" fmla="*/ 1 h 7"/>
                    <a:gd name="T4" fmla="*/ 0 w 14"/>
                    <a:gd name="T5" fmla="*/ 0 h 7"/>
                  </a:gdLst>
                  <a:ahLst/>
                  <a:cxnLst>
                    <a:cxn ang="0">
                      <a:pos x="T0" y="T1"/>
                    </a:cxn>
                    <a:cxn ang="0">
                      <a:pos x="T2" y="T3"/>
                    </a:cxn>
                    <a:cxn ang="0">
                      <a:pos x="T4" y="T5"/>
                    </a:cxn>
                  </a:cxnLst>
                  <a:rect l="0" t="0" r="r" b="b"/>
                  <a:pathLst>
                    <a:path w="14" h="7">
                      <a:moveTo>
                        <a:pt x="1" y="7"/>
                      </a:moveTo>
                      <a:lnTo>
                        <a:pt x="1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1" name="Freeform 2314">
                  <a:extLst>
                    <a:ext uri="{FF2B5EF4-FFF2-40B4-BE49-F238E27FC236}">
                      <a16:creationId xmlns:a16="http://schemas.microsoft.com/office/drawing/2014/main" id="{10820C5E-56E3-4D51-96DC-13F8EB60BA1B}"/>
                    </a:ext>
                  </a:extLst>
                </p:cNvPr>
                <p:cNvSpPr>
                  <a:spLocks/>
                </p:cNvSpPr>
                <p:nvPr/>
              </p:nvSpPr>
              <p:spPr bwMode="auto">
                <a:xfrm>
                  <a:off x="4028" y="2365"/>
                  <a:ext cx="13" cy="7"/>
                </a:xfrm>
                <a:custGeom>
                  <a:avLst/>
                  <a:gdLst>
                    <a:gd name="T0" fmla="*/ 2 w 13"/>
                    <a:gd name="T1" fmla="*/ 7 h 7"/>
                    <a:gd name="T2" fmla="*/ 13 w 13"/>
                    <a:gd name="T3" fmla="*/ 0 h 7"/>
                    <a:gd name="T4" fmla="*/ 0 w 13"/>
                    <a:gd name="T5" fmla="*/ 1 h 7"/>
                  </a:gdLst>
                  <a:ahLst/>
                  <a:cxnLst>
                    <a:cxn ang="0">
                      <a:pos x="T0" y="T1"/>
                    </a:cxn>
                    <a:cxn ang="0">
                      <a:pos x="T2" y="T3"/>
                    </a:cxn>
                    <a:cxn ang="0">
                      <a:pos x="T4" y="T5"/>
                    </a:cxn>
                  </a:cxnLst>
                  <a:rect l="0" t="0" r="r" b="b"/>
                  <a:pathLst>
                    <a:path w="13" h="7">
                      <a:moveTo>
                        <a:pt x="2" y="7"/>
                      </a:moveTo>
                      <a:lnTo>
                        <a:pt x="1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2" name="Freeform 2315">
                  <a:extLst>
                    <a:ext uri="{FF2B5EF4-FFF2-40B4-BE49-F238E27FC236}">
                      <a16:creationId xmlns:a16="http://schemas.microsoft.com/office/drawing/2014/main" id="{8B6A0393-D7E8-40F5-8511-050C7C92410F}"/>
                    </a:ext>
                  </a:extLst>
                </p:cNvPr>
                <p:cNvSpPr>
                  <a:spLocks/>
                </p:cNvSpPr>
                <p:nvPr/>
              </p:nvSpPr>
              <p:spPr bwMode="auto">
                <a:xfrm>
                  <a:off x="4033" y="2394"/>
                  <a:ext cx="8" cy="5"/>
                </a:xfrm>
                <a:custGeom>
                  <a:avLst/>
                  <a:gdLst>
                    <a:gd name="T0" fmla="*/ 2 w 8"/>
                    <a:gd name="T1" fmla="*/ 5 h 5"/>
                    <a:gd name="T2" fmla="*/ 8 w 8"/>
                    <a:gd name="T3" fmla="*/ 0 h 5"/>
                    <a:gd name="T4" fmla="*/ 0 w 8"/>
                    <a:gd name="T5" fmla="*/ 2 h 5"/>
                  </a:gdLst>
                  <a:ahLst/>
                  <a:cxnLst>
                    <a:cxn ang="0">
                      <a:pos x="T0" y="T1"/>
                    </a:cxn>
                    <a:cxn ang="0">
                      <a:pos x="T2" y="T3"/>
                    </a:cxn>
                    <a:cxn ang="0">
                      <a:pos x="T4" y="T5"/>
                    </a:cxn>
                  </a:cxnLst>
                  <a:rect l="0" t="0" r="r" b="b"/>
                  <a:pathLst>
                    <a:path w="8" h="5">
                      <a:moveTo>
                        <a:pt x="2" y="5"/>
                      </a:moveTo>
                      <a:lnTo>
                        <a:pt x="8"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3" name="Freeform 2316">
                  <a:extLst>
                    <a:ext uri="{FF2B5EF4-FFF2-40B4-BE49-F238E27FC236}">
                      <a16:creationId xmlns:a16="http://schemas.microsoft.com/office/drawing/2014/main" id="{1384F992-F265-43EE-AA3B-103D269EDD8B}"/>
                    </a:ext>
                  </a:extLst>
                </p:cNvPr>
                <p:cNvSpPr>
                  <a:spLocks/>
                </p:cNvSpPr>
                <p:nvPr/>
              </p:nvSpPr>
              <p:spPr bwMode="auto">
                <a:xfrm>
                  <a:off x="4039" y="2423"/>
                  <a:ext cx="2" cy="2"/>
                </a:xfrm>
                <a:custGeom>
                  <a:avLst/>
                  <a:gdLst>
                    <a:gd name="T0" fmla="*/ 1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1"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4" name="Freeform 2317">
                  <a:extLst>
                    <a:ext uri="{FF2B5EF4-FFF2-40B4-BE49-F238E27FC236}">
                      <a16:creationId xmlns:a16="http://schemas.microsoft.com/office/drawing/2014/main" id="{D0064C0E-CDC8-4C79-9C62-A7DB091C8365}"/>
                    </a:ext>
                  </a:extLst>
                </p:cNvPr>
                <p:cNvSpPr>
                  <a:spLocks/>
                </p:cNvSpPr>
                <p:nvPr/>
              </p:nvSpPr>
              <p:spPr bwMode="auto">
                <a:xfrm>
                  <a:off x="4041" y="2451"/>
                  <a:ext cx="3" cy="2"/>
                </a:xfrm>
                <a:custGeom>
                  <a:avLst/>
                  <a:gdLst>
                    <a:gd name="T0" fmla="*/ 3 w 3"/>
                    <a:gd name="T1" fmla="*/ 0 h 2"/>
                    <a:gd name="T2" fmla="*/ 0 w 3"/>
                    <a:gd name="T3" fmla="*/ 1 h 2"/>
                    <a:gd name="T4" fmla="*/ 3 w 3"/>
                    <a:gd name="T5" fmla="*/ 2 h 2"/>
                  </a:gdLst>
                  <a:ahLst/>
                  <a:cxnLst>
                    <a:cxn ang="0">
                      <a:pos x="T0" y="T1"/>
                    </a:cxn>
                    <a:cxn ang="0">
                      <a:pos x="T2" y="T3"/>
                    </a:cxn>
                    <a:cxn ang="0">
                      <a:pos x="T4" y="T5"/>
                    </a:cxn>
                  </a:cxnLst>
                  <a:rect l="0" t="0" r="r" b="b"/>
                  <a:pathLst>
                    <a:path w="3" h="2">
                      <a:moveTo>
                        <a:pt x="3"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5" name="Freeform 2318">
                  <a:extLst>
                    <a:ext uri="{FF2B5EF4-FFF2-40B4-BE49-F238E27FC236}">
                      <a16:creationId xmlns:a16="http://schemas.microsoft.com/office/drawing/2014/main" id="{E00E0DB3-A824-416D-BE9E-C6D6D9EDF19C}"/>
                    </a:ext>
                  </a:extLst>
                </p:cNvPr>
                <p:cNvSpPr>
                  <a:spLocks/>
                </p:cNvSpPr>
                <p:nvPr/>
              </p:nvSpPr>
              <p:spPr bwMode="auto">
                <a:xfrm>
                  <a:off x="4041" y="2477"/>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6" name="Freeform 2319">
                  <a:extLst>
                    <a:ext uri="{FF2B5EF4-FFF2-40B4-BE49-F238E27FC236}">
                      <a16:creationId xmlns:a16="http://schemas.microsoft.com/office/drawing/2014/main" id="{3AC0DFBC-C2F5-412A-B03E-9680DC07E885}"/>
                    </a:ext>
                  </a:extLst>
                </p:cNvPr>
                <p:cNvSpPr>
                  <a:spLocks/>
                </p:cNvSpPr>
                <p:nvPr/>
              </p:nvSpPr>
              <p:spPr bwMode="auto">
                <a:xfrm>
                  <a:off x="4041" y="2505"/>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7" name="Freeform 2320">
                  <a:extLst>
                    <a:ext uri="{FF2B5EF4-FFF2-40B4-BE49-F238E27FC236}">
                      <a16:creationId xmlns:a16="http://schemas.microsoft.com/office/drawing/2014/main" id="{4AE63EAF-0586-41B0-9D0A-72E329B081B0}"/>
                    </a:ext>
                  </a:extLst>
                </p:cNvPr>
                <p:cNvSpPr>
                  <a:spLocks/>
                </p:cNvSpPr>
                <p:nvPr/>
              </p:nvSpPr>
              <p:spPr bwMode="auto">
                <a:xfrm>
                  <a:off x="4041" y="2534"/>
                  <a:ext cx="1" cy="4"/>
                </a:xfrm>
                <a:custGeom>
                  <a:avLst/>
                  <a:gdLst>
                    <a:gd name="T0" fmla="*/ 0 w 1"/>
                    <a:gd name="T1" fmla="*/ 0 h 4"/>
                    <a:gd name="T2" fmla="*/ 0 w 1"/>
                    <a:gd name="T3" fmla="*/ 4 h 4"/>
                    <a:gd name="T4" fmla="*/ 1 w 1"/>
                    <a:gd name="T5" fmla="*/ 1 h 4"/>
                  </a:gdLst>
                  <a:ahLst/>
                  <a:cxnLst>
                    <a:cxn ang="0">
                      <a:pos x="T0" y="T1"/>
                    </a:cxn>
                    <a:cxn ang="0">
                      <a:pos x="T2" y="T3"/>
                    </a:cxn>
                    <a:cxn ang="0">
                      <a:pos x="T4" y="T5"/>
                    </a:cxn>
                  </a:cxnLst>
                  <a:rect l="0" t="0" r="r" b="b"/>
                  <a:pathLst>
                    <a:path w="1" h="4">
                      <a:moveTo>
                        <a:pt x="0" y="0"/>
                      </a:moveTo>
                      <a:lnTo>
                        <a:pt x="0" y="4"/>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8" name="Freeform 2321">
                  <a:extLst>
                    <a:ext uri="{FF2B5EF4-FFF2-40B4-BE49-F238E27FC236}">
                      <a16:creationId xmlns:a16="http://schemas.microsoft.com/office/drawing/2014/main" id="{68AF1F8D-844E-466D-8432-FAC1AF61EC2E}"/>
                    </a:ext>
                  </a:extLst>
                </p:cNvPr>
                <p:cNvSpPr>
                  <a:spLocks/>
                </p:cNvSpPr>
                <p:nvPr/>
              </p:nvSpPr>
              <p:spPr bwMode="auto">
                <a:xfrm>
                  <a:off x="4039" y="2564"/>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9" name="Freeform 2322">
                  <a:extLst>
                    <a:ext uri="{FF2B5EF4-FFF2-40B4-BE49-F238E27FC236}">
                      <a16:creationId xmlns:a16="http://schemas.microsoft.com/office/drawing/2014/main" id="{B4605E37-2836-4BB8-BFCF-27B0F4B77594}"/>
                    </a:ext>
                  </a:extLst>
                </p:cNvPr>
                <p:cNvSpPr>
                  <a:spLocks/>
                </p:cNvSpPr>
                <p:nvPr/>
              </p:nvSpPr>
              <p:spPr bwMode="auto">
                <a:xfrm>
                  <a:off x="4037" y="2593"/>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0" name="Freeform 2323">
                  <a:extLst>
                    <a:ext uri="{FF2B5EF4-FFF2-40B4-BE49-F238E27FC236}">
                      <a16:creationId xmlns:a16="http://schemas.microsoft.com/office/drawing/2014/main" id="{9E341FF5-C07E-4AD0-BB3A-D1392F386F35}"/>
                    </a:ext>
                  </a:extLst>
                </p:cNvPr>
                <p:cNvSpPr>
                  <a:spLocks/>
                </p:cNvSpPr>
                <p:nvPr/>
              </p:nvSpPr>
              <p:spPr bwMode="auto">
                <a:xfrm>
                  <a:off x="4068" y="1699"/>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1" name="Freeform 2324">
                  <a:extLst>
                    <a:ext uri="{FF2B5EF4-FFF2-40B4-BE49-F238E27FC236}">
                      <a16:creationId xmlns:a16="http://schemas.microsoft.com/office/drawing/2014/main" id="{A92C7802-A54C-419F-9CAD-56F04C0E9803}"/>
                    </a:ext>
                  </a:extLst>
                </p:cNvPr>
                <p:cNvSpPr>
                  <a:spLocks/>
                </p:cNvSpPr>
                <p:nvPr/>
              </p:nvSpPr>
              <p:spPr bwMode="auto">
                <a:xfrm>
                  <a:off x="4068" y="1728"/>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2" name="Freeform 2325">
                  <a:extLst>
                    <a:ext uri="{FF2B5EF4-FFF2-40B4-BE49-F238E27FC236}">
                      <a16:creationId xmlns:a16="http://schemas.microsoft.com/office/drawing/2014/main" id="{52ECFDD2-8B0A-4D7D-AB43-D56C6DC9775D}"/>
                    </a:ext>
                  </a:extLst>
                </p:cNvPr>
                <p:cNvSpPr>
                  <a:spLocks/>
                </p:cNvSpPr>
                <p:nvPr/>
              </p:nvSpPr>
              <p:spPr bwMode="auto">
                <a:xfrm>
                  <a:off x="4069" y="1756"/>
                  <a:ext cx="3" cy="6"/>
                </a:xfrm>
                <a:custGeom>
                  <a:avLst/>
                  <a:gdLst>
                    <a:gd name="T0" fmla="*/ 0 w 3"/>
                    <a:gd name="T1" fmla="*/ 0 h 6"/>
                    <a:gd name="T2" fmla="*/ 0 w 3"/>
                    <a:gd name="T3" fmla="*/ 6 h 6"/>
                    <a:gd name="T4" fmla="*/ 3 w 3"/>
                    <a:gd name="T5" fmla="*/ 0 h 6"/>
                  </a:gdLst>
                  <a:ahLst/>
                  <a:cxnLst>
                    <a:cxn ang="0">
                      <a:pos x="T0" y="T1"/>
                    </a:cxn>
                    <a:cxn ang="0">
                      <a:pos x="T2" y="T3"/>
                    </a:cxn>
                    <a:cxn ang="0">
                      <a:pos x="T4" y="T5"/>
                    </a:cxn>
                  </a:cxnLst>
                  <a:rect l="0" t="0" r="r" b="b"/>
                  <a:pathLst>
                    <a:path w="3" h="6">
                      <a:moveTo>
                        <a:pt x="0" y="0"/>
                      </a:moveTo>
                      <a:lnTo>
                        <a:pt x="0"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3" name="Freeform 2326">
                  <a:extLst>
                    <a:ext uri="{FF2B5EF4-FFF2-40B4-BE49-F238E27FC236}">
                      <a16:creationId xmlns:a16="http://schemas.microsoft.com/office/drawing/2014/main" id="{28091047-EE95-4560-BAF6-9CB05D1D4AB2}"/>
                    </a:ext>
                  </a:extLst>
                </p:cNvPr>
                <p:cNvSpPr>
                  <a:spLocks/>
                </p:cNvSpPr>
                <p:nvPr/>
              </p:nvSpPr>
              <p:spPr bwMode="auto">
                <a:xfrm>
                  <a:off x="4069" y="1785"/>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4" name="Freeform 2327">
                  <a:extLst>
                    <a:ext uri="{FF2B5EF4-FFF2-40B4-BE49-F238E27FC236}">
                      <a16:creationId xmlns:a16="http://schemas.microsoft.com/office/drawing/2014/main" id="{0A7C5E9D-EE53-487D-89B9-49D8379F5471}"/>
                    </a:ext>
                  </a:extLst>
                </p:cNvPr>
                <p:cNvSpPr>
                  <a:spLocks/>
                </p:cNvSpPr>
                <p:nvPr/>
              </p:nvSpPr>
              <p:spPr bwMode="auto">
                <a:xfrm>
                  <a:off x="4069" y="1816"/>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5" name="Freeform 2328">
                  <a:extLst>
                    <a:ext uri="{FF2B5EF4-FFF2-40B4-BE49-F238E27FC236}">
                      <a16:creationId xmlns:a16="http://schemas.microsoft.com/office/drawing/2014/main" id="{216E5E7D-7E73-4EF2-8951-88C346F3D983}"/>
                    </a:ext>
                  </a:extLst>
                </p:cNvPr>
                <p:cNvSpPr>
                  <a:spLocks/>
                </p:cNvSpPr>
                <p:nvPr/>
              </p:nvSpPr>
              <p:spPr bwMode="auto">
                <a:xfrm>
                  <a:off x="4069" y="1848"/>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6" name="Freeform 2329">
                  <a:extLst>
                    <a:ext uri="{FF2B5EF4-FFF2-40B4-BE49-F238E27FC236}">
                      <a16:creationId xmlns:a16="http://schemas.microsoft.com/office/drawing/2014/main" id="{29D64234-D557-49F1-89D8-A69E1EA35E64}"/>
                    </a:ext>
                  </a:extLst>
                </p:cNvPr>
                <p:cNvSpPr>
                  <a:spLocks/>
                </p:cNvSpPr>
                <p:nvPr/>
              </p:nvSpPr>
              <p:spPr bwMode="auto">
                <a:xfrm>
                  <a:off x="4069" y="1877"/>
                  <a:ext cx="1" cy="3"/>
                </a:xfrm>
                <a:custGeom>
                  <a:avLst/>
                  <a:gdLst>
                    <a:gd name="T0" fmla="*/ 1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1"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7" name="Freeform 2330">
                  <a:extLst>
                    <a:ext uri="{FF2B5EF4-FFF2-40B4-BE49-F238E27FC236}">
                      <a16:creationId xmlns:a16="http://schemas.microsoft.com/office/drawing/2014/main" id="{7D3FC30C-DE12-4124-BB79-0403A9318418}"/>
                    </a:ext>
                  </a:extLst>
                </p:cNvPr>
                <p:cNvSpPr>
                  <a:spLocks/>
                </p:cNvSpPr>
                <p:nvPr/>
              </p:nvSpPr>
              <p:spPr bwMode="auto">
                <a:xfrm>
                  <a:off x="4066" y="1906"/>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8" name="Freeform 2331">
                  <a:extLst>
                    <a:ext uri="{FF2B5EF4-FFF2-40B4-BE49-F238E27FC236}">
                      <a16:creationId xmlns:a16="http://schemas.microsoft.com/office/drawing/2014/main" id="{22DD4FFB-46D7-421E-BCBE-6B8AF540148B}"/>
                    </a:ext>
                  </a:extLst>
                </p:cNvPr>
                <p:cNvSpPr>
                  <a:spLocks/>
                </p:cNvSpPr>
                <p:nvPr/>
              </p:nvSpPr>
              <p:spPr bwMode="auto">
                <a:xfrm>
                  <a:off x="4066" y="1935"/>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9" name="Freeform 2332">
                  <a:extLst>
                    <a:ext uri="{FF2B5EF4-FFF2-40B4-BE49-F238E27FC236}">
                      <a16:creationId xmlns:a16="http://schemas.microsoft.com/office/drawing/2014/main" id="{5BFD63AC-173A-41E7-BD2D-6E5EF5E5F81E}"/>
                    </a:ext>
                  </a:extLst>
                </p:cNvPr>
                <p:cNvSpPr>
                  <a:spLocks/>
                </p:cNvSpPr>
                <p:nvPr/>
              </p:nvSpPr>
              <p:spPr bwMode="auto">
                <a:xfrm>
                  <a:off x="4067" y="1963"/>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0" name="Freeform 2333">
                  <a:extLst>
                    <a:ext uri="{FF2B5EF4-FFF2-40B4-BE49-F238E27FC236}">
                      <a16:creationId xmlns:a16="http://schemas.microsoft.com/office/drawing/2014/main" id="{857DA948-238C-4D49-B10A-FE85D45AA451}"/>
                    </a:ext>
                  </a:extLst>
                </p:cNvPr>
                <p:cNvSpPr>
                  <a:spLocks/>
                </p:cNvSpPr>
                <p:nvPr/>
              </p:nvSpPr>
              <p:spPr bwMode="auto">
                <a:xfrm>
                  <a:off x="4069" y="1992"/>
                  <a:ext cx="0" cy="1"/>
                </a:xfrm>
                <a:custGeom>
                  <a:avLst/>
                  <a:gdLst>
                    <a:gd name="T0" fmla="*/ 1 h 1"/>
                    <a:gd name="T1" fmla="*/ 0 h 1"/>
                    <a:gd name="T2" fmla="*/ 0 h 1"/>
                  </a:gdLst>
                  <a:ahLst/>
                  <a:cxnLst>
                    <a:cxn ang="0">
                      <a:pos x="0" y="T0"/>
                    </a:cxn>
                    <a:cxn ang="0">
                      <a:pos x="0" y="T1"/>
                    </a:cxn>
                    <a:cxn ang="0">
                      <a:pos x="0" y="T2"/>
                    </a:cxn>
                  </a:cxnLst>
                  <a:rect l="0" t="0" r="r" b="b"/>
                  <a:pathLst>
                    <a:path h="1">
                      <a:moveTo>
                        <a:pt x="0" y="1"/>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1" name="Freeform 2334">
                  <a:extLst>
                    <a:ext uri="{FF2B5EF4-FFF2-40B4-BE49-F238E27FC236}">
                      <a16:creationId xmlns:a16="http://schemas.microsoft.com/office/drawing/2014/main" id="{6900E12C-FBCA-47DA-84B7-0D2B9E203775}"/>
                    </a:ext>
                  </a:extLst>
                </p:cNvPr>
                <p:cNvSpPr>
                  <a:spLocks/>
                </p:cNvSpPr>
                <p:nvPr/>
              </p:nvSpPr>
              <p:spPr bwMode="auto">
                <a:xfrm>
                  <a:off x="4069" y="2020"/>
                  <a:ext cx="2" cy="1"/>
                </a:xfrm>
                <a:custGeom>
                  <a:avLst/>
                  <a:gdLst>
                    <a:gd name="T0" fmla="*/ 1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1" y="0"/>
                      </a:moveTo>
                      <a:lnTo>
                        <a:pt x="0" y="1"/>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2" name="Freeform 2335">
                  <a:extLst>
                    <a:ext uri="{FF2B5EF4-FFF2-40B4-BE49-F238E27FC236}">
                      <a16:creationId xmlns:a16="http://schemas.microsoft.com/office/drawing/2014/main" id="{C26959FD-50E6-4883-81B3-DC25B689B96E}"/>
                    </a:ext>
                  </a:extLst>
                </p:cNvPr>
                <p:cNvSpPr>
                  <a:spLocks/>
                </p:cNvSpPr>
                <p:nvPr/>
              </p:nvSpPr>
              <p:spPr bwMode="auto">
                <a:xfrm>
                  <a:off x="4069" y="2048"/>
                  <a:ext cx="2" cy="2"/>
                </a:xfrm>
                <a:custGeom>
                  <a:avLst/>
                  <a:gdLst>
                    <a:gd name="T0" fmla="*/ 2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2"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3" name="Freeform 2336">
                  <a:extLst>
                    <a:ext uri="{FF2B5EF4-FFF2-40B4-BE49-F238E27FC236}">
                      <a16:creationId xmlns:a16="http://schemas.microsoft.com/office/drawing/2014/main" id="{015D3A81-8BBA-4073-93DD-657C628A55DA}"/>
                    </a:ext>
                  </a:extLst>
                </p:cNvPr>
                <p:cNvSpPr>
                  <a:spLocks/>
                </p:cNvSpPr>
                <p:nvPr/>
              </p:nvSpPr>
              <p:spPr bwMode="auto">
                <a:xfrm>
                  <a:off x="4069" y="2076"/>
                  <a:ext cx="2" cy="2"/>
                </a:xfrm>
                <a:custGeom>
                  <a:avLst/>
                  <a:gdLst>
                    <a:gd name="T0" fmla="*/ 1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1"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4" name="Freeform 2337">
                  <a:extLst>
                    <a:ext uri="{FF2B5EF4-FFF2-40B4-BE49-F238E27FC236}">
                      <a16:creationId xmlns:a16="http://schemas.microsoft.com/office/drawing/2014/main" id="{C69291E2-5E0A-4CAE-AE8A-4250FD6AA509}"/>
                    </a:ext>
                  </a:extLst>
                </p:cNvPr>
                <p:cNvSpPr>
                  <a:spLocks/>
                </p:cNvSpPr>
                <p:nvPr/>
              </p:nvSpPr>
              <p:spPr bwMode="auto">
                <a:xfrm>
                  <a:off x="4069" y="2103"/>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5" name="Freeform 2338">
                  <a:extLst>
                    <a:ext uri="{FF2B5EF4-FFF2-40B4-BE49-F238E27FC236}">
                      <a16:creationId xmlns:a16="http://schemas.microsoft.com/office/drawing/2014/main" id="{A96188F7-E639-4DD3-8A76-43D3A0A17232}"/>
                    </a:ext>
                  </a:extLst>
                </p:cNvPr>
                <p:cNvSpPr>
                  <a:spLocks/>
                </p:cNvSpPr>
                <p:nvPr/>
              </p:nvSpPr>
              <p:spPr bwMode="auto">
                <a:xfrm>
                  <a:off x="4069" y="2130"/>
                  <a:ext cx="4" cy="6"/>
                </a:xfrm>
                <a:custGeom>
                  <a:avLst/>
                  <a:gdLst>
                    <a:gd name="T0" fmla="*/ 2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2"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6" name="Freeform 2339">
                  <a:extLst>
                    <a:ext uri="{FF2B5EF4-FFF2-40B4-BE49-F238E27FC236}">
                      <a16:creationId xmlns:a16="http://schemas.microsoft.com/office/drawing/2014/main" id="{C0CD3612-1605-4678-AC3B-908DA8FCFBDE}"/>
                    </a:ext>
                  </a:extLst>
                </p:cNvPr>
                <p:cNvSpPr>
                  <a:spLocks/>
                </p:cNvSpPr>
                <p:nvPr/>
              </p:nvSpPr>
              <p:spPr bwMode="auto">
                <a:xfrm>
                  <a:off x="4069" y="2158"/>
                  <a:ext cx="7" cy="6"/>
                </a:xfrm>
                <a:custGeom>
                  <a:avLst/>
                  <a:gdLst>
                    <a:gd name="T0" fmla="*/ 4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4"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7" name="Freeform 2340">
                  <a:extLst>
                    <a:ext uri="{FF2B5EF4-FFF2-40B4-BE49-F238E27FC236}">
                      <a16:creationId xmlns:a16="http://schemas.microsoft.com/office/drawing/2014/main" id="{69D02A82-0163-49B8-92AD-2A4C8CB3EC1B}"/>
                    </a:ext>
                  </a:extLst>
                </p:cNvPr>
                <p:cNvSpPr>
                  <a:spLocks/>
                </p:cNvSpPr>
                <p:nvPr/>
              </p:nvSpPr>
              <p:spPr bwMode="auto">
                <a:xfrm>
                  <a:off x="4069" y="2187"/>
                  <a:ext cx="8" cy="6"/>
                </a:xfrm>
                <a:custGeom>
                  <a:avLst/>
                  <a:gdLst>
                    <a:gd name="T0" fmla="*/ 6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6"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8" name="Freeform 2341">
                  <a:extLst>
                    <a:ext uri="{FF2B5EF4-FFF2-40B4-BE49-F238E27FC236}">
                      <a16:creationId xmlns:a16="http://schemas.microsoft.com/office/drawing/2014/main" id="{91711B31-8786-425C-B72B-56C51E6AE6C2}"/>
                    </a:ext>
                  </a:extLst>
                </p:cNvPr>
                <p:cNvSpPr>
                  <a:spLocks/>
                </p:cNvSpPr>
                <p:nvPr/>
              </p:nvSpPr>
              <p:spPr bwMode="auto">
                <a:xfrm>
                  <a:off x="4069" y="2218"/>
                  <a:ext cx="8" cy="4"/>
                </a:xfrm>
                <a:custGeom>
                  <a:avLst/>
                  <a:gdLst>
                    <a:gd name="T0" fmla="*/ 7 w 8"/>
                    <a:gd name="T1" fmla="*/ 0 h 4"/>
                    <a:gd name="T2" fmla="*/ 0 w 8"/>
                    <a:gd name="T3" fmla="*/ 4 h 4"/>
                    <a:gd name="T4" fmla="*/ 8 w 8"/>
                    <a:gd name="T5" fmla="*/ 3 h 4"/>
                  </a:gdLst>
                  <a:ahLst/>
                  <a:cxnLst>
                    <a:cxn ang="0">
                      <a:pos x="T0" y="T1"/>
                    </a:cxn>
                    <a:cxn ang="0">
                      <a:pos x="T2" y="T3"/>
                    </a:cxn>
                    <a:cxn ang="0">
                      <a:pos x="T4" y="T5"/>
                    </a:cxn>
                  </a:cxnLst>
                  <a:rect l="0" t="0" r="r" b="b"/>
                  <a:pathLst>
                    <a:path w="8" h="4">
                      <a:moveTo>
                        <a:pt x="7" y="0"/>
                      </a:moveTo>
                      <a:lnTo>
                        <a:pt x="0" y="4"/>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9" name="Freeform 2342">
                  <a:extLst>
                    <a:ext uri="{FF2B5EF4-FFF2-40B4-BE49-F238E27FC236}">
                      <a16:creationId xmlns:a16="http://schemas.microsoft.com/office/drawing/2014/main" id="{3208E048-0423-490B-9197-D942CACCFC6D}"/>
                    </a:ext>
                  </a:extLst>
                </p:cNvPr>
                <p:cNvSpPr>
                  <a:spLocks/>
                </p:cNvSpPr>
                <p:nvPr/>
              </p:nvSpPr>
              <p:spPr bwMode="auto">
                <a:xfrm>
                  <a:off x="4069" y="2249"/>
                  <a:ext cx="4" cy="1"/>
                </a:xfrm>
                <a:custGeom>
                  <a:avLst/>
                  <a:gdLst>
                    <a:gd name="T0" fmla="*/ 3 w 4"/>
                    <a:gd name="T1" fmla="*/ 0 h 1"/>
                    <a:gd name="T2" fmla="*/ 0 w 4"/>
                    <a:gd name="T3" fmla="*/ 1 h 1"/>
                    <a:gd name="T4" fmla="*/ 4 w 4"/>
                    <a:gd name="T5" fmla="*/ 1 h 1"/>
                  </a:gdLst>
                  <a:ahLst/>
                  <a:cxnLst>
                    <a:cxn ang="0">
                      <a:pos x="T0" y="T1"/>
                    </a:cxn>
                    <a:cxn ang="0">
                      <a:pos x="T2" y="T3"/>
                    </a:cxn>
                    <a:cxn ang="0">
                      <a:pos x="T4" y="T5"/>
                    </a:cxn>
                  </a:cxnLst>
                  <a:rect l="0" t="0" r="r" b="b"/>
                  <a:pathLst>
                    <a:path w="4" h="1">
                      <a:moveTo>
                        <a:pt x="3" y="0"/>
                      </a:moveTo>
                      <a:lnTo>
                        <a:pt x="0" y="1"/>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0" name="Freeform 2343">
                  <a:extLst>
                    <a:ext uri="{FF2B5EF4-FFF2-40B4-BE49-F238E27FC236}">
                      <a16:creationId xmlns:a16="http://schemas.microsoft.com/office/drawing/2014/main" id="{73CFCD31-DEF4-43B3-9780-2F6B790664E1}"/>
                    </a:ext>
                  </a:extLst>
                </p:cNvPr>
                <p:cNvSpPr>
                  <a:spLocks/>
                </p:cNvSpPr>
                <p:nvPr/>
              </p:nvSpPr>
              <p:spPr bwMode="auto">
                <a:xfrm>
                  <a:off x="4067" y="2278"/>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1" name="Freeform 2344">
                  <a:extLst>
                    <a:ext uri="{FF2B5EF4-FFF2-40B4-BE49-F238E27FC236}">
                      <a16:creationId xmlns:a16="http://schemas.microsoft.com/office/drawing/2014/main" id="{4D0B1D3F-F71D-4FE6-9673-EE7B6B78CBA6}"/>
                    </a:ext>
                  </a:extLst>
                </p:cNvPr>
                <p:cNvSpPr>
                  <a:spLocks/>
                </p:cNvSpPr>
                <p:nvPr/>
              </p:nvSpPr>
              <p:spPr bwMode="auto">
                <a:xfrm>
                  <a:off x="4062" y="2306"/>
                  <a:ext cx="7" cy="4"/>
                </a:xfrm>
                <a:custGeom>
                  <a:avLst/>
                  <a:gdLst>
                    <a:gd name="T0" fmla="*/ 0 w 7"/>
                    <a:gd name="T1" fmla="*/ 4 h 4"/>
                    <a:gd name="T2" fmla="*/ 7 w 7"/>
                    <a:gd name="T3" fmla="*/ 2 h 4"/>
                    <a:gd name="T4" fmla="*/ 0 w 7"/>
                    <a:gd name="T5" fmla="*/ 0 h 4"/>
                  </a:gdLst>
                  <a:ahLst/>
                  <a:cxnLst>
                    <a:cxn ang="0">
                      <a:pos x="T0" y="T1"/>
                    </a:cxn>
                    <a:cxn ang="0">
                      <a:pos x="T2" y="T3"/>
                    </a:cxn>
                    <a:cxn ang="0">
                      <a:pos x="T4" y="T5"/>
                    </a:cxn>
                  </a:cxnLst>
                  <a:rect l="0" t="0" r="r" b="b"/>
                  <a:pathLst>
                    <a:path w="7" h="4">
                      <a:moveTo>
                        <a:pt x="0" y="4"/>
                      </a:moveTo>
                      <a:lnTo>
                        <a:pt x="7"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2" name="Freeform 2345">
                  <a:extLst>
                    <a:ext uri="{FF2B5EF4-FFF2-40B4-BE49-F238E27FC236}">
                      <a16:creationId xmlns:a16="http://schemas.microsoft.com/office/drawing/2014/main" id="{0F116A9F-9156-44E0-B5C8-5EC671BABC35}"/>
                    </a:ext>
                  </a:extLst>
                </p:cNvPr>
                <p:cNvSpPr>
                  <a:spLocks/>
                </p:cNvSpPr>
                <p:nvPr/>
              </p:nvSpPr>
              <p:spPr bwMode="auto">
                <a:xfrm>
                  <a:off x="4060" y="2335"/>
                  <a:ext cx="9" cy="5"/>
                </a:xfrm>
                <a:custGeom>
                  <a:avLst/>
                  <a:gdLst>
                    <a:gd name="T0" fmla="*/ 0 w 9"/>
                    <a:gd name="T1" fmla="*/ 5 h 5"/>
                    <a:gd name="T2" fmla="*/ 9 w 9"/>
                    <a:gd name="T3" fmla="*/ 2 h 5"/>
                    <a:gd name="T4" fmla="*/ 0 w 9"/>
                    <a:gd name="T5" fmla="*/ 0 h 5"/>
                  </a:gdLst>
                  <a:ahLst/>
                  <a:cxnLst>
                    <a:cxn ang="0">
                      <a:pos x="T0" y="T1"/>
                    </a:cxn>
                    <a:cxn ang="0">
                      <a:pos x="T2" y="T3"/>
                    </a:cxn>
                    <a:cxn ang="0">
                      <a:pos x="T4" y="T5"/>
                    </a:cxn>
                  </a:cxnLst>
                  <a:rect l="0" t="0" r="r" b="b"/>
                  <a:pathLst>
                    <a:path w="9" h="5">
                      <a:moveTo>
                        <a:pt x="0" y="5"/>
                      </a:moveTo>
                      <a:lnTo>
                        <a:pt x="9"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3" name="Freeform 2346">
                  <a:extLst>
                    <a:ext uri="{FF2B5EF4-FFF2-40B4-BE49-F238E27FC236}">
                      <a16:creationId xmlns:a16="http://schemas.microsoft.com/office/drawing/2014/main" id="{5B5DCDB7-6F29-4297-8C8E-11BD8E025C19}"/>
                    </a:ext>
                  </a:extLst>
                </p:cNvPr>
                <p:cNvSpPr>
                  <a:spLocks/>
                </p:cNvSpPr>
                <p:nvPr/>
              </p:nvSpPr>
              <p:spPr bwMode="auto">
                <a:xfrm>
                  <a:off x="4061" y="2365"/>
                  <a:ext cx="8" cy="4"/>
                </a:xfrm>
                <a:custGeom>
                  <a:avLst/>
                  <a:gdLst>
                    <a:gd name="T0" fmla="*/ 1 w 8"/>
                    <a:gd name="T1" fmla="*/ 4 h 4"/>
                    <a:gd name="T2" fmla="*/ 8 w 8"/>
                    <a:gd name="T3" fmla="*/ 0 h 4"/>
                    <a:gd name="T4" fmla="*/ 0 w 8"/>
                    <a:gd name="T5" fmla="*/ 0 h 4"/>
                  </a:gdLst>
                  <a:ahLst/>
                  <a:cxnLst>
                    <a:cxn ang="0">
                      <a:pos x="T0" y="T1"/>
                    </a:cxn>
                    <a:cxn ang="0">
                      <a:pos x="T2" y="T3"/>
                    </a:cxn>
                    <a:cxn ang="0">
                      <a:pos x="T4" y="T5"/>
                    </a:cxn>
                  </a:cxnLst>
                  <a:rect l="0" t="0" r="r" b="b"/>
                  <a:pathLst>
                    <a:path w="8" h="4">
                      <a:moveTo>
                        <a:pt x="1" y="4"/>
                      </a:moveTo>
                      <a:lnTo>
                        <a:pt x="8"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4" name="Freeform 2347">
                  <a:extLst>
                    <a:ext uri="{FF2B5EF4-FFF2-40B4-BE49-F238E27FC236}">
                      <a16:creationId xmlns:a16="http://schemas.microsoft.com/office/drawing/2014/main" id="{65FBABD7-31D1-460D-B572-B89DDDE0666F}"/>
                    </a:ext>
                  </a:extLst>
                </p:cNvPr>
                <p:cNvSpPr>
                  <a:spLocks/>
                </p:cNvSpPr>
                <p:nvPr/>
              </p:nvSpPr>
              <p:spPr bwMode="auto">
                <a:xfrm>
                  <a:off x="4066" y="2394"/>
                  <a:ext cx="3" cy="2"/>
                </a:xfrm>
                <a:custGeom>
                  <a:avLst/>
                  <a:gdLst>
                    <a:gd name="T0" fmla="*/ 0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0"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5" name="Freeform 2348">
                  <a:extLst>
                    <a:ext uri="{FF2B5EF4-FFF2-40B4-BE49-F238E27FC236}">
                      <a16:creationId xmlns:a16="http://schemas.microsoft.com/office/drawing/2014/main" id="{EE8FB64B-6CF6-4082-9155-2F3ED5F8B2A3}"/>
                    </a:ext>
                  </a:extLst>
                </p:cNvPr>
                <p:cNvSpPr>
                  <a:spLocks/>
                </p:cNvSpPr>
                <p:nvPr/>
              </p:nvSpPr>
              <p:spPr bwMode="auto">
                <a:xfrm>
                  <a:off x="4069" y="242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6" name="Freeform 2349">
                  <a:extLst>
                    <a:ext uri="{FF2B5EF4-FFF2-40B4-BE49-F238E27FC236}">
                      <a16:creationId xmlns:a16="http://schemas.microsoft.com/office/drawing/2014/main" id="{C9DBAA65-D411-4B5D-841E-9E2927BC04C7}"/>
                    </a:ext>
                  </a:extLst>
                </p:cNvPr>
                <p:cNvSpPr>
                  <a:spLocks/>
                </p:cNvSpPr>
                <p:nvPr/>
              </p:nvSpPr>
              <p:spPr bwMode="auto">
                <a:xfrm>
                  <a:off x="4069" y="2448"/>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7" name="Freeform 2350">
                  <a:extLst>
                    <a:ext uri="{FF2B5EF4-FFF2-40B4-BE49-F238E27FC236}">
                      <a16:creationId xmlns:a16="http://schemas.microsoft.com/office/drawing/2014/main" id="{D650A97A-4F76-4E99-AE19-21BBFEF09836}"/>
                    </a:ext>
                  </a:extLst>
                </p:cNvPr>
                <p:cNvSpPr>
                  <a:spLocks/>
                </p:cNvSpPr>
                <p:nvPr/>
              </p:nvSpPr>
              <p:spPr bwMode="auto">
                <a:xfrm>
                  <a:off x="4069" y="2474"/>
                  <a:ext cx="6" cy="6"/>
                </a:xfrm>
                <a:custGeom>
                  <a:avLst/>
                  <a:gdLst>
                    <a:gd name="T0" fmla="*/ 4 w 6"/>
                    <a:gd name="T1" fmla="*/ 0 h 6"/>
                    <a:gd name="T2" fmla="*/ 0 w 6"/>
                    <a:gd name="T3" fmla="*/ 6 h 6"/>
                    <a:gd name="T4" fmla="*/ 6 w 6"/>
                    <a:gd name="T5" fmla="*/ 2 h 6"/>
                  </a:gdLst>
                  <a:ahLst/>
                  <a:cxnLst>
                    <a:cxn ang="0">
                      <a:pos x="T0" y="T1"/>
                    </a:cxn>
                    <a:cxn ang="0">
                      <a:pos x="T2" y="T3"/>
                    </a:cxn>
                    <a:cxn ang="0">
                      <a:pos x="T4" y="T5"/>
                    </a:cxn>
                  </a:cxnLst>
                  <a:rect l="0" t="0" r="r" b="b"/>
                  <a:pathLst>
                    <a:path w="6" h="6">
                      <a:moveTo>
                        <a:pt x="4" y="0"/>
                      </a:moveTo>
                      <a:lnTo>
                        <a:pt x="0" y="6"/>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8" name="Freeform 2351">
                  <a:extLst>
                    <a:ext uri="{FF2B5EF4-FFF2-40B4-BE49-F238E27FC236}">
                      <a16:creationId xmlns:a16="http://schemas.microsoft.com/office/drawing/2014/main" id="{78941031-34C6-454D-8250-8550094C3629}"/>
                    </a:ext>
                  </a:extLst>
                </p:cNvPr>
                <p:cNvSpPr>
                  <a:spLocks/>
                </p:cNvSpPr>
                <p:nvPr/>
              </p:nvSpPr>
              <p:spPr bwMode="auto">
                <a:xfrm>
                  <a:off x="4069" y="2501"/>
                  <a:ext cx="6" cy="8"/>
                </a:xfrm>
                <a:custGeom>
                  <a:avLst/>
                  <a:gdLst>
                    <a:gd name="T0" fmla="*/ 2 w 6"/>
                    <a:gd name="T1" fmla="*/ 0 h 8"/>
                    <a:gd name="T2" fmla="*/ 0 w 6"/>
                    <a:gd name="T3" fmla="*/ 8 h 8"/>
                    <a:gd name="T4" fmla="*/ 6 w 6"/>
                    <a:gd name="T5" fmla="*/ 2 h 8"/>
                  </a:gdLst>
                  <a:ahLst/>
                  <a:cxnLst>
                    <a:cxn ang="0">
                      <a:pos x="T0" y="T1"/>
                    </a:cxn>
                    <a:cxn ang="0">
                      <a:pos x="T2" y="T3"/>
                    </a:cxn>
                    <a:cxn ang="0">
                      <a:pos x="T4" y="T5"/>
                    </a:cxn>
                  </a:cxnLst>
                  <a:rect l="0" t="0" r="r" b="b"/>
                  <a:pathLst>
                    <a:path w="6" h="8">
                      <a:moveTo>
                        <a:pt x="2" y="0"/>
                      </a:moveTo>
                      <a:lnTo>
                        <a:pt x="0" y="8"/>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9" name="Freeform 2352">
                  <a:extLst>
                    <a:ext uri="{FF2B5EF4-FFF2-40B4-BE49-F238E27FC236}">
                      <a16:creationId xmlns:a16="http://schemas.microsoft.com/office/drawing/2014/main" id="{B1C6E05A-81C0-4B45-AAFE-AA7D672D9E09}"/>
                    </a:ext>
                  </a:extLst>
                </p:cNvPr>
                <p:cNvSpPr>
                  <a:spLocks/>
                </p:cNvSpPr>
                <p:nvPr/>
              </p:nvSpPr>
              <p:spPr bwMode="auto">
                <a:xfrm>
                  <a:off x="4069" y="2530"/>
                  <a:ext cx="4" cy="8"/>
                </a:xfrm>
                <a:custGeom>
                  <a:avLst/>
                  <a:gdLst>
                    <a:gd name="T0" fmla="*/ 0 w 4"/>
                    <a:gd name="T1" fmla="*/ 0 h 8"/>
                    <a:gd name="T2" fmla="*/ 0 w 4"/>
                    <a:gd name="T3" fmla="*/ 8 h 8"/>
                    <a:gd name="T4" fmla="*/ 4 w 4"/>
                    <a:gd name="T5" fmla="*/ 0 h 8"/>
                  </a:gdLst>
                  <a:ahLst/>
                  <a:cxnLst>
                    <a:cxn ang="0">
                      <a:pos x="T0" y="T1"/>
                    </a:cxn>
                    <a:cxn ang="0">
                      <a:pos x="T2" y="T3"/>
                    </a:cxn>
                    <a:cxn ang="0">
                      <a:pos x="T4" y="T5"/>
                    </a:cxn>
                  </a:cxnLst>
                  <a:rect l="0" t="0" r="r" b="b"/>
                  <a:pathLst>
                    <a:path w="4" h="8">
                      <a:moveTo>
                        <a:pt x="0" y="0"/>
                      </a:moveTo>
                      <a:lnTo>
                        <a:pt x="0"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0" name="Freeform 2353">
                  <a:extLst>
                    <a:ext uri="{FF2B5EF4-FFF2-40B4-BE49-F238E27FC236}">
                      <a16:creationId xmlns:a16="http://schemas.microsoft.com/office/drawing/2014/main" id="{A5F8AEA1-97C8-4AD4-8385-899F46C60048}"/>
                    </a:ext>
                  </a:extLst>
                </p:cNvPr>
                <p:cNvSpPr>
                  <a:spLocks/>
                </p:cNvSpPr>
                <p:nvPr/>
              </p:nvSpPr>
              <p:spPr bwMode="auto">
                <a:xfrm>
                  <a:off x="4068" y="2560"/>
                  <a:ext cx="4" cy="7"/>
                </a:xfrm>
                <a:custGeom>
                  <a:avLst/>
                  <a:gdLst>
                    <a:gd name="T0" fmla="*/ 0 w 4"/>
                    <a:gd name="T1" fmla="*/ 0 h 7"/>
                    <a:gd name="T2" fmla="*/ 1 w 4"/>
                    <a:gd name="T3" fmla="*/ 7 h 7"/>
                    <a:gd name="T4" fmla="*/ 4 w 4"/>
                    <a:gd name="T5" fmla="*/ 0 h 7"/>
                  </a:gdLst>
                  <a:ahLst/>
                  <a:cxnLst>
                    <a:cxn ang="0">
                      <a:pos x="T0" y="T1"/>
                    </a:cxn>
                    <a:cxn ang="0">
                      <a:pos x="T2" y="T3"/>
                    </a:cxn>
                    <a:cxn ang="0">
                      <a:pos x="T4" y="T5"/>
                    </a:cxn>
                  </a:cxnLst>
                  <a:rect l="0" t="0" r="r" b="b"/>
                  <a:pathLst>
                    <a:path w="4" h="7">
                      <a:moveTo>
                        <a:pt x="0" y="0"/>
                      </a:moveTo>
                      <a:lnTo>
                        <a:pt x="1"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1" name="Freeform 2354">
                  <a:extLst>
                    <a:ext uri="{FF2B5EF4-FFF2-40B4-BE49-F238E27FC236}">
                      <a16:creationId xmlns:a16="http://schemas.microsoft.com/office/drawing/2014/main" id="{BD6C3CF7-03D9-40FA-A2B9-24ECD64FBC22}"/>
                    </a:ext>
                  </a:extLst>
                </p:cNvPr>
                <p:cNvSpPr>
                  <a:spLocks/>
                </p:cNvSpPr>
                <p:nvPr/>
              </p:nvSpPr>
              <p:spPr bwMode="auto">
                <a:xfrm>
                  <a:off x="4068" y="2590"/>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2" name="Freeform 2355">
                  <a:extLst>
                    <a:ext uri="{FF2B5EF4-FFF2-40B4-BE49-F238E27FC236}">
                      <a16:creationId xmlns:a16="http://schemas.microsoft.com/office/drawing/2014/main" id="{EAA822E7-4E93-4DB8-9E7C-DF15B44E60B2}"/>
                    </a:ext>
                  </a:extLst>
                </p:cNvPr>
                <p:cNvSpPr>
                  <a:spLocks/>
                </p:cNvSpPr>
                <p:nvPr/>
              </p:nvSpPr>
              <p:spPr bwMode="auto">
                <a:xfrm>
                  <a:off x="4098" y="1695"/>
                  <a:ext cx="6" cy="10"/>
                </a:xfrm>
                <a:custGeom>
                  <a:avLst/>
                  <a:gdLst>
                    <a:gd name="T0" fmla="*/ 2 w 6"/>
                    <a:gd name="T1" fmla="*/ 0 h 10"/>
                    <a:gd name="T2" fmla="*/ 0 w 6"/>
                    <a:gd name="T3" fmla="*/ 10 h 10"/>
                    <a:gd name="T4" fmla="*/ 6 w 6"/>
                    <a:gd name="T5" fmla="*/ 2 h 10"/>
                  </a:gdLst>
                  <a:ahLst/>
                  <a:cxnLst>
                    <a:cxn ang="0">
                      <a:pos x="T0" y="T1"/>
                    </a:cxn>
                    <a:cxn ang="0">
                      <a:pos x="T2" y="T3"/>
                    </a:cxn>
                    <a:cxn ang="0">
                      <a:pos x="T4" y="T5"/>
                    </a:cxn>
                  </a:cxnLst>
                  <a:rect l="0" t="0" r="r" b="b"/>
                  <a:pathLst>
                    <a:path w="6" h="10">
                      <a:moveTo>
                        <a:pt x="2" y="0"/>
                      </a:moveTo>
                      <a:lnTo>
                        <a:pt x="0" y="10"/>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3" name="Freeform 2356">
                  <a:extLst>
                    <a:ext uri="{FF2B5EF4-FFF2-40B4-BE49-F238E27FC236}">
                      <a16:creationId xmlns:a16="http://schemas.microsoft.com/office/drawing/2014/main" id="{67AA230A-4D50-4604-958A-49ACB83DF74F}"/>
                    </a:ext>
                  </a:extLst>
                </p:cNvPr>
                <p:cNvSpPr>
                  <a:spLocks/>
                </p:cNvSpPr>
                <p:nvPr/>
              </p:nvSpPr>
              <p:spPr bwMode="auto">
                <a:xfrm>
                  <a:off x="4098" y="1724"/>
                  <a:ext cx="6" cy="9"/>
                </a:xfrm>
                <a:custGeom>
                  <a:avLst/>
                  <a:gdLst>
                    <a:gd name="T0" fmla="*/ 2 w 6"/>
                    <a:gd name="T1" fmla="*/ 0 h 9"/>
                    <a:gd name="T2" fmla="*/ 0 w 6"/>
                    <a:gd name="T3" fmla="*/ 9 h 9"/>
                    <a:gd name="T4" fmla="*/ 6 w 6"/>
                    <a:gd name="T5" fmla="*/ 2 h 9"/>
                  </a:gdLst>
                  <a:ahLst/>
                  <a:cxnLst>
                    <a:cxn ang="0">
                      <a:pos x="T0" y="T1"/>
                    </a:cxn>
                    <a:cxn ang="0">
                      <a:pos x="T2" y="T3"/>
                    </a:cxn>
                    <a:cxn ang="0">
                      <a:pos x="T4" y="T5"/>
                    </a:cxn>
                  </a:cxnLst>
                  <a:rect l="0" t="0" r="r" b="b"/>
                  <a:pathLst>
                    <a:path w="6" h="9">
                      <a:moveTo>
                        <a:pt x="2" y="0"/>
                      </a:moveTo>
                      <a:lnTo>
                        <a:pt x="0" y="9"/>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4" name="Freeform 2357">
                  <a:extLst>
                    <a:ext uri="{FF2B5EF4-FFF2-40B4-BE49-F238E27FC236}">
                      <a16:creationId xmlns:a16="http://schemas.microsoft.com/office/drawing/2014/main" id="{EC5E94E2-7C82-410E-A5D2-6D78D555C1A1}"/>
                    </a:ext>
                  </a:extLst>
                </p:cNvPr>
                <p:cNvSpPr>
                  <a:spLocks/>
                </p:cNvSpPr>
                <p:nvPr/>
              </p:nvSpPr>
              <p:spPr bwMode="auto">
                <a:xfrm>
                  <a:off x="4098" y="1753"/>
                  <a:ext cx="5" cy="9"/>
                </a:xfrm>
                <a:custGeom>
                  <a:avLst/>
                  <a:gdLst>
                    <a:gd name="T0" fmla="*/ 1 w 5"/>
                    <a:gd name="T1" fmla="*/ 0 h 9"/>
                    <a:gd name="T2" fmla="*/ 0 w 5"/>
                    <a:gd name="T3" fmla="*/ 9 h 9"/>
                    <a:gd name="T4" fmla="*/ 5 w 5"/>
                    <a:gd name="T5" fmla="*/ 2 h 9"/>
                  </a:gdLst>
                  <a:ahLst/>
                  <a:cxnLst>
                    <a:cxn ang="0">
                      <a:pos x="T0" y="T1"/>
                    </a:cxn>
                    <a:cxn ang="0">
                      <a:pos x="T2" y="T3"/>
                    </a:cxn>
                    <a:cxn ang="0">
                      <a:pos x="T4" y="T5"/>
                    </a:cxn>
                  </a:cxnLst>
                  <a:rect l="0" t="0" r="r" b="b"/>
                  <a:pathLst>
                    <a:path w="5" h="9">
                      <a:moveTo>
                        <a:pt x="1" y="0"/>
                      </a:moveTo>
                      <a:lnTo>
                        <a:pt x="0" y="9"/>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5" name="Freeform 2358">
                  <a:extLst>
                    <a:ext uri="{FF2B5EF4-FFF2-40B4-BE49-F238E27FC236}">
                      <a16:creationId xmlns:a16="http://schemas.microsoft.com/office/drawing/2014/main" id="{ACDCBB07-5ED1-424A-B014-7456B98A18D9}"/>
                    </a:ext>
                  </a:extLst>
                </p:cNvPr>
                <p:cNvSpPr>
                  <a:spLocks/>
                </p:cNvSpPr>
                <p:nvPr/>
              </p:nvSpPr>
              <p:spPr bwMode="auto">
                <a:xfrm>
                  <a:off x="4098" y="1783"/>
                  <a:ext cx="4" cy="8"/>
                </a:xfrm>
                <a:custGeom>
                  <a:avLst/>
                  <a:gdLst>
                    <a:gd name="T0" fmla="*/ 1 w 4"/>
                    <a:gd name="T1" fmla="*/ 0 h 8"/>
                    <a:gd name="T2" fmla="*/ 0 w 4"/>
                    <a:gd name="T3" fmla="*/ 8 h 8"/>
                    <a:gd name="T4" fmla="*/ 4 w 4"/>
                    <a:gd name="T5" fmla="*/ 1 h 8"/>
                  </a:gdLst>
                  <a:ahLst/>
                  <a:cxnLst>
                    <a:cxn ang="0">
                      <a:pos x="T0" y="T1"/>
                    </a:cxn>
                    <a:cxn ang="0">
                      <a:pos x="T2" y="T3"/>
                    </a:cxn>
                    <a:cxn ang="0">
                      <a:pos x="T4" y="T5"/>
                    </a:cxn>
                  </a:cxnLst>
                  <a:rect l="0" t="0" r="r" b="b"/>
                  <a:pathLst>
                    <a:path w="4" h="8">
                      <a:moveTo>
                        <a:pt x="1" y="0"/>
                      </a:moveTo>
                      <a:lnTo>
                        <a:pt x="0"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6" name="Freeform 2359">
                  <a:extLst>
                    <a:ext uri="{FF2B5EF4-FFF2-40B4-BE49-F238E27FC236}">
                      <a16:creationId xmlns:a16="http://schemas.microsoft.com/office/drawing/2014/main" id="{C249DA04-03DC-4394-979F-052A80AB2ECE}"/>
                    </a:ext>
                  </a:extLst>
                </p:cNvPr>
                <p:cNvSpPr>
                  <a:spLocks/>
                </p:cNvSpPr>
                <p:nvPr/>
              </p:nvSpPr>
              <p:spPr bwMode="auto">
                <a:xfrm>
                  <a:off x="4098" y="1814"/>
                  <a:ext cx="3" cy="6"/>
                </a:xfrm>
                <a:custGeom>
                  <a:avLst/>
                  <a:gdLst>
                    <a:gd name="T0" fmla="*/ 0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0"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7" name="Freeform 2360">
                  <a:extLst>
                    <a:ext uri="{FF2B5EF4-FFF2-40B4-BE49-F238E27FC236}">
                      <a16:creationId xmlns:a16="http://schemas.microsoft.com/office/drawing/2014/main" id="{7F667F26-36E0-4811-8590-B4727E9D70E5}"/>
                    </a:ext>
                  </a:extLst>
                </p:cNvPr>
                <p:cNvSpPr>
                  <a:spLocks/>
                </p:cNvSpPr>
                <p:nvPr/>
              </p:nvSpPr>
              <p:spPr bwMode="auto">
                <a:xfrm>
                  <a:off x="4098" y="1846"/>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8" name="Freeform 2361">
                  <a:extLst>
                    <a:ext uri="{FF2B5EF4-FFF2-40B4-BE49-F238E27FC236}">
                      <a16:creationId xmlns:a16="http://schemas.microsoft.com/office/drawing/2014/main" id="{B41EF997-B8FF-4B32-89E3-F08EB2EB313F}"/>
                    </a:ext>
                  </a:extLst>
                </p:cNvPr>
                <p:cNvSpPr>
                  <a:spLocks/>
                </p:cNvSpPr>
                <p:nvPr/>
              </p:nvSpPr>
              <p:spPr bwMode="auto">
                <a:xfrm>
                  <a:off x="4096" y="1877"/>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9" name="Freeform 2362">
                  <a:extLst>
                    <a:ext uri="{FF2B5EF4-FFF2-40B4-BE49-F238E27FC236}">
                      <a16:creationId xmlns:a16="http://schemas.microsoft.com/office/drawing/2014/main" id="{AF3DB85A-A49D-4D3C-8635-D7A90F819D13}"/>
                    </a:ext>
                  </a:extLst>
                </p:cNvPr>
                <p:cNvSpPr>
                  <a:spLocks/>
                </p:cNvSpPr>
                <p:nvPr/>
              </p:nvSpPr>
              <p:spPr bwMode="auto">
                <a:xfrm>
                  <a:off x="4094" y="1905"/>
                  <a:ext cx="4" cy="2"/>
                </a:xfrm>
                <a:custGeom>
                  <a:avLst/>
                  <a:gdLst>
                    <a:gd name="T0" fmla="*/ 1 w 4"/>
                    <a:gd name="T1" fmla="*/ 2 h 2"/>
                    <a:gd name="T2" fmla="*/ 4 w 4"/>
                    <a:gd name="T3" fmla="*/ 1 h 2"/>
                    <a:gd name="T4" fmla="*/ 0 w 4"/>
                    <a:gd name="T5" fmla="*/ 0 h 2"/>
                  </a:gdLst>
                  <a:ahLst/>
                  <a:cxnLst>
                    <a:cxn ang="0">
                      <a:pos x="T0" y="T1"/>
                    </a:cxn>
                    <a:cxn ang="0">
                      <a:pos x="T2" y="T3"/>
                    </a:cxn>
                    <a:cxn ang="0">
                      <a:pos x="T4" y="T5"/>
                    </a:cxn>
                  </a:cxnLst>
                  <a:rect l="0" t="0" r="r" b="b"/>
                  <a:pathLst>
                    <a:path w="4" h="2">
                      <a:moveTo>
                        <a:pt x="1" y="2"/>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0" name="Freeform 2363">
                  <a:extLst>
                    <a:ext uri="{FF2B5EF4-FFF2-40B4-BE49-F238E27FC236}">
                      <a16:creationId xmlns:a16="http://schemas.microsoft.com/office/drawing/2014/main" id="{114D2FCC-5D96-40E2-AE10-4D50C5F8532F}"/>
                    </a:ext>
                  </a:extLst>
                </p:cNvPr>
                <p:cNvSpPr>
                  <a:spLocks/>
                </p:cNvSpPr>
                <p:nvPr/>
              </p:nvSpPr>
              <p:spPr bwMode="auto">
                <a:xfrm>
                  <a:off x="4094" y="1933"/>
                  <a:ext cx="4" cy="2"/>
                </a:xfrm>
                <a:custGeom>
                  <a:avLst/>
                  <a:gdLst>
                    <a:gd name="T0" fmla="*/ 0 w 4"/>
                    <a:gd name="T1" fmla="*/ 2 h 2"/>
                    <a:gd name="T2" fmla="*/ 4 w 4"/>
                    <a:gd name="T3" fmla="*/ 2 h 2"/>
                    <a:gd name="T4" fmla="*/ 0 w 4"/>
                    <a:gd name="T5" fmla="*/ 0 h 2"/>
                  </a:gdLst>
                  <a:ahLst/>
                  <a:cxnLst>
                    <a:cxn ang="0">
                      <a:pos x="T0" y="T1"/>
                    </a:cxn>
                    <a:cxn ang="0">
                      <a:pos x="T2" y="T3"/>
                    </a:cxn>
                    <a:cxn ang="0">
                      <a:pos x="T4" y="T5"/>
                    </a:cxn>
                  </a:cxnLst>
                  <a:rect l="0" t="0" r="r" b="b"/>
                  <a:pathLst>
                    <a:path w="4" h="2">
                      <a:moveTo>
                        <a:pt x="0" y="2"/>
                      </a:moveTo>
                      <a:lnTo>
                        <a:pt x="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1" name="Freeform 2364">
                  <a:extLst>
                    <a:ext uri="{FF2B5EF4-FFF2-40B4-BE49-F238E27FC236}">
                      <a16:creationId xmlns:a16="http://schemas.microsoft.com/office/drawing/2014/main" id="{995C6E38-71C4-481A-82F7-A92A30AD2B9D}"/>
                    </a:ext>
                  </a:extLst>
                </p:cNvPr>
                <p:cNvSpPr>
                  <a:spLocks/>
                </p:cNvSpPr>
                <p:nvPr/>
              </p:nvSpPr>
              <p:spPr bwMode="auto">
                <a:xfrm>
                  <a:off x="4095" y="1961"/>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2" name="Freeform 2365">
                  <a:extLst>
                    <a:ext uri="{FF2B5EF4-FFF2-40B4-BE49-F238E27FC236}">
                      <a16:creationId xmlns:a16="http://schemas.microsoft.com/office/drawing/2014/main" id="{739958EF-D770-4B98-B36F-5537366190E7}"/>
                    </a:ext>
                  </a:extLst>
                </p:cNvPr>
                <p:cNvSpPr>
                  <a:spLocks/>
                </p:cNvSpPr>
                <p:nvPr/>
              </p:nvSpPr>
              <p:spPr bwMode="auto">
                <a:xfrm>
                  <a:off x="4097" y="1989"/>
                  <a:ext cx="1" cy="3"/>
                </a:xfrm>
                <a:custGeom>
                  <a:avLst/>
                  <a:gdLst>
                    <a:gd name="T0" fmla="*/ 0 w 1"/>
                    <a:gd name="T1" fmla="*/ 1 h 3"/>
                    <a:gd name="T2" fmla="*/ 1 w 1"/>
                    <a:gd name="T3" fmla="*/ 3 h 3"/>
                    <a:gd name="T4" fmla="*/ 1 w 1"/>
                    <a:gd name="T5" fmla="*/ 0 h 3"/>
                  </a:gdLst>
                  <a:ahLst/>
                  <a:cxnLst>
                    <a:cxn ang="0">
                      <a:pos x="T0" y="T1"/>
                    </a:cxn>
                    <a:cxn ang="0">
                      <a:pos x="T2" y="T3"/>
                    </a:cxn>
                    <a:cxn ang="0">
                      <a:pos x="T4" y="T5"/>
                    </a:cxn>
                  </a:cxnLst>
                  <a:rect l="0" t="0" r="r" b="b"/>
                  <a:pathLst>
                    <a:path w="1" h="3">
                      <a:moveTo>
                        <a:pt x="0" y="1"/>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3" name="Freeform 2366">
                  <a:extLst>
                    <a:ext uri="{FF2B5EF4-FFF2-40B4-BE49-F238E27FC236}">
                      <a16:creationId xmlns:a16="http://schemas.microsoft.com/office/drawing/2014/main" id="{E0E162D1-BEFA-4A8D-92F6-42DF7884E964}"/>
                    </a:ext>
                  </a:extLst>
                </p:cNvPr>
                <p:cNvSpPr>
                  <a:spLocks/>
                </p:cNvSpPr>
                <p:nvPr/>
              </p:nvSpPr>
              <p:spPr bwMode="auto">
                <a:xfrm>
                  <a:off x="4098" y="2019"/>
                  <a:ext cx="2" cy="2"/>
                </a:xfrm>
                <a:custGeom>
                  <a:avLst/>
                  <a:gdLst>
                    <a:gd name="T0" fmla="*/ 1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1"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4" name="Freeform 2367">
                  <a:extLst>
                    <a:ext uri="{FF2B5EF4-FFF2-40B4-BE49-F238E27FC236}">
                      <a16:creationId xmlns:a16="http://schemas.microsoft.com/office/drawing/2014/main" id="{9C1DC577-5455-4D43-A280-68B45C0835A1}"/>
                    </a:ext>
                  </a:extLst>
                </p:cNvPr>
                <p:cNvSpPr>
                  <a:spLocks/>
                </p:cNvSpPr>
                <p:nvPr/>
              </p:nvSpPr>
              <p:spPr bwMode="auto">
                <a:xfrm>
                  <a:off x="4098" y="2048"/>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5" name="Freeform 2368">
                  <a:extLst>
                    <a:ext uri="{FF2B5EF4-FFF2-40B4-BE49-F238E27FC236}">
                      <a16:creationId xmlns:a16="http://schemas.microsoft.com/office/drawing/2014/main" id="{376359A9-98EB-44BA-8E68-BC0253B88D55}"/>
                    </a:ext>
                  </a:extLst>
                </p:cNvPr>
                <p:cNvSpPr>
                  <a:spLocks/>
                </p:cNvSpPr>
                <p:nvPr/>
              </p:nvSpPr>
              <p:spPr bwMode="auto">
                <a:xfrm>
                  <a:off x="4098" y="2076"/>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6" name="Freeform 2369">
                  <a:extLst>
                    <a:ext uri="{FF2B5EF4-FFF2-40B4-BE49-F238E27FC236}">
                      <a16:creationId xmlns:a16="http://schemas.microsoft.com/office/drawing/2014/main" id="{5847A4C4-25D8-4F66-ADF5-7E059C762EF6}"/>
                    </a:ext>
                  </a:extLst>
                </p:cNvPr>
                <p:cNvSpPr>
                  <a:spLocks/>
                </p:cNvSpPr>
                <p:nvPr/>
              </p:nvSpPr>
              <p:spPr bwMode="auto">
                <a:xfrm>
                  <a:off x="4098" y="2104"/>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7" name="Freeform 2370">
                  <a:extLst>
                    <a:ext uri="{FF2B5EF4-FFF2-40B4-BE49-F238E27FC236}">
                      <a16:creationId xmlns:a16="http://schemas.microsoft.com/office/drawing/2014/main" id="{0648453C-ED17-4F91-B10E-40A302EF9DA6}"/>
                    </a:ext>
                  </a:extLst>
                </p:cNvPr>
                <p:cNvSpPr>
                  <a:spLocks/>
                </p:cNvSpPr>
                <p:nvPr/>
              </p:nvSpPr>
              <p:spPr bwMode="auto">
                <a:xfrm>
                  <a:off x="4098" y="2130"/>
                  <a:ext cx="3" cy="6"/>
                </a:xfrm>
                <a:custGeom>
                  <a:avLst/>
                  <a:gdLst>
                    <a:gd name="T0" fmla="*/ 1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1"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8" name="Freeform 2371">
                  <a:extLst>
                    <a:ext uri="{FF2B5EF4-FFF2-40B4-BE49-F238E27FC236}">
                      <a16:creationId xmlns:a16="http://schemas.microsoft.com/office/drawing/2014/main" id="{70E0C1DA-B6CB-45F7-B627-ECFB1F666D4F}"/>
                    </a:ext>
                  </a:extLst>
                </p:cNvPr>
                <p:cNvSpPr>
                  <a:spLocks/>
                </p:cNvSpPr>
                <p:nvPr/>
              </p:nvSpPr>
              <p:spPr bwMode="auto">
                <a:xfrm>
                  <a:off x="4098" y="2157"/>
                  <a:ext cx="6" cy="7"/>
                </a:xfrm>
                <a:custGeom>
                  <a:avLst/>
                  <a:gdLst>
                    <a:gd name="T0" fmla="*/ 3 w 6"/>
                    <a:gd name="T1" fmla="*/ 0 h 7"/>
                    <a:gd name="T2" fmla="*/ 0 w 6"/>
                    <a:gd name="T3" fmla="*/ 7 h 7"/>
                    <a:gd name="T4" fmla="*/ 6 w 6"/>
                    <a:gd name="T5" fmla="*/ 2 h 7"/>
                  </a:gdLst>
                  <a:ahLst/>
                  <a:cxnLst>
                    <a:cxn ang="0">
                      <a:pos x="T0" y="T1"/>
                    </a:cxn>
                    <a:cxn ang="0">
                      <a:pos x="T2" y="T3"/>
                    </a:cxn>
                    <a:cxn ang="0">
                      <a:pos x="T4" y="T5"/>
                    </a:cxn>
                  </a:cxnLst>
                  <a:rect l="0" t="0" r="r" b="b"/>
                  <a:pathLst>
                    <a:path w="6" h="7">
                      <a:moveTo>
                        <a:pt x="3" y="0"/>
                      </a:moveTo>
                      <a:lnTo>
                        <a:pt x="0" y="7"/>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9" name="Freeform 2372">
                  <a:extLst>
                    <a:ext uri="{FF2B5EF4-FFF2-40B4-BE49-F238E27FC236}">
                      <a16:creationId xmlns:a16="http://schemas.microsoft.com/office/drawing/2014/main" id="{CDD5389D-EC26-4B1F-A080-579C1A59CEC3}"/>
                    </a:ext>
                  </a:extLst>
                </p:cNvPr>
                <p:cNvSpPr>
                  <a:spLocks/>
                </p:cNvSpPr>
                <p:nvPr/>
              </p:nvSpPr>
              <p:spPr bwMode="auto">
                <a:xfrm>
                  <a:off x="4098" y="2185"/>
                  <a:ext cx="8" cy="8"/>
                </a:xfrm>
                <a:custGeom>
                  <a:avLst/>
                  <a:gdLst>
                    <a:gd name="T0" fmla="*/ 5 w 8"/>
                    <a:gd name="T1" fmla="*/ 0 h 8"/>
                    <a:gd name="T2" fmla="*/ 0 w 8"/>
                    <a:gd name="T3" fmla="*/ 8 h 8"/>
                    <a:gd name="T4" fmla="*/ 8 w 8"/>
                    <a:gd name="T5" fmla="*/ 3 h 8"/>
                  </a:gdLst>
                  <a:ahLst/>
                  <a:cxnLst>
                    <a:cxn ang="0">
                      <a:pos x="T0" y="T1"/>
                    </a:cxn>
                    <a:cxn ang="0">
                      <a:pos x="T2" y="T3"/>
                    </a:cxn>
                    <a:cxn ang="0">
                      <a:pos x="T4" y="T5"/>
                    </a:cxn>
                  </a:cxnLst>
                  <a:rect l="0" t="0" r="r" b="b"/>
                  <a:pathLst>
                    <a:path w="8" h="8">
                      <a:moveTo>
                        <a:pt x="5" y="0"/>
                      </a:moveTo>
                      <a:lnTo>
                        <a:pt x="0" y="8"/>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0" name="Freeform 2373">
                  <a:extLst>
                    <a:ext uri="{FF2B5EF4-FFF2-40B4-BE49-F238E27FC236}">
                      <a16:creationId xmlns:a16="http://schemas.microsoft.com/office/drawing/2014/main" id="{A06388D7-6300-4EF7-8B08-6B51524A2951}"/>
                    </a:ext>
                  </a:extLst>
                </p:cNvPr>
                <p:cNvSpPr>
                  <a:spLocks/>
                </p:cNvSpPr>
                <p:nvPr/>
              </p:nvSpPr>
              <p:spPr bwMode="auto">
                <a:xfrm>
                  <a:off x="4098" y="2215"/>
                  <a:ext cx="9" cy="7"/>
                </a:xfrm>
                <a:custGeom>
                  <a:avLst/>
                  <a:gdLst>
                    <a:gd name="T0" fmla="*/ 6 w 9"/>
                    <a:gd name="T1" fmla="*/ 0 h 7"/>
                    <a:gd name="T2" fmla="*/ 0 w 9"/>
                    <a:gd name="T3" fmla="*/ 7 h 7"/>
                    <a:gd name="T4" fmla="*/ 9 w 9"/>
                    <a:gd name="T5" fmla="*/ 3 h 7"/>
                  </a:gdLst>
                  <a:ahLst/>
                  <a:cxnLst>
                    <a:cxn ang="0">
                      <a:pos x="T0" y="T1"/>
                    </a:cxn>
                    <a:cxn ang="0">
                      <a:pos x="T2" y="T3"/>
                    </a:cxn>
                    <a:cxn ang="0">
                      <a:pos x="T4" y="T5"/>
                    </a:cxn>
                  </a:cxnLst>
                  <a:rect l="0" t="0" r="r" b="b"/>
                  <a:pathLst>
                    <a:path w="9" h="7">
                      <a:moveTo>
                        <a:pt x="6" y="0"/>
                      </a:moveTo>
                      <a:lnTo>
                        <a:pt x="0" y="7"/>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1" name="Freeform 2374">
                  <a:extLst>
                    <a:ext uri="{FF2B5EF4-FFF2-40B4-BE49-F238E27FC236}">
                      <a16:creationId xmlns:a16="http://schemas.microsoft.com/office/drawing/2014/main" id="{1F37EBF4-611F-4171-9025-EB27E248F705}"/>
                    </a:ext>
                  </a:extLst>
                </p:cNvPr>
                <p:cNvSpPr>
                  <a:spLocks/>
                </p:cNvSpPr>
                <p:nvPr/>
              </p:nvSpPr>
              <p:spPr bwMode="auto">
                <a:xfrm>
                  <a:off x="4098" y="2246"/>
                  <a:ext cx="6" cy="4"/>
                </a:xfrm>
                <a:custGeom>
                  <a:avLst/>
                  <a:gdLst>
                    <a:gd name="T0" fmla="*/ 4 w 6"/>
                    <a:gd name="T1" fmla="*/ 0 h 4"/>
                    <a:gd name="T2" fmla="*/ 0 w 6"/>
                    <a:gd name="T3" fmla="*/ 4 h 4"/>
                    <a:gd name="T4" fmla="*/ 6 w 6"/>
                    <a:gd name="T5" fmla="*/ 2 h 4"/>
                  </a:gdLst>
                  <a:ahLst/>
                  <a:cxnLst>
                    <a:cxn ang="0">
                      <a:pos x="T0" y="T1"/>
                    </a:cxn>
                    <a:cxn ang="0">
                      <a:pos x="T2" y="T3"/>
                    </a:cxn>
                    <a:cxn ang="0">
                      <a:pos x="T4" y="T5"/>
                    </a:cxn>
                  </a:cxnLst>
                  <a:rect l="0" t="0" r="r" b="b"/>
                  <a:pathLst>
                    <a:path w="6" h="4">
                      <a:moveTo>
                        <a:pt x="4" y="0"/>
                      </a:moveTo>
                      <a:lnTo>
                        <a:pt x="0" y="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2" name="Freeform 2375">
                  <a:extLst>
                    <a:ext uri="{FF2B5EF4-FFF2-40B4-BE49-F238E27FC236}">
                      <a16:creationId xmlns:a16="http://schemas.microsoft.com/office/drawing/2014/main" id="{2C5514FC-1284-4F3E-894C-7DF24EEF635D}"/>
                    </a:ext>
                  </a:extLst>
                </p:cNvPr>
                <p:cNvSpPr>
                  <a:spLocks/>
                </p:cNvSpPr>
                <p:nvPr/>
              </p:nvSpPr>
              <p:spPr bwMode="auto">
                <a:xfrm>
                  <a:off x="4098" y="2277"/>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3" name="Freeform 2376">
                  <a:extLst>
                    <a:ext uri="{FF2B5EF4-FFF2-40B4-BE49-F238E27FC236}">
                      <a16:creationId xmlns:a16="http://schemas.microsoft.com/office/drawing/2014/main" id="{A0DA39C8-F04D-45ED-9242-04602EB4200D}"/>
                    </a:ext>
                  </a:extLst>
                </p:cNvPr>
                <p:cNvSpPr>
                  <a:spLocks/>
                </p:cNvSpPr>
                <p:nvPr/>
              </p:nvSpPr>
              <p:spPr bwMode="auto">
                <a:xfrm>
                  <a:off x="4094" y="2305"/>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4" name="Freeform 2377">
                  <a:extLst>
                    <a:ext uri="{FF2B5EF4-FFF2-40B4-BE49-F238E27FC236}">
                      <a16:creationId xmlns:a16="http://schemas.microsoft.com/office/drawing/2014/main" id="{0B5A2A32-288B-4D84-AA9D-0360E97B6004}"/>
                    </a:ext>
                  </a:extLst>
                </p:cNvPr>
                <p:cNvSpPr>
                  <a:spLocks/>
                </p:cNvSpPr>
                <p:nvPr/>
              </p:nvSpPr>
              <p:spPr bwMode="auto">
                <a:xfrm>
                  <a:off x="4093" y="2334"/>
                  <a:ext cx="5" cy="3"/>
                </a:xfrm>
                <a:custGeom>
                  <a:avLst/>
                  <a:gdLst>
                    <a:gd name="T0" fmla="*/ 0 w 5"/>
                    <a:gd name="T1" fmla="*/ 3 h 3"/>
                    <a:gd name="T2" fmla="*/ 5 w 5"/>
                    <a:gd name="T3" fmla="*/ 3 h 3"/>
                    <a:gd name="T4" fmla="*/ 1 w 5"/>
                    <a:gd name="T5" fmla="*/ 0 h 3"/>
                  </a:gdLst>
                  <a:ahLst/>
                  <a:cxnLst>
                    <a:cxn ang="0">
                      <a:pos x="T0" y="T1"/>
                    </a:cxn>
                    <a:cxn ang="0">
                      <a:pos x="T2" y="T3"/>
                    </a:cxn>
                    <a:cxn ang="0">
                      <a:pos x="T4" y="T5"/>
                    </a:cxn>
                  </a:cxnLst>
                  <a:rect l="0" t="0" r="r" b="b"/>
                  <a:pathLst>
                    <a:path w="5" h="3">
                      <a:moveTo>
                        <a:pt x="0" y="3"/>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5" name="Freeform 2378">
                  <a:extLst>
                    <a:ext uri="{FF2B5EF4-FFF2-40B4-BE49-F238E27FC236}">
                      <a16:creationId xmlns:a16="http://schemas.microsoft.com/office/drawing/2014/main" id="{ECE73441-BB56-4950-9845-DC30D94E57E6}"/>
                    </a:ext>
                  </a:extLst>
                </p:cNvPr>
                <p:cNvSpPr>
                  <a:spLocks/>
                </p:cNvSpPr>
                <p:nvPr/>
              </p:nvSpPr>
              <p:spPr bwMode="auto">
                <a:xfrm>
                  <a:off x="4095" y="2364"/>
                  <a:ext cx="3" cy="2"/>
                </a:xfrm>
                <a:custGeom>
                  <a:avLst/>
                  <a:gdLst>
                    <a:gd name="T0" fmla="*/ 0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0"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6" name="Freeform 2379">
                  <a:extLst>
                    <a:ext uri="{FF2B5EF4-FFF2-40B4-BE49-F238E27FC236}">
                      <a16:creationId xmlns:a16="http://schemas.microsoft.com/office/drawing/2014/main" id="{54E712E7-C8D0-4BBD-971D-20BCD86F049F}"/>
                    </a:ext>
                  </a:extLst>
                </p:cNvPr>
                <p:cNvSpPr>
                  <a:spLocks/>
                </p:cNvSpPr>
                <p:nvPr/>
              </p:nvSpPr>
              <p:spPr bwMode="auto">
                <a:xfrm>
                  <a:off x="4098" y="2394"/>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7" name="Freeform 2380">
                  <a:extLst>
                    <a:ext uri="{FF2B5EF4-FFF2-40B4-BE49-F238E27FC236}">
                      <a16:creationId xmlns:a16="http://schemas.microsoft.com/office/drawing/2014/main" id="{37E89C0A-DEE1-443C-9540-501D54C1ABB9}"/>
                    </a:ext>
                  </a:extLst>
                </p:cNvPr>
                <p:cNvSpPr>
                  <a:spLocks/>
                </p:cNvSpPr>
                <p:nvPr/>
              </p:nvSpPr>
              <p:spPr bwMode="auto">
                <a:xfrm>
                  <a:off x="4098" y="2420"/>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8" name="Freeform 2381">
                  <a:extLst>
                    <a:ext uri="{FF2B5EF4-FFF2-40B4-BE49-F238E27FC236}">
                      <a16:creationId xmlns:a16="http://schemas.microsoft.com/office/drawing/2014/main" id="{62F537AB-C7B3-4394-98A1-DEA05F9A0E38}"/>
                    </a:ext>
                  </a:extLst>
                </p:cNvPr>
                <p:cNvSpPr>
                  <a:spLocks/>
                </p:cNvSpPr>
                <p:nvPr/>
              </p:nvSpPr>
              <p:spPr bwMode="auto">
                <a:xfrm>
                  <a:off x="4098" y="2446"/>
                  <a:ext cx="7" cy="6"/>
                </a:xfrm>
                <a:custGeom>
                  <a:avLst/>
                  <a:gdLst>
                    <a:gd name="T0" fmla="*/ 5 w 7"/>
                    <a:gd name="T1" fmla="*/ 0 h 6"/>
                    <a:gd name="T2" fmla="*/ 0 w 7"/>
                    <a:gd name="T3" fmla="*/ 6 h 6"/>
                    <a:gd name="T4" fmla="*/ 7 w 7"/>
                    <a:gd name="T5" fmla="*/ 3 h 6"/>
                  </a:gdLst>
                  <a:ahLst/>
                  <a:cxnLst>
                    <a:cxn ang="0">
                      <a:pos x="T0" y="T1"/>
                    </a:cxn>
                    <a:cxn ang="0">
                      <a:pos x="T2" y="T3"/>
                    </a:cxn>
                    <a:cxn ang="0">
                      <a:pos x="T4" y="T5"/>
                    </a:cxn>
                  </a:cxnLst>
                  <a:rect l="0" t="0" r="r" b="b"/>
                  <a:pathLst>
                    <a:path w="7" h="6">
                      <a:moveTo>
                        <a:pt x="5" y="0"/>
                      </a:moveTo>
                      <a:lnTo>
                        <a:pt x="0" y="6"/>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9" name="Freeform 2382">
                  <a:extLst>
                    <a:ext uri="{FF2B5EF4-FFF2-40B4-BE49-F238E27FC236}">
                      <a16:creationId xmlns:a16="http://schemas.microsoft.com/office/drawing/2014/main" id="{B63F471F-0494-4DCF-AC29-57F01C90F7CE}"/>
                    </a:ext>
                  </a:extLst>
                </p:cNvPr>
                <p:cNvSpPr>
                  <a:spLocks/>
                </p:cNvSpPr>
                <p:nvPr/>
              </p:nvSpPr>
              <p:spPr bwMode="auto">
                <a:xfrm>
                  <a:off x="4098" y="2471"/>
                  <a:ext cx="8" cy="9"/>
                </a:xfrm>
                <a:custGeom>
                  <a:avLst/>
                  <a:gdLst>
                    <a:gd name="T0" fmla="*/ 4 w 8"/>
                    <a:gd name="T1" fmla="*/ 0 h 9"/>
                    <a:gd name="T2" fmla="*/ 0 w 8"/>
                    <a:gd name="T3" fmla="*/ 9 h 9"/>
                    <a:gd name="T4" fmla="*/ 8 w 8"/>
                    <a:gd name="T5" fmla="*/ 3 h 9"/>
                  </a:gdLst>
                  <a:ahLst/>
                  <a:cxnLst>
                    <a:cxn ang="0">
                      <a:pos x="T0" y="T1"/>
                    </a:cxn>
                    <a:cxn ang="0">
                      <a:pos x="T2" y="T3"/>
                    </a:cxn>
                    <a:cxn ang="0">
                      <a:pos x="T4" y="T5"/>
                    </a:cxn>
                  </a:cxnLst>
                  <a:rect l="0" t="0" r="r" b="b"/>
                  <a:pathLst>
                    <a:path w="8" h="9">
                      <a:moveTo>
                        <a:pt x="4" y="0"/>
                      </a:moveTo>
                      <a:lnTo>
                        <a:pt x="0" y="9"/>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0" name="Freeform 2383">
                  <a:extLst>
                    <a:ext uri="{FF2B5EF4-FFF2-40B4-BE49-F238E27FC236}">
                      <a16:creationId xmlns:a16="http://schemas.microsoft.com/office/drawing/2014/main" id="{3E8F6C90-7539-4878-8AF1-AF09F0D489C0}"/>
                    </a:ext>
                  </a:extLst>
                </p:cNvPr>
                <p:cNvSpPr>
                  <a:spLocks/>
                </p:cNvSpPr>
                <p:nvPr/>
              </p:nvSpPr>
              <p:spPr bwMode="auto">
                <a:xfrm>
                  <a:off x="4098" y="2498"/>
                  <a:ext cx="7" cy="11"/>
                </a:xfrm>
                <a:custGeom>
                  <a:avLst/>
                  <a:gdLst>
                    <a:gd name="T0" fmla="*/ 2 w 7"/>
                    <a:gd name="T1" fmla="*/ 0 h 11"/>
                    <a:gd name="T2" fmla="*/ 0 w 7"/>
                    <a:gd name="T3" fmla="*/ 11 h 11"/>
                    <a:gd name="T4" fmla="*/ 7 w 7"/>
                    <a:gd name="T5" fmla="*/ 2 h 11"/>
                  </a:gdLst>
                  <a:ahLst/>
                  <a:cxnLst>
                    <a:cxn ang="0">
                      <a:pos x="T0" y="T1"/>
                    </a:cxn>
                    <a:cxn ang="0">
                      <a:pos x="T2" y="T3"/>
                    </a:cxn>
                    <a:cxn ang="0">
                      <a:pos x="T4" y="T5"/>
                    </a:cxn>
                  </a:cxnLst>
                  <a:rect l="0" t="0" r="r" b="b"/>
                  <a:pathLst>
                    <a:path w="7" h="11">
                      <a:moveTo>
                        <a:pt x="2" y="0"/>
                      </a:moveTo>
                      <a:lnTo>
                        <a:pt x="0" y="11"/>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1" name="Freeform 2384">
                  <a:extLst>
                    <a:ext uri="{FF2B5EF4-FFF2-40B4-BE49-F238E27FC236}">
                      <a16:creationId xmlns:a16="http://schemas.microsoft.com/office/drawing/2014/main" id="{A2EDE7FA-6916-4ED4-B4BB-5157AE6617AC}"/>
                    </a:ext>
                  </a:extLst>
                </p:cNvPr>
                <p:cNvSpPr>
                  <a:spLocks/>
                </p:cNvSpPr>
                <p:nvPr/>
              </p:nvSpPr>
              <p:spPr bwMode="auto">
                <a:xfrm>
                  <a:off x="4098" y="2526"/>
                  <a:ext cx="7" cy="12"/>
                </a:xfrm>
                <a:custGeom>
                  <a:avLst/>
                  <a:gdLst>
                    <a:gd name="T0" fmla="*/ 2 w 7"/>
                    <a:gd name="T1" fmla="*/ 0 h 12"/>
                    <a:gd name="T2" fmla="*/ 0 w 7"/>
                    <a:gd name="T3" fmla="*/ 12 h 12"/>
                    <a:gd name="T4" fmla="*/ 7 w 7"/>
                    <a:gd name="T5" fmla="*/ 2 h 12"/>
                  </a:gdLst>
                  <a:ahLst/>
                  <a:cxnLst>
                    <a:cxn ang="0">
                      <a:pos x="T0" y="T1"/>
                    </a:cxn>
                    <a:cxn ang="0">
                      <a:pos x="T2" y="T3"/>
                    </a:cxn>
                    <a:cxn ang="0">
                      <a:pos x="T4" y="T5"/>
                    </a:cxn>
                  </a:cxnLst>
                  <a:rect l="0" t="0" r="r" b="b"/>
                  <a:pathLst>
                    <a:path w="7" h="12">
                      <a:moveTo>
                        <a:pt x="2" y="0"/>
                      </a:moveTo>
                      <a:lnTo>
                        <a:pt x="0" y="12"/>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2" name="Freeform 2385">
                  <a:extLst>
                    <a:ext uri="{FF2B5EF4-FFF2-40B4-BE49-F238E27FC236}">
                      <a16:creationId xmlns:a16="http://schemas.microsoft.com/office/drawing/2014/main" id="{3E868088-1ABD-41B8-B316-3F095EC9E81A}"/>
                    </a:ext>
                  </a:extLst>
                </p:cNvPr>
                <p:cNvSpPr>
                  <a:spLocks/>
                </p:cNvSpPr>
                <p:nvPr/>
              </p:nvSpPr>
              <p:spPr bwMode="auto">
                <a:xfrm>
                  <a:off x="4098" y="2555"/>
                  <a:ext cx="7" cy="12"/>
                </a:xfrm>
                <a:custGeom>
                  <a:avLst/>
                  <a:gdLst>
                    <a:gd name="T0" fmla="*/ 2 w 7"/>
                    <a:gd name="T1" fmla="*/ 0 h 12"/>
                    <a:gd name="T2" fmla="*/ 0 w 7"/>
                    <a:gd name="T3" fmla="*/ 12 h 12"/>
                    <a:gd name="T4" fmla="*/ 7 w 7"/>
                    <a:gd name="T5" fmla="*/ 2 h 12"/>
                  </a:gdLst>
                  <a:ahLst/>
                  <a:cxnLst>
                    <a:cxn ang="0">
                      <a:pos x="T0" y="T1"/>
                    </a:cxn>
                    <a:cxn ang="0">
                      <a:pos x="T2" y="T3"/>
                    </a:cxn>
                    <a:cxn ang="0">
                      <a:pos x="T4" y="T5"/>
                    </a:cxn>
                  </a:cxnLst>
                  <a:rect l="0" t="0" r="r" b="b"/>
                  <a:pathLst>
                    <a:path w="7" h="12">
                      <a:moveTo>
                        <a:pt x="2" y="0"/>
                      </a:moveTo>
                      <a:lnTo>
                        <a:pt x="0" y="12"/>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3" name="Freeform 2386">
                  <a:extLst>
                    <a:ext uri="{FF2B5EF4-FFF2-40B4-BE49-F238E27FC236}">
                      <a16:creationId xmlns:a16="http://schemas.microsoft.com/office/drawing/2014/main" id="{C4A104C7-0031-438F-8B1C-D921C7D2DE21}"/>
                    </a:ext>
                  </a:extLst>
                </p:cNvPr>
                <p:cNvSpPr>
                  <a:spLocks/>
                </p:cNvSpPr>
                <p:nvPr/>
              </p:nvSpPr>
              <p:spPr bwMode="auto">
                <a:xfrm>
                  <a:off x="4098" y="2585"/>
                  <a:ext cx="7" cy="10"/>
                </a:xfrm>
                <a:custGeom>
                  <a:avLst/>
                  <a:gdLst>
                    <a:gd name="T0" fmla="*/ 2 w 7"/>
                    <a:gd name="T1" fmla="*/ 0 h 10"/>
                    <a:gd name="T2" fmla="*/ 0 w 7"/>
                    <a:gd name="T3" fmla="*/ 10 h 10"/>
                    <a:gd name="T4" fmla="*/ 7 w 7"/>
                    <a:gd name="T5" fmla="*/ 2 h 10"/>
                  </a:gdLst>
                  <a:ahLst/>
                  <a:cxnLst>
                    <a:cxn ang="0">
                      <a:pos x="T0" y="T1"/>
                    </a:cxn>
                    <a:cxn ang="0">
                      <a:pos x="T2" y="T3"/>
                    </a:cxn>
                    <a:cxn ang="0">
                      <a:pos x="T4" y="T5"/>
                    </a:cxn>
                  </a:cxnLst>
                  <a:rect l="0" t="0" r="r" b="b"/>
                  <a:pathLst>
                    <a:path w="7" h="10">
                      <a:moveTo>
                        <a:pt x="2" y="0"/>
                      </a:moveTo>
                      <a:lnTo>
                        <a:pt x="0" y="10"/>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4" name="Freeform 2387">
                  <a:extLst>
                    <a:ext uri="{FF2B5EF4-FFF2-40B4-BE49-F238E27FC236}">
                      <a16:creationId xmlns:a16="http://schemas.microsoft.com/office/drawing/2014/main" id="{00B1C326-8C39-4B34-9EC3-7C200F4CF6A2}"/>
                    </a:ext>
                  </a:extLst>
                </p:cNvPr>
                <p:cNvSpPr>
                  <a:spLocks/>
                </p:cNvSpPr>
                <p:nvPr/>
              </p:nvSpPr>
              <p:spPr bwMode="auto">
                <a:xfrm>
                  <a:off x="4127" y="1692"/>
                  <a:ext cx="10" cy="13"/>
                </a:xfrm>
                <a:custGeom>
                  <a:avLst/>
                  <a:gdLst>
                    <a:gd name="T0" fmla="*/ 5 w 10"/>
                    <a:gd name="T1" fmla="*/ 0 h 13"/>
                    <a:gd name="T2" fmla="*/ 0 w 10"/>
                    <a:gd name="T3" fmla="*/ 13 h 13"/>
                    <a:gd name="T4" fmla="*/ 10 w 10"/>
                    <a:gd name="T5" fmla="*/ 4 h 13"/>
                  </a:gdLst>
                  <a:ahLst/>
                  <a:cxnLst>
                    <a:cxn ang="0">
                      <a:pos x="T0" y="T1"/>
                    </a:cxn>
                    <a:cxn ang="0">
                      <a:pos x="T2" y="T3"/>
                    </a:cxn>
                    <a:cxn ang="0">
                      <a:pos x="T4" y="T5"/>
                    </a:cxn>
                  </a:cxnLst>
                  <a:rect l="0" t="0" r="r" b="b"/>
                  <a:pathLst>
                    <a:path w="10" h="13">
                      <a:moveTo>
                        <a:pt x="5" y="0"/>
                      </a:moveTo>
                      <a:lnTo>
                        <a:pt x="0" y="13"/>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5" name="Freeform 2388">
                  <a:extLst>
                    <a:ext uri="{FF2B5EF4-FFF2-40B4-BE49-F238E27FC236}">
                      <a16:creationId xmlns:a16="http://schemas.microsoft.com/office/drawing/2014/main" id="{F329D47A-EFA4-4DCF-AE52-86D6135A1FA2}"/>
                    </a:ext>
                  </a:extLst>
                </p:cNvPr>
                <p:cNvSpPr>
                  <a:spLocks/>
                </p:cNvSpPr>
                <p:nvPr/>
              </p:nvSpPr>
              <p:spPr bwMode="auto">
                <a:xfrm>
                  <a:off x="4127" y="1721"/>
                  <a:ext cx="8" cy="12"/>
                </a:xfrm>
                <a:custGeom>
                  <a:avLst/>
                  <a:gdLst>
                    <a:gd name="T0" fmla="*/ 3 w 8"/>
                    <a:gd name="T1" fmla="*/ 0 h 12"/>
                    <a:gd name="T2" fmla="*/ 0 w 8"/>
                    <a:gd name="T3" fmla="*/ 12 h 12"/>
                    <a:gd name="T4" fmla="*/ 8 w 8"/>
                    <a:gd name="T5" fmla="*/ 3 h 12"/>
                  </a:gdLst>
                  <a:ahLst/>
                  <a:cxnLst>
                    <a:cxn ang="0">
                      <a:pos x="T0" y="T1"/>
                    </a:cxn>
                    <a:cxn ang="0">
                      <a:pos x="T2" y="T3"/>
                    </a:cxn>
                    <a:cxn ang="0">
                      <a:pos x="T4" y="T5"/>
                    </a:cxn>
                  </a:cxnLst>
                  <a:rect l="0" t="0" r="r" b="b"/>
                  <a:pathLst>
                    <a:path w="8" h="12">
                      <a:moveTo>
                        <a:pt x="3" y="0"/>
                      </a:moveTo>
                      <a:lnTo>
                        <a:pt x="0" y="12"/>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6" name="Freeform 2389">
                  <a:extLst>
                    <a:ext uri="{FF2B5EF4-FFF2-40B4-BE49-F238E27FC236}">
                      <a16:creationId xmlns:a16="http://schemas.microsoft.com/office/drawing/2014/main" id="{8974965B-7865-4786-ACD1-71636B31C931}"/>
                    </a:ext>
                  </a:extLst>
                </p:cNvPr>
                <p:cNvSpPr>
                  <a:spLocks/>
                </p:cNvSpPr>
                <p:nvPr/>
              </p:nvSpPr>
              <p:spPr bwMode="auto">
                <a:xfrm>
                  <a:off x="4127" y="1751"/>
                  <a:ext cx="6" cy="11"/>
                </a:xfrm>
                <a:custGeom>
                  <a:avLst/>
                  <a:gdLst>
                    <a:gd name="T0" fmla="*/ 1 w 6"/>
                    <a:gd name="T1" fmla="*/ 0 h 11"/>
                    <a:gd name="T2" fmla="*/ 0 w 6"/>
                    <a:gd name="T3" fmla="*/ 11 h 11"/>
                    <a:gd name="T4" fmla="*/ 6 w 6"/>
                    <a:gd name="T5" fmla="*/ 1 h 11"/>
                  </a:gdLst>
                  <a:ahLst/>
                  <a:cxnLst>
                    <a:cxn ang="0">
                      <a:pos x="T0" y="T1"/>
                    </a:cxn>
                    <a:cxn ang="0">
                      <a:pos x="T2" y="T3"/>
                    </a:cxn>
                    <a:cxn ang="0">
                      <a:pos x="T4" y="T5"/>
                    </a:cxn>
                  </a:cxnLst>
                  <a:rect l="0" t="0" r="r" b="b"/>
                  <a:pathLst>
                    <a:path w="6" h="11">
                      <a:moveTo>
                        <a:pt x="1" y="0"/>
                      </a:moveTo>
                      <a:lnTo>
                        <a:pt x="0" y="11"/>
                      </a:lnTo>
                      <a:lnTo>
                        <a:pt x="6"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7" name="Freeform 2390">
                  <a:extLst>
                    <a:ext uri="{FF2B5EF4-FFF2-40B4-BE49-F238E27FC236}">
                      <a16:creationId xmlns:a16="http://schemas.microsoft.com/office/drawing/2014/main" id="{1584B924-2EED-4F2E-8CA4-9B15EF68447A}"/>
                    </a:ext>
                  </a:extLst>
                </p:cNvPr>
                <p:cNvSpPr>
                  <a:spLocks/>
                </p:cNvSpPr>
                <p:nvPr/>
              </p:nvSpPr>
              <p:spPr bwMode="auto">
                <a:xfrm>
                  <a:off x="4126" y="1781"/>
                  <a:ext cx="5" cy="10"/>
                </a:xfrm>
                <a:custGeom>
                  <a:avLst/>
                  <a:gdLst>
                    <a:gd name="T0" fmla="*/ 0 w 5"/>
                    <a:gd name="T1" fmla="*/ 0 h 10"/>
                    <a:gd name="T2" fmla="*/ 1 w 5"/>
                    <a:gd name="T3" fmla="*/ 10 h 10"/>
                    <a:gd name="T4" fmla="*/ 5 w 5"/>
                    <a:gd name="T5" fmla="*/ 1 h 10"/>
                  </a:gdLst>
                  <a:ahLst/>
                  <a:cxnLst>
                    <a:cxn ang="0">
                      <a:pos x="T0" y="T1"/>
                    </a:cxn>
                    <a:cxn ang="0">
                      <a:pos x="T2" y="T3"/>
                    </a:cxn>
                    <a:cxn ang="0">
                      <a:pos x="T4" y="T5"/>
                    </a:cxn>
                  </a:cxnLst>
                  <a:rect l="0" t="0" r="r" b="b"/>
                  <a:pathLst>
                    <a:path w="5" h="10">
                      <a:moveTo>
                        <a:pt x="0" y="0"/>
                      </a:moveTo>
                      <a:lnTo>
                        <a:pt x="1" y="10"/>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8" name="Freeform 2391">
                  <a:extLst>
                    <a:ext uri="{FF2B5EF4-FFF2-40B4-BE49-F238E27FC236}">
                      <a16:creationId xmlns:a16="http://schemas.microsoft.com/office/drawing/2014/main" id="{B7F2E5ED-ECB0-4D2E-909A-BDB961D56D72}"/>
                    </a:ext>
                  </a:extLst>
                </p:cNvPr>
                <p:cNvSpPr>
                  <a:spLocks/>
                </p:cNvSpPr>
                <p:nvPr/>
              </p:nvSpPr>
              <p:spPr bwMode="auto">
                <a:xfrm>
                  <a:off x="4125" y="1812"/>
                  <a:ext cx="4" cy="8"/>
                </a:xfrm>
                <a:custGeom>
                  <a:avLst/>
                  <a:gdLst>
                    <a:gd name="T0" fmla="*/ 0 w 4"/>
                    <a:gd name="T1" fmla="*/ 0 h 8"/>
                    <a:gd name="T2" fmla="*/ 2 w 4"/>
                    <a:gd name="T3" fmla="*/ 8 h 8"/>
                    <a:gd name="T4" fmla="*/ 4 w 4"/>
                    <a:gd name="T5" fmla="*/ 0 h 8"/>
                  </a:gdLst>
                  <a:ahLst/>
                  <a:cxnLst>
                    <a:cxn ang="0">
                      <a:pos x="T0" y="T1"/>
                    </a:cxn>
                    <a:cxn ang="0">
                      <a:pos x="T2" y="T3"/>
                    </a:cxn>
                    <a:cxn ang="0">
                      <a:pos x="T4" y="T5"/>
                    </a:cxn>
                  </a:cxnLst>
                  <a:rect l="0" t="0" r="r" b="b"/>
                  <a:pathLst>
                    <a:path w="4" h="8">
                      <a:moveTo>
                        <a:pt x="0" y="0"/>
                      </a:moveTo>
                      <a:lnTo>
                        <a:pt x="2"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9" name="Freeform 2392">
                  <a:extLst>
                    <a:ext uri="{FF2B5EF4-FFF2-40B4-BE49-F238E27FC236}">
                      <a16:creationId xmlns:a16="http://schemas.microsoft.com/office/drawing/2014/main" id="{4ABB3DAD-30EF-490E-8855-29715972EF70}"/>
                    </a:ext>
                  </a:extLst>
                </p:cNvPr>
                <p:cNvSpPr>
                  <a:spLocks/>
                </p:cNvSpPr>
                <p:nvPr/>
              </p:nvSpPr>
              <p:spPr bwMode="auto">
                <a:xfrm>
                  <a:off x="4124" y="1843"/>
                  <a:ext cx="3" cy="5"/>
                </a:xfrm>
                <a:custGeom>
                  <a:avLst/>
                  <a:gdLst>
                    <a:gd name="T0" fmla="*/ 0 w 3"/>
                    <a:gd name="T1" fmla="*/ 1 h 5"/>
                    <a:gd name="T2" fmla="*/ 3 w 3"/>
                    <a:gd name="T3" fmla="*/ 5 h 5"/>
                    <a:gd name="T4" fmla="*/ 3 w 3"/>
                    <a:gd name="T5" fmla="*/ 0 h 5"/>
                  </a:gdLst>
                  <a:ahLst/>
                  <a:cxnLst>
                    <a:cxn ang="0">
                      <a:pos x="T0" y="T1"/>
                    </a:cxn>
                    <a:cxn ang="0">
                      <a:pos x="T2" y="T3"/>
                    </a:cxn>
                    <a:cxn ang="0">
                      <a:pos x="T4" y="T5"/>
                    </a:cxn>
                  </a:cxnLst>
                  <a:rect l="0" t="0" r="r" b="b"/>
                  <a:pathLst>
                    <a:path w="3" h="5">
                      <a:moveTo>
                        <a:pt x="0" y="1"/>
                      </a:moveTo>
                      <a:lnTo>
                        <a:pt x="3"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0" name="Freeform 2393">
                  <a:extLst>
                    <a:ext uri="{FF2B5EF4-FFF2-40B4-BE49-F238E27FC236}">
                      <a16:creationId xmlns:a16="http://schemas.microsoft.com/office/drawing/2014/main" id="{D977A34E-6F0E-4D8A-8213-1F29CE5B31B2}"/>
                    </a:ext>
                  </a:extLst>
                </p:cNvPr>
                <p:cNvSpPr>
                  <a:spLocks/>
                </p:cNvSpPr>
                <p:nvPr/>
              </p:nvSpPr>
              <p:spPr bwMode="auto">
                <a:xfrm>
                  <a:off x="4122" y="1872"/>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1" name="Freeform 2394">
                  <a:extLst>
                    <a:ext uri="{FF2B5EF4-FFF2-40B4-BE49-F238E27FC236}">
                      <a16:creationId xmlns:a16="http://schemas.microsoft.com/office/drawing/2014/main" id="{CD3535D8-29AE-468B-8A92-00336663BB02}"/>
                    </a:ext>
                  </a:extLst>
                </p:cNvPr>
                <p:cNvSpPr>
                  <a:spLocks/>
                </p:cNvSpPr>
                <p:nvPr/>
              </p:nvSpPr>
              <p:spPr bwMode="auto">
                <a:xfrm>
                  <a:off x="4120" y="1901"/>
                  <a:ext cx="7" cy="5"/>
                </a:xfrm>
                <a:custGeom>
                  <a:avLst/>
                  <a:gdLst>
                    <a:gd name="T0" fmla="*/ 0 w 7"/>
                    <a:gd name="T1" fmla="*/ 2 h 5"/>
                    <a:gd name="T2" fmla="*/ 7 w 7"/>
                    <a:gd name="T3" fmla="*/ 5 h 5"/>
                    <a:gd name="T4" fmla="*/ 3 w 7"/>
                    <a:gd name="T5" fmla="*/ 0 h 5"/>
                  </a:gdLst>
                  <a:ahLst/>
                  <a:cxnLst>
                    <a:cxn ang="0">
                      <a:pos x="T0" y="T1"/>
                    </a:cxn>
                    <a:cxn ang="0">
                      <a:pos x="T2" y="T3"/>
                    </a:cxn>
                    <a:cxn ang="0">
                      <a:pos x="T4" y="T5"/>
                    </a:cxn>
                  </a:cxnLst>
                  <a:rect l="0" t="0" r="r" b="b"/>
                  <a:pathLst>
                    <a:path w="7" h="5">
                      <a:moveTo>
                        <a:pt x="0" y="2"/>
                      </a:moveTo>
                      <a:lnTo>
                        <a:pt x="7"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2" name="Freeform 2395">
                  <a:extLst>
                    <a:ext uri="{FF2B5EF4-FFF2-40B4-BE49-F238E27FC236}">
                      <a16:creationId xmlns:a16="http://schemas.microsoft.com/office/drawing/2014/main" id="{C9921097-A060-4C39-85B7-76A256A89D5E}"/>
                    </a:ext>
                  </a:extLst>
                </p:cNvPr>
                <p:cNvSpPr>
                  <a:spLocks/>
                </p:cNvSpPr>
                <p:nvPr/>
              </p:nvSpPr>
              <p:spPr bwMode="auto">
                <a:xfrm>
                  <a:off x="4120" y="1928"/>
                  <a:ext cx="7" cy="7"/>
                </a:xfrm>
                <a:custGeom>
                  <a:avLst/>
                  <a:gdLst>
                    <a:gd name="T0" fmla="*/ 0 w 7"/>
                    <a:gd name="T1" fmla="*/ 3 h 7"/>
                    <a:gd name="T2" fmla="*/ 7 w 7"/>
                    <a:gd name="T3" fmla="*/ 7 h 7"/>
                    <a:gd name="T4" fmla="*/ 3 w 7"/>
                    <a:gd name="T5" fmla="*/ 0 h 7"/>
                  </a:gdLst>
                  <a:ahLst/>
                  <a:cxnLst>
                    <a:cxn ang="0">
                      <a:pos x="T0" y="T1"/>
                    </a:cxn>
                    <a:cxn ang="0">
                      <a:pos x="T2" y="T3"/>
                    </a:cxn>
                    <a:cxn ang="0">
                      <a:pos x="T4" y="T5"/>
                    </a:cxn>
                  </a:cxnLst>
                  <a:rect l="0" t="0" r="r" b="b"/>
                  <a:pathLst>
                    <a:path w="7" h="7">
                      <a:moveTo>
                        <a:pt x="0" y="3"/>
                      </a:moveTo>
                      <a:lnTo>
                        <a:pt x="7"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3" name="Freeform 2396">
                  <a:extLst>
                    <a:ext uri="{FF2B5EF4-FFF2-40B4-BE49-F238E27FC236}">
                      <a16:creationId xmlns:a16="http://schemas.microsoft.com/office/drawing/2014/main" id="{936696D9-A98A-4257-9896-7957BA5E5BB6}"/>
                    </a:ext>
                  </a:extLst>
                </p:cNvPr>
                <p:cNvSpPr>
                  <a:spLocks/>
                </p:cNvSpPr>
                <p:nvPr/>
              </p:nvSpPr>
              <p:spPr bwMode="auto">
                <a:xfrm>
                  <a:off x="4122" y="1957"/>
                  <a:ext cx="5" cy="6"/>
                </a:xfrm>
                <a:custGeom>
                  <a:avLst/>
                  <a:gdLst>
                    <a:gd name="T0" fmla="*/ 0 w 5"/>
                    <a:gd name="T1" fmla="*/ 1 h 6"/>
                    <a:gd name="T2" fmla="*/ 5 w 5"/>
                    <a:gd name="T3" fmla="*/ 6 h 6"/>
                    <a:gd name="T4" fmla="*/ 3 w 5"/>
                    <a:gd name="T5" fmla="*/ 0 h 6"/>
                  </a:gdLst>
                  <a:ahLst/>
                  <a:cxnLst>
                    <a:cxn ang="0">
                      <a:pos x="T0" y="T1"/>
                    </a:cxn>
                    <a:cxn ang="0">
                      <a:pos x="T2" y="T3"/>
                    </a:cxn>
                    <a:cxn ang="0">
                      <a:pos x="T4" y="T5"/>
                    </a:cxn>
                  </a:cxnLst>
                  <a:rect l="0" t="0" r="r" b="b"/>
                  <a:pathLst>
                    <a:path w="5" h="6">
                      <a:moveTo>
                        <a:pt x="0" y="1"/>
                      </a:moveTo>
                      <a:lnTo>
                        <a:pt x="5"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4" name="Freeform 2397">
                  <a:extLst>
                    <a:ext uri="{FF2B5EF4-FFF2-40B4-BE49-F238E27FC236}">
                      <a16:creationId xmlns:a16="http://schemas.microsoft.com/office/drawing/2014/main" id="{7E095759-86B8-42F7-840C-3E368A693663}"/>
                    </a:ext>
                  </a:extLst>
                </p:cNvPr>
                <p:cNvSpPr>
                  <a:spLocks/>
                </p:cNvSpPr>
                <p:nvPr/>
              </p:nvSpPr>
              <p:spPr bwMode="auto">
                <a:xfrm>
                  <a:off x="4125" y="1987"/>
                  <a:ext cx="2" cy="5"/>
                </a:xfrm>
                <a:custGeom>
                  <a:avLst/>
                  <a:gdLst>
                    <a:gd name="T0" fmla="*/ 0 w 2"/>
                    <a:gd name="T1" fmla="*/ 0 h 5"/>
                    <a:gd name="T2" fmla="*/ 2 w 2"/>
                    <a:gd name="T3" fmla="*/ 5 h 5"/>
                    <a:gd name="T4" fmla="*/ 2 w 2"/>
                    <a:gd name="T5" fmla="*/ 0 h 5"/>
                  </a:gdLst>
                  <a:ahLst/>
                  <a:cxnLst>
                    <a:cxn ang="0">
                      <a:pos x="T0" y="T1"/>
                    </a:cxn>
                    <a:cxn ang="0">
                      <a:pos x="T2" y="T3"/>
                    </a:cxn>
                    <a:cxn ang="0">
                      <a:pos x="T4" y="T5"/>
                    </a:cxn>
                  </a:cxnLst>
                  <a:rect l="0" t="0" r="r" b="b"/>
                  <a:pathLst>
                    <a:path w="2" h="5">
                      <a:moveTo>
                        <a:pt x="0" y="0"/>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5" name="Freeform 2398">
                  <a:extLst>
                    <a:ext uri="{FF2B5EF4-FFF2-40B4-BE49-F238E27FC236}">
                      <a16:creationId xmlns:a16="http://schemas.microsoft.com/office/drawing/2014/main" id="{80E01358-BE12-40F2-AE7B-832B5EDDBC0A}"/>
                    </a:ext>
                  </a:extLst>
                </p:cNvPr>
                <p:cNvSpPr>
                  <a:spLocks/>
                </p:cNvSpPr>
                <p:nvPr/>
              </p:nvSpPr>
              <p:spPr bwMode="auto">
                <a:xfrm>
                  <a:off x="4127" y="2017"/>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6" name="Freeform 2399">
                  <a:extLst>
                    <a:ext uri="{FF2B5EF4-FFF2-40B4-BE49-F238E27FC236}">
                      <a16:creationId xmlns:a16="http://schemas.microsoft.com/office/drawing/2014/main" id="{1079D02E-B55E-4835-840F-3D9C0ECE818E}"/>
                    </a:ext>
                  </a:extLst>
                </p:cNvPr>
                <p:cNvSpPr>
                  <a:spLocks/>
                </p:cNvSpPr>
                <p:nvPr/>
              </p:nvSpPr>
              <p:spPr bwMode="auto">
                <a:xfrm>
                  <a:off x="4127" y="2048"/>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7" name="Freeform 2400">
                  <a:extLst>
                    <a:ext uri="{FF2B5EF4-FFF2-40B4-BE49-F238E27FC236}">
                      <a16:creationId xmlns:a16="http://schemas.microsoft.com/office/drawing/2014/main" id="{CF99F508-F85B-4696-94E6-60C4DF0C704E}"/>
                    </a:ext>
                  </a:extLst>
                </p:cNvPr>
                <p:cNvSpPr>
                  <a:spLocks/>
                </p:cNvSpPr>
                <p:nvPr/>
              </p:nvSpPr>
              <p:spPr bwMode="auto">
                <a:xfrm>
                  <a:off x="4127" y="2077"/>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8" name="Freeform 2401">
                  <a:extLst>
                    <a:ext uri="{FF2B5EF4-FFF2-40B4-BE49-F238E27FC236}">
                      <a16:creationId xmlns:a16="http://schemas.microsoft.com/office/drawing/2014/main" id="{6BB1CE59-A967-48ED-B27D-F6A3028AFE00}"/>
                    </a:ext>
                  </a:extLst>
                </p:cNvPr>
                <p:cNvSpPr>
                  <a:spLocks/>
                </p:cNvSpPr>
                <p:nvPr/>
              </p:nvSpPr>
              <p:spPr bwMode="auto">
                <a:xfrm>
                  <a:off x="4127" y="2105"/>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9" name="Freeform 2402">
                  <a:extLst>
                    <a:ext uri="{FF2B5EF4-FFF2-40B4-BE49-F238E27FC236}">
                      <a16:creationId xmlns:a16="http://schemas.microsoft.com/office/drawing/2014/main" id="{92003D23-014F-4CA8-B8AF-411D400CEC33}"/>
                    </a:ext>
                  </a:extLst>
                </p:cNvPr>
                <p:cNvSpPr>
                  <a:spLocks/>
                </p:cNvSpPr>
                <p:nvPr/>
              </p:nvSpPr>
              <p:spPr bwMode="auto">
                <a:xfrm>
                  <a:off x="4127" y="2131"/>
                  <a:ext cx="2" cy="5"/>
                </a:xfrm>
                <a:custGeom>
                  <a:avLst/>
                  <a:gdLst>
                    <a:gd name="T0" fmla="*/ 0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0" y="0"/>
                      </a:moveTo>
                      <a:lnTo>
                        <a:pt x="0"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0" name="Freeform 2403">
                  <a:extLst>
                    <a:ext uri="{FF2B5EF4-FFF2-40B4-BE49-F238E27FC236}">
                      <a16:creationId xmlns:a16="http://schemas.microsoft.com/office/drawing/2014/main" id="{FF686535-A3BA-479C-8BE2-65F2C574647F}"/>
                    </a:ext>
                  </a:extLst>
                </p:cNvPr>
                <p:cNvSpPr>
                  <a:spLocks/>
                </p:cNvSpPr>
                <p:nvPr/>
              </p:nvSpPr>
              <p:spPr bwMode="auto">
                <a:xfrm>
                  <a:off x="4127" y="2157"/>
                  <a:ext cx="5" cy="7"/>
                </a:xfrm>
                <a:custGeom>
                  <a:avLst/>
                  <a:gdLst>
                    <a:gd name="T0" fmla="*/ 1 w 5"/>
                    <a:gd name="T1" fmla="*/ 0 h 7"/>
                    <a:gd name="T2" fmla="*/ 0 w 5"/>
                    <a:gd name="T3" fmla="*/ 7 h 7"/>
                    <a:gd name="T4" fmla="*/ 5 w 5"/>
                    <a:gd name="T5" fmla="*/ 1 h 7"/>
                  </a:gdLst>
                  <a:ahLst/>
                  <a:cxnLst>
                    <a:cxn ang="0">
                      <a:pos x="T0" y="T1"/>
                    </a:cxn>
                    <a:cxn ang="0">
                      <a:pos x="T2" y="T3"/>
                    </a:cxn>
                    <a:cxn ang="0">
                      <a:pos x="T4" y="T5"/>
                    </a:cxn>
                  </a:cxnLst>
                  <a:rect l="0" t="0" r="r" b="b"/>
                  <a:pathLst>
                    <a:path w="5" h="7">
                      <a:moveTo>
                        <a:pt x="1" y="0"/>
                      </a:moveTo>
                      <a:lnTo>
                        <a:pt x="0" y="7"/>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1" name="Freeform 2404">
                  <a:extLst>
                    <a:ext uri="{FF2B5EF4-FFF2-40B4-BE49-F238E27FC236}">
                      <a16:creationId xmlns:a16="http://schemas.microsoft.com/office/drawing/2014/main" id="{A88DF0FB-893D-48DE-B3CF-8A7BCFBD69E1}"/>
                    </a:ext>
                  </a:extLst>
                </p:cNvPr>
                <p:cNvSpPr>
                  <a:spLocks/>
                </p:cNvSpPr>
                <p:nvPr/>
              </p:nvSpPr>
              <p:spPr bwMode="auto">
                <a:xfrm>
                  <a:off x="4127" y="2184"/>
                  <a:ext cx="7" cy="9"/>
                </a:xfrm>
                <a:custGeom>
                  <a:avLst/>
                  <a:gdLst>
                    <a:gd name="T0" fmla="*/ 3 w 7"/>
                    <a:gd name="T1" fmla="*/ 0 h 9"/>
                    <a:gd name="T2" fmla="*/ 0 w 7"/>
                    <a:gd name="T3" fmla="*/ 9 h 9"/>
                    <a:gd name="T4" fmla="*/ 7 w 7"/>
                    <a:gd name="T5" fmla="*/ 3 h 9"/>
                  </a:gdLst>
                  <a:ahLst/>
                  <a:cxnLst>
                    <a:cxn ang="0">
                      <a:pos x="T0" y="T1"/>
                    </a:cxn>
                    <a:cxn ang="0">
                      <a:pos x="T2" y="T3"/>
                    </a:cxn>
                    <a:cxn ang="0">
                      <a:pos x="T4" y="T5"/>
                    </a:cxn>
                  </a:cxnLst>
                  <a:rect l="0" t="0" r="r" b="b"/>
                  <a:pathLst>
                    <a:path w="7" h="9">
                      <a:moveTo>
                        <a:pt x="3" y="0"/>
                      </a:moveTo>
                      <a:lnTo>
                        <a:pt x="0" y="9"/>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2" name="Freeform 2405">
                  <a:extLst>
                    <a:ext uri="{FF2B5EF4-FFF2-40B4-BE49-F238E27FC236}">
                      <a16:creationId xmlns:a16="http://schemas.microsoft.com/office/drawing/2014/main" id="{AE4220EB-9C62-4A4A-94F5-06CAA7C7E9A7}"/>
                    </a:ext>
                  </a:extLst>
                </p:cNvPr>
                <p:cNvSpPr>
                  <a:spLocks/>
                </p:cNvSpPr>
                <p:nvPr/>
              </p:nvSpPr>
              <p:spPr bwMode="auto">
                <a:xfrm>
                  <a:off x="4127" y="2213"/>
                  <a:ext cx="8" cy="9"/>
                </a:xfrm>
                <a:custGeom>
                  <a:avLst/>
                  <a:gdLst>
                    <a:gd name="T0" fmla="*/ 5 w 8"/>
                    <a:gd name="T1" fmla="*/ 0 h 9"/>
                    <a:gd name="T2" fmla="*/ 0 w 8"/>
                    <a:gd name="T3" fmla="*/ 9 h 9"/>
                    <a:gd name="T4" fmla="*/ 8 w 8"/>
                    <a:gd name="T5" fmla="*/ 3 h 9"/>
                  </a:gdLst>
                  <a:ahLst/>
                  <a:cxnLst>
                    <a:cxn ang="0">
                      <a:pos x="T0" y="T1"/>
                    </a:cxn>
                    <a:cxn ang="0">
                      <a:pos x="T2" y="T3"/>
                    </a:cxn>
                    <a:cxn ang="0">
                      <a:pos x="T4" y="T5"/>
                    </a:cxn>
                  </a:cxnLst>
                  <a:rect l="0" t="0" r="r" b="b"/>
                  <a:pathLst>
                    <a:path w="8" h="9">
                      <a:moveTo>
                        <a:pt x="5" y="0"/>
                      </a:moveTo>
                      <a:lnTo>
                        <a:pt x="0" y="9"/>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3" name="Freeform 2406">
                  <a:extLst>
                    <a:ext uri="{FF2B5EF4-FFF2-40B4-BE49-F238E27FC236}">
                      <a16:creationId xmlns:a16="http://schemas.microsoft.com/office/drawing/2014/main" id="{C0BE832D-3754-4DA6-8B06-68E5D5E894F7}"/>
                    </a:ext>
                  </a:extLst>
                </p:cNvPr>
                <p:cNvSpPr>
                  <a:spLocks/>
                </p:cNvSpPr>
                <p:nvPr/>
              </p:nvSpPr>
              <p:spPr bwMode="auto">
                <a:xfrm>
                  <a:off x="4127" y="2243"/>
                  <a:ext cx="7" cy="7"/>
                </a:xfrm>
                <a:custGeom>
                  <a:avLst/>
                  <a:gdLst>
                    <a:gd name="T0" fmla="*/ 4 w 7"/>
                    <a:gd name="T1" fmla="*/ 0 h 7"/>
                    <a:gd name="T2" fmla="*/ 0 w 7"/>
                    <a:gd name="T3" fmla="*/ 7 h 7"/>
                    <a:gd name="T4" fmla="*/ 7 w 7"/>
                    <a:gd name="T5" fmla="*/ 3 h 7"/>
                  </a:gdLst>
                  <a:ahLst/>
                  <a:cxnLst>
                    <a:cxn ang="0">
                      <a:pos x="T0" y="T1"/>
                    </a:cxn>
                    <a:cxn ang="0">
                      <a:pos x="T2" y="T3"/>
                    </a:cxn>
                    <a:cxn ang="0">
                      <a:pos x="T4" y="T5"/>
                    </a:cxn>
                  </a:cxnLst>
                  <a:rect l="0" t="0" r="r" b="b"/>
                  <a:pathLst>
                    <a:path w="7" h="7">
                      <a:moveTo>
                        <a:pt x="4" y="0"/>
                      </a:moveTo>
                      <a:lnTo>
                        <a:pt x="0" y="7"/>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4" name="Freeform 2407">
                  <a:extLst>
                    <a:ext uri="{FF2B5EF4-FFF2-40B4-BE49-F238E27FC236}">
                      <a16:creationId xmlns:a16="http://schemas.microsoft.com/office/drawing/2014/main" id="{C400D7A6-8AB1-483E-83F2-A1253F20BFDA}"/>
                    </a:ext>
                  </a:extLst>
                </p:cNvPr>
                <p:cNvSpPr>
                  <a:spLocks/>
                </p:cNvSpPr>
                <p:nvPr/>
              </p:nvSpPr>
              <p:spPr bwMode="auto">
                <a:xfrm>
                  <a:off x="4127" y="2275"/>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5" name="Freeform 2408">
                  <a:extLst>
                    <a:ext uri="{FF2B5EF4-FFF2-40B4-BE49-F238E27FC236}">
                      <a16:creationId xmlns:a16="http://schemas.microsoft.com/office/drawing/2014/main" id="{E31C54BF-091B-4F32-A48D-A0F9C74A44E0}"/>
                    </a:ext>
                  </a:extLst>
                </p:cNvPr>
                <p:cNvSpPr>
                  <a:spLocks/>
                </p:cNvSpPr>
                <p:nvPr/>
              </p:nvSpPr>
              <p:spPr bwMode="auto">
                <a:xfrm>
                  <a:off x="4126" y="2305"/>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6" name="Freeform 2409">
                  <a:extLst>
                    <a:ext uri="{FF2B5EF4-FFF2-40B4-BE49-F238E27FC236}">
                      <a16:creationId xmlns:a16="http://schemas.microsoft.com/office/drawing/2014/main" id="{1765A955-4AA6-47A2-8F2C-BBED7939A8CD}"/>
                    </a:ext>
                  </a:extLst>
                </p:cNvPr>
                <p:cNvSpPr>
                  <a:spLocks/>
                </p:cNvSpPr>
                <p:nvPr/>
              </p:nvSpPr>
              <p:spPr bwMode="auto">
                <a:xfrm>
                  <a:off x="4126" y="2335"/>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7" name="Freeform 2410">
                  <a:extLst>
                    <a:ext uri="{FF2B5EF4-FFF2-40B4-BE49-F238E27FC236}">
                      <a16:creationId xmlns:a16="http://schemas.microsoft.com/office/drawing/2014/main" id="{52C2550B-D483-491F-B4E8-805E91345160}"/>
                    </a:ext>
                  </a:extLst>
                </p:cNvPr>
                <p:cNvSpPr>
                  <a:spLocks/>
                </p:cNvSpPr>
                <p:nvPr/>
              </p:nvSpPr>
              <p:spPr bwMode="auto">
                <a:xfrm>
                  <a:off x="4127" y="2364"/>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8" name="Freeform 2411">
                  <a:extLst>
                    <a:ext uri="{FF2B5EF4-FFF2-40B4-BE49-F238E27FC236}">
                      <a16:creationId xmlns:a16="http://schemas.microsoft.com/office/drawing/2014/main" id="{008BB510-D820-4603-AB44-B9E7BB850D7D}"/>
                    </a:ext>
                  </a:extLst>
                </p:cNvPr>
                <p:cNvSpPr>
                  <a:spLocks/>
                </p:cNvSpPr>
                <p:nvPr/>
              </p:nvSpPr>
              <p:spPr bwMode="auto">
                <a:xfrm>
                  <a:off x="4127" y="2392"/>
                  <a:ext cx="5" cy="3"/>
                </a:xfrm>
                <a:custGeom>
                  <a:avLst/>
                  <a:gdLst>
                    <a:gd name="T0" fmla="*/ 5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5"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9" name="Freeform 2412">
                  <a:extLst>
                    <a:ext uri="{FF2B5EF4-FFF2-40B4-BE49-F238E27FC236}">
                      <a16:creationId xmlns:a16="http://schemas.microsoft.com/office/drawing/2014/main" id="{9679453F-0035-427E-8E81-90662EA2C703}"/>
                    </a:ext>
                  </a:extLst>
                </p:cNvPr>
                <p:cNvSpPr>
                  <a:spLocks/>
                </p:cNvSpPr>
                <p:nvPr/>
              </p:nvSpPr>
              <p:spPr bwMode="auto">
                <a:xfrm>
                  <a:off x="4127" y="2419"/>
                  <a:ext cx="8" cy="4"/>
                </a:xfrm>
                <a:custGeom>
                  <a:avLst/>
                  <a:gdLst>
                    <a:gd name="T0" fmla="*/ 7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7"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0" name="Freeform 2413">
                  <a:extLst>
                    <a:ext uri="{FF2B5EF4-FFF2-40B4-BE49-F238E27FC236}">
                      <a16:creationId xmlns:a16="http://schemas.microsoft.com/office/drawing/2014/main" id="{EC0029D3-1805-4907-B133-4D6139B614CF}"/>
                    </a:ext>
                  </a:extLst>
                </p:cNvPr>
                <p:cNvSpPr>
                  <a:spLocks/>
                </p:cNvSpPr>
                <p:nvPr/>
              </p:nvSpPr>
              <p:spPr bwMode="auto">
                <a:xfrm>
                  <a:off x="4127" y="2445"/>
                  <a:ext cx="9" cy="7"/>
                </a:xfrm>
                <a:custGeom>
                  <a:avLst/>
                  <a:gdLst>
                    <a:gd name="T0" fmla="*/ 6 w 9"/>
                    <a:gd name="T1" fmla="*/ 0 h 7"/>
                    <a:gd name="T2" fmla="*/ 0 w 9"/>
                    <a:gd name="T3" fmla="*/ 7 h 7"/>
                    <a:gd name="T4" fmla="*/ 9 w 9"/>
                    <a:gd name="T5" fmla="*/ 4 h 7"/>
                  </a:gdLst>
                  <a:ahLst/>
                  <a:cxnLst>
                    <a:cxn ang="0">
                      <a:pos x="T0" y="T1"/>
                    </a:cxn>
                    <a:cxn ang="0">
                      <a:pos x="T2" y="T3"/>
                    </a:cxn>
                    <a:cxn ang="0">
                      <a:pos x="T4" y="T5"/>
                    </a:cxn>
                  </a:cxnLst>
                  <a:rect l="0" t="0" r="r" b="b"/>
                  <a:pathLst>
                    <a:path w="9" h="7">
                      <a:moveTo>
                        <a:pt x="6" y="0"/>
                      </a:moveTo>
                      <a:lnTo>
                        <a:pt x="0" y="7"/>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1" name="Freeform 2414">
                  <a:extLst>
                    <a:ext uri="{FF2B5EF4-FFF2-40B4-BE49-F238E27FC236}">
                      <a16:creationId xmlns:a16="http://schemas.microsoft.com/office/drawing/2014/main" id="{64C15D8A-5176-4FE9-B1C8-ED83CA6C48AB}"/>
                    </a:ext>
                  </a:extLst>
                </p:cNvPr>
                <p:cNvSpPr>
                  <a:spLocks/>
                </p:cNvSpPr>
                <p:nvPr/>
              </p:nvSpPr>
              <p:spPr bwMode="auto">
                <a:xfrm>
                  <a:off x="4127" y="2471"/>
                  <a:ext cx="9" cy="9"/>
                </a:xfrm>
                <a:custGeom>
                  <a:avLst/>
                  <a:gdLst>
                    <a:gd name="T0" fmla="*/ 5 w 9"/>
                    <a:gd name="T1" fmla="*/ 0 h 9"/>
                    <a:gd name="T2" fmla="*/ 0 w 9"/>
                    <a:gd name="T3" fmla="*/ 9 h 9"/>
                    <a:gd name="T4" fmla="*/ 9 w 9"/>
                    <a:gd name="T5" fmla="*/ 4 h 9"/>
                  </a:gdLst>
                  <a:ahLst/>
                  <a:cxnLst>
                    <a:cxn ang="0">
                      <a:pos x="T0" y="T1"/>
                    </a:cxn>
                    <a:cxn ang="0">
                      <a:pos x="T2" y="T3"/>
                    </a:cxn>
                    <a:cxn ang="0">
                      <a:pos x="T4" y="T5"/>
                    </a:cxn>
                  </a:cxnLst>
                  <a:rect l="0" t="0" r="r" b="b"/>
                  <a:pathLst>
                    <a:path w="9" h="9">
                      <a:moveTo>
                        <a:pt x="5" y="0"/>
                      </a:moveTo>
                      <a:lnTo>
                        <a:pt x="0" y="9"/>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2" name="Freeform 2415">
                  <a:extLst>
                    <a:ext uri="{FF2B5EF4-FFF2-40B4-BE49-F238E27FC236}">
                      <a16:creationId xmlns:a16="http://schemas.microsoft.com/office/drawing/2014/main" id="{7AD96D4A-A6FA-40F9-9E4E-D3DC3FFEBA71}"/>
                    </a:ext>
                  </a:extLst>
                </p:cNvPr>
                <p:cNvSpPr>
                  <a:spLocks/>
                </p:cNvSpPr>
                <p:nvPr/>
              </p:nvSpPr>
              <p:spPr bwMode="auto">
                <a:xfrm>
                  <a:off x="4127" y="2497"/>
                  <a:ext cx="9" cy="12"/>
                </a:xfrm>
                <a:custGeom>
                  <a:avLst/>
                  <a:gdLst>
                    <a:gd name="T0" fmla="*/ 4 w 9"/>
                    <a:gd name="T1" fmla="*/ 0 h 12"/>
                    <a:gd name="T2" fmla="*/ 0 w 9"/>
                    <a:gd name="T3" fmla="*/ 12 h 12"/>
                    <a:gd name="T4" fmla="*/ 9 w 9"/>
                    <a:gd name="T5" fmla="*/ 3 h 12"/>
                  </a:gdLst>
                  <a:ahLst/>
                  <a:cxnLst>
                    <a:cxn ang="0">
                      <a:pos x="T0" y="T1"/>
                    </a:cxn>
                    <a:cxn ang="0">
                      <a:pos x="T2" y="T3"/>
                    </a:cxn>
                    <a:cxn ang="0">
                      <a:pos x="T4" y="T5"/>
                    </a:cxn>
                  </a:cxnLst>
                  <a:rect l="0" t="0" r="r" b="b"/>
                  <a:pathLst>
                    <a:path w="9" h="12">
                      <a:moveTo>
                        <a:pt x="4" y="0"/>
                      </a:moveTo>
                      <a:lnTo>
                        <a:pt x="0" y="12"/>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3" name="Freeform 2416">
                  <a:extLst>
                    <a:ext uri="{FF2B5EF4-FFF2-40B4-BE49-F238E27FC236}">
                      <a16:creationId xmlns:a16="http://schemas.microsoft.com/office/drawing/2014/main" id="{C21DA525-7AA2-46D1-8DD9-1EB53419E59B}"/>
                    </a:ext>
                  </a:extLst>
                </p:cNvPr>
                <p:cNvSpPr>
                  <a:spLocks/>
                </p:cNvSpPr>
                <p:nvPr/>
              </p:nvSpPr>
              <p:spPr bwMode="auto">
                <a:xfrm>
                  <a:off x="4127" y="2524"/>
                  <a:ext cx="10" cy="14"/>
                </a:xfrm>
                <a:custGeom>
                  <a:avLst/>
                  <a:gdLst>
                    <a:gd name="T0" fmla="*/ 4 w 10"/>
                    <a:gd name="T1" fmla="*/ 0 h 14"/>
                    <a:gd name="T2" fmla="*/ 0 w 10"/>
                    <a:gd name="T3" fmla="*/ 14 h 14"/>
                    <a:gd name="T4" fmla="*/ 10 w 10"/>
                    <a:gd name="T5" fmla="*/ 4 h 14"/>
                  </a:gdLst>
                  <a:ahLst/>
                  <a:cxnLst>
                    <a:cxn ang="0">
                      <a:pos x="T0" y="T1"/>
                    </a:cxn>
                    <a:cxn ang="0">
                      <a:pos x="T2" y="T3"/>
                    </a:cxn>
                    <a:cxn ang="0">
                      <a:pos x="T4" y="T5"/>
                    </a:cxn>
                  </a:cxnLst>
                  <a:rect l="0" t="0" r="r" b="b"/>
                  <a:pathLst>
                    <a:path w="10" h="14">
                      <a:moveTo>
                        <a:pt x="4" y="0"/>
                      </a:moveTo>
                      <a:lnTo>
                        <a:pt x="0" y="14"/>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618">
                <a:extLst>
                  <a:ext uri="{FF2B5EF4-FFF2-40B4-BE49-F238E27FC236}">
                    <a16:creationId xmlns:a16="http://schemas.microsoft.com/office/drawing/2014/main" id="{C39EDD7F-5168-4C02-A83D-69D9AA9E6274}"/>
                  </a:ext>
                </a:extLst>
              </p:cNvPr>
              <p:cNvGrpSpPr>
                <a:grpSpLocks/>
              </p:cNvGrpSpPr>
              <p:nvPr/>
            </p:nvGrpSpPr>
            <p:grpSpPr bwMode="auto">
              <a:xfrm>
                <a:off x="4127" y="1690"/>
                <a:ext cx="216" cy="905"/>
                <a:chOff x="4127" y="1690"/>
                <a:chExt cx="216" cy="905"/>
              </a:xfrm>
            </p:grpSpPr>
            <p:sp>
              <p:nvSpPr>
                <p:cNvPr id="3584" name="Freeform 2418">
                  <a:extLst>
                    <a:ext uri="{FF2B5EF4-FFF2-40B4-BE49-F238E27FC236}">
                      <a16:creationId xmlns:a16="http://schemas.microsoft.com/office/drawing/2014/main" id="{3039A3E9-BAC4-4A91-9206-ADAF8082D7A3}"/>
                    </a:ext>
                  </a:extLst>
                </p:cNvPr>
                <p:cNvSpPr>
                  <a:spLocks/>
                </p:cNvSpPr>
                <p:nvPr/>
              </p:nvSpPr>
              <p:spPr bwMode="auto">
                <a:xfrm>
                  <a:off x="4127" y="2553"/>
                  <a:ext cx="10" cy="14"/>
                </a:xfrm>
                <a:custGeom>
                  <a:avLst/>
                  <a:gdLst>
                    <a:gd name="T0" fmla="*/ 5 w 10"/>
                    <a:gd name="T1" fmla="*/ 0 h 14"/>
                    <a:gd name="T2" fmla="*/ 0 w 10"/>
                    <a:gd name="T3" fmla="*/ 14 h 14"/>
                    <a:gd name="T4" fmla="*/ 10 w 10"/>
                    <a:gd name="T5" fmla="*/ 4 h 14"/>
                  </a:gdLst>
                  <a:ahLst/>
                  <a:cxnLst>
                    <a:cxn ang="0">
                      <a:pos x="T0" y="T1"/>
                    </a:cxn>
                    <a:cxn ang="0">
                      <a:pos x="T2" y="T3"/>
                    </a:cxn>
                    <a:cxn ang="0">
                      <a:pos x="T4" y="T5"/>
                    </a:cxn>
                  </a:cxnLst>
                  <a:rect l="0" t="0" r="r" b="b"/>
                  <a:pathLst>
                    <a:path w="10" h="14">
                      <a:moveTo>
                        <a:pt x="5" y="0"/>
                      </a:moveTo>
                      <a:lnTo>
                        <a:pt x="0" y="14"/>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5" name="Freeform 2419">
                  <a:extLst>
                    <a:ext uri="{FF2B5EF4-FFF2-40B4-BE49-F238E27FC236}">
                      <a16:creationId xmlns:a16="http://schemas.microsoft.com/office/drawing/2014/main" id="{A10EFE62-A00C-4718-ABA5-319F03DFBCA2}"/>
                    </a:ext>
                  </a:extLst>
                </p:cNvPr>
                <p:cNvSpPr>
                  <a:spLocks/>
                </p:cNvSpPr>
                <p:nvPr/>
              </p:nvSpPr>
              <p:spPr bwMode="auto">
                <a:xfrm>
                  <a:off x="4127" y="2582"/>
                  <a:ext cx="11" cy="13"/>
                </a:xfrm>
                <a:custGeom>
                  <a:avLst/>
                  <a:gdLst>
                    <a:gd name="T0" fmla="*/ 5 w 11"/>
                    <a:gd name="T1" fmla="*/ 0 h 13"/>
                    <a:gd name="T2" fmla="*/ 0 w 11"/>
                    <a:gd name="T3" fmla="*/ 13 h 13"/>
                    <a:gd name="T4" fmla="*/ 11 w 11"/>
                    <a:gd name="T5" fmla="*/ 4 h 13"/>
                  </a:gdLst>
                  <a:ahLst/>
                  <a:cxnLst>
                    <a:cxn ang="0">
                      <a:pos x="T0" y="T1"/>
                    </a:cxn>
                    <a:cxn ang="0">
                      <a:pos x="T2" y="T3"/>
                    </a:cxn>
                    <a:cxn ang="0">
                      <a:pos x="T4" y="T5"/>
                    </a:cxn>
                  </a:cxnLst>
                  <a:rect l="0" t="0" r="r" b="b"/>
                  <a:pathLst>
                    <a:path w="11" h="13">
                      <a:moveTo>
                        <a:pt x="5" y="0"/>
                      </a:moveTo>
                      <a:lnTo>
                        <a:pt x="0" y="13"/>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6" name="Freeform 2420">
                  <a:extLst>
                    <a:ext uri="{FF2B5EF4-FFF2-40B4-BE49-F238E27FC236}">
                      <a16:creationId xmlns:a16="http://schemas.microsoft.com/office/drawing/2014/main" id="{5F78FAC9-E1DD-4C4B-9A7B-9744828B63F6}"/>
                    </a:ext>
                  </a:extLst>
                </p:cNvPr>
                <p:cNvSpPr>
                  <a:spLocks/>
                </p:cNvSpPr>
                <p:nvPr/>
              </p:nvSpPr>
              <p:spPr bwMode="auto">
                <a:xfrm>
                  <a:off x="4156" y="1690"/>
                  <a:ext cx="11" cy="15"/>
                </a:xfrm>
                <a:custGeom>
                  <a:avLst/>
                  <a:gdLst>
                    <a:gd name="T0" fmla="*/ 5 w 11"/>
                    <a:gd name="T1" fmla="*/ 0 h 15"/>
                    <a:gd name="T2" fmla="*/ 0 w 11"/>
                    <a:gd name="T3" fmla="*/ 15 h 15"/>
                    <a:gd name="T4" fmla="*/ 11 w 11"/>
                    <a:gd name="T5" fmla="*/ 4 h 15"/>
                  </a:gdLst>
                  <a:ahLst/>
                  <a:cxnLst>
                    <a:cxn ang="0">
                      <a:pos x="T0" y="T1"/>
                    </a:cxn>
                    <a:cxn ang="0">
                      <a:pos x="T2" y="T3"/>
                    </a:cxn>
                    <a:cxn ang="0">
                      <a:pos x="T4" y="T5"/>
                    </a:cxn>
                  </a:cxnLst>
                  <a:rect l="0" t="0" r="r" b="b"/>
                  <a:pathLst>
                    <a:path w="11" h="15">
                      <a:moveTo>
                        <a:pt x="5" y="0"/>
                      </a:moveTo>
                      <a:lnTo>
                        <a:pt x="0" y="15"/>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7" name="Freeform 2421">
                  <a:extLst>
                    <a:ext uri="{FF2B5EF4-FFF2-40B4-BE49-F238E27FC236}">
                      <a16:creationId xmlns:a16="http://schemas.microsoft.com/office/drawing/2014/main" id="{7D0F3590-EB2C-4C96-A07E-44062CA20703}"/>
                    </a:ext>
                  </a:extLst>
                </p:cNvPr>
                <p:cNvSpPr>
                  <a:spLocks/>
                </p:cNvSpPr>
                <p:nvPr/>
              </p:nvSpPr>
              <p:spPr bwMode="auto">
                <a:xfrm>
                  <a:off x="4156" y="1719"/>
                  <a:ext cx="9" cy="14"/>
                </a:xfrm>
                <a:custGeom>
                  <a:avLst/>
                  <a:gdLst>
                    <a:gd name="T0" fmla="*/ 2 w 9"/>
                    <a:gd name="T1" fmla="*/ 0 h 14"/>
                    <a:gd name="T2" fmla="*/ 0 w 9"/>
                    <a:gd name="T3" fmla="*/ 14 h 14"/>
                    <a:gd name="T4" fmla="*/ 9 w 9"/>
                    <a:gd name="T5" fmla="*/ 3 h 14"/>
                  </a:gdLst>
                  <a:ahLst/>
                  <a:cxnLst>
                    <a:cxn ang="0">
                      <a:pos x="T0" y="T1"/>
                    </a:cxn>
                    <a:cxn ang="0">
                      <a:pos x="T2" y="T3"/>
                    </a:cxn>
                    <a:cxn ang="0">
                      <a:pos x="T4" y="T5"/>
                    </a:cxn>
                  </a:cxnLst>
                  <a:rect l="0" t="0" r="r" b="b"/>
                  <a:pathLst>
                    <a:path w="9" h="14">
                      <a:moveTo>
                        <a:pt x="2" y="0"/>
                      </a:moveTo>
                      <a:lnTo>
                        <a:pt x="0" y="14"/>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8" name="Freeform 2422">
                  <a:extLst>
                    <a:ext uri="{FF2B5EF4-FFF2-40B4-BE49-F238E27FC236}">
                      <a16:creationId xmlns:a16="http://schemas.microsoft.com/office/drawing/2014/main" id="{BC6ED24F-6FD7-4A64-AD15-9792F73C23EA}"/>
                    </a:ext>
                  </a:extLst>
                </p:cNvPr>
                <p:cNvSpPr>
                  <a:spLocks/>
                </p:cNvSpPr>
                <p:nvPr/>
              </p:nvSpPr>
              <p:spPr bwMode="auto">
                <a:xfrm>
                  <a:off x="4156" y="1748"/>
                  <a:ext cx="6" cy="14"/>
                </a:xfrm>
                <a:custGeom>
                  <a:avLst/>
                  <a:gdLst>
                    <a:gd name="T0" fmla="*/ 0 w 6"/>
                    <a:gd name="T1" fmla="*/ 0 h 14"/>
                    <a:gd name="T2" fmla="*/ 0 w 6"/>
                    <a:gd name="T3" fmla="*/ 14 h 14"/>
                    <a:gd name="T4" fmla="*/ 6 w 6"/>
                    <a:gd name="T5" fmla="*/ 2 h 14"/>
                  </a:gdLst>
                  <a:ahLst/>
                  <a:cxnLst>
                    <a:cxn ang="0">
                      <a:pos x="T0" y="T1"/>
                    </a:cxn>
                    <a:cxn ang="0">
                      <a:pos x="T2" y="T3"/>
                    </a:cxn>
                    <a:cxn ang="0">
                      <a:pos x="T4" y="T5"/>
                    </a:cxn>
                  </a:cxnLst>
                  <a:rect l="0" t="0" r="r" b="b"/>
                  <a:pathLst>
                    <a:path w="6" h="14">
                      <a:moveTo>
                        <a:pt x="0" y="0"/>
                      </a:moveTo>
                      <a:lnTo>
                        <a:pt x="0" y="1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9" name="Freeform 2423">
                  <a:extLst>
                    <a:ext uri="{FF2B5EF4-FFF2-40B4-BE49-F238E27FC236}">
                      <a16:creationId xmlns:a16="http://schemas.microsoft.com/office/drawing/2014/main" id="{7820CF73-2A75-4C2E-9EE2-06C1463A38D6}"/>
                    </a:ext>
                  </a:extLst>
                </p:cNvPr>
                <p:cNvSpPr>
                  <a:spLocks/>
                </p:cNvSpPr>
                <p:nvPr/>
              </p:nvSpPr>
              <p:spPr bwMode="auto">
                <a:xfrm>
                  <a:off x="4154" y="1778"/>
                  <a:ext cx="6" cy="13"/>
                </a:xfrm>
                <a:custGeom>
                  <a:avLst/>
                  <a:gdLst>
                    <a:gd name="T0" fmla="*/ 0 w 6"/>
                    <a:gd name="T1" fmla="*/ 0 h 13"/>
                    <a:gd name="T2" fmla="*/ 2 w 6"/>
                    <a:gd name="T3" fmla="*/ 13 h 13"/>
                    <a:gd name="T4" fmla="*/ 6 w 6"/>
                    <a:gd name="T5" fmla="*/ 1 h 13"/>
                  </a:gdLst>
                  <a:ahLst/>
                  <a:cxnLst>
                    <a:cxn ang="0">
                      <a:pos x="T0" y="T1"/>
                    </a:cxn>
                    <a:cxn ang="0">
                      <a:pos x="T2" y="T3"/>
                    </a:cxn>
                    <a:cxn ang="0">
                      <a:pos x="T4" y="T5"/>
                    </a:cxn>
                  </a:cxnLst>
                  <a:rect l="0" t="0" r="r" b="b"/>
                  <a:pathLst>
                    <a:path w="6" h="13">
                      <a:moveTo>
                        <a:pt x="0" y="0"/>
                      </a:moveTo>
                      <a:lnTo>
                        <a:pt x="2" y="13"/>
                      </a:lnTo>
                      <a:lnTo>
                        <a:pt x="6"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0" name="Freeform 2424">
                  <a:extLst>
                    <a:ext uri="{FF2B5EF4-FFF2-40B4-BE49-F238E27FC236}">
                      <a16:creationId xmlns:a16="http://schemas.microsoft.com/office/drawing/2014/main" id="{A280129F-0427-4D73-AE3F-761A01641B7B}"/>
                    </a:ext>
                  </a:extLst>
                </p:cNvPr>
                <p:cNvSpPr>
                  <a:spLocks/>
                </p:cNvSpPr>
                <p:nvPr/>
              </p:nvSpPr>
              <p:spPr bwMode="auto">
                <a:xfrm>
                  <a:off x="4153" y="1809"/>
                  <a:ext cx="5" cy="11"/>
                </a:xfrm>
                <a:custGeom>
                  <a:avLst/>
                  <a:gdLst>
                    <a:gd name="T0" fmla="*/ 0 w 5"/>
                    <a:gd name="T1" fmla="*/ 0 h 11"/>
                    <a:gd name="T2" fmla="*/ 3 w 5"/>
                    <a:gd name="T3" fmla="*/ 11 h 11"/>
                    <a:gd name="T4" fmla="*/ 5 w 5"/>
                    <a:gd name="T5" fmla="*/ 1 h 11"/>
                  </a:gdLst>
                  <a:ahLst/>
                  <a:cxnLst>
                    <a:cxn ang="0">
                      <a:pos x="T0" y="T1"/>
                    </a:cxn>
                    <a:cxn ang="0">
                      <a:pos x="T2" y="T3"/>
                    </a:cxn>
                    <a:cxn ang="0">
                      <a:pos x="T4" y="T5"/>
                    </a:cxn>
                  </a:cxnLst>
                  <a:rect l="0" t="0" r="r" b="b"/>
                  <a:pathLst>
                    <a:path w="5" h="11">
                      <a:moveTo>
                        <a:pt x="0" y="0"/>
                      </a:moveTo>
                      <a:lnTo>
                        <a:pt x="3" y="11"/>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1" name="Freeform 2425">
                  <a:extLst>
                    <a:ext uri="{FF2B5EF4-FFF2-40B4-BE49-F238E27FC236}">
                      <a16:creationId xmlns:a16="http://schemas.microsoft.com/office/drawing/2014/main" id="{30BB9CC9-21F4-441D-AA39-9FAB206B6E84}"/>
                    </a:ext>
                  </a:extLst>
                </p:cNvPr>
                <p:cNvSpPr>
                  <a:spLocks/>
                </p:cNvSpPr>
                <p:nvPr/>
              </p:nvSpPr>
              <p:spPr bwMode="auto">
                <a:xfrm>
                  <a:off x="4152" y="1840"/>
                  <a:ext cx="4" cy="8"/>
                </a:xfrm>
                <a:custGeom>
                  <a:avLst/>
                  <a:gdLst>
                    <a:gd name="T0" fmla="*/ 0 w 4"/>
                    <a:gd name="T1" fmla="*/ 1 h 8"/>
                    <a:gd name="T2" fmla="*/ 4 w 4"/>
                    <a:gd name="T3" fmla="*/ 8 h 8"/>
                    <a:gd name="T4" fmla="*/ 4 w 4"/>
                    <a:gd name="T5" fmla="*/ 0 h 8"/>
                  </a:gdLst>
                  <a:ahLst/>
                  <a:cxnLst>
                    <a:cxn ang="0">
                      <a:pos x="T0" y="T1"/>
                    </a:cxn>
                    <a:cxn ang="0">
                      <a:pos x="T2" y="T3"/>
                    </a:cxn>
                    <a:cxn ang="0">
                      <a:pos x="T4" y="T5"/>
                    </a:cxn>
                  </a:cxnLst>
                  <a:rect l="0" t="0" r="r" b="b"/>
                  <a:pathLst>
                    <a:path w="4" h="8">
                      <a:moveTo>
                        <a:pt x="0" y="1"/>
                      </a:moveTo>
                      <a:lnTo>
                        <a:pt x="4"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2" name="Freeform 2426">
                  <a:extLst>
                    <a:ext uri="{FF2B5EF4-FFF2-40B4-BE49-F238E27FC236}">
                      <a16:creationId xmlns:a16="http://schemas.microsoft.com/office/drawing/2014/main" id="{E9127A8F-F221-4890-829C-F4A456113453}"/>
                    </a:ext>
                  </a:extLst>
                </p:cNvPr>
                <p:cNvSpPr>
                  <a:spLocks/>
                </p:cNvSpPr>
                <p:nvPr/>
              </p:nvSpPr>
              <p:spPr bwMode="auto">
                <a:xfrm>
                  <a:off x="4150" y="1869"/>
                  <a:ext cx="6" cy="8"/>
                </a:xfrm>
                <a:custGeom>
                  <a:avLst/>
                  <a:gdLst>
                    <a:gd name="T0" fmla="*/ 0 w 6"/>
                    <a:gd name="T1" fmla="*/ 2 h 8"/>
                    <a:gd name="T2" fmla="*/ 6 w 6"/>
                    <a:gd name="T3" fmla="*/ 8 h 8"/>
                    <a:gd name="T4" fmla="*/ 4 w 6"/>
                    <a:gd name="T5" fmla="*/ 0 h 8"/>
                  </a:gdLst>
                  <a:ahLst/>
                  <a:cxnLst>
                    <a:cxn ang="0">
                      <a:pos x="T0" y="T1"/>
                    </a:cxn>
                    <a:cxn ang="0">
                      <a:pos x="T2" y="T3"/>
                    </a:cxn>
                    <a:cxn ang="0">
                      <a:pos x="T4" y="T5"/>
                    </a:cxn>
                  </a:cxnLst>
                  <a:rect l="0" t="0" r="r" b="b"/>
                  <a:pathLst>
                    <a:path w="6" h="8">
                      <a:moveTo>
                        <a:pt x="0" y="2"/>
                      </a:moveTo>
                      <a:lnTo>
                        <a:pt x="6"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3" name="Freeform 2427">
                  <a:extLst>
                    <a:ext uri="{FF2B5EF4-FFF2-40B4-BE49-F238E27FC236}">
                      <a16:creationId xmlns:a16="http://schemas.microsoft.com/office/drawing/2014/main" id="{1D5C0368-C493-45CE-8460-79D7EA5F3807}"/>
                    </a:ext>
                  </a:extLst>
                </p:cNvPr>
                <p:cNvSpPr>
                  <a:spLocks/>
                </p:cNvSpPr>
                <p:nvPr/>
              </p:nvSpPr>
              <p:spPr bwMode="auto">
                <a:xfrm>
                  <a:off x="4148" y="1897"/>
                  <a:ext cx="8" cy="9"/>
                </a:xfrm>
                <a:custGeom>
                  <a:avLst/>
                  <a:gdLst>
                    <a:gd name="T0" fmla="*/ 0 w 8"/>
                    <a:gd name="T1" fmla="*/ 3 h 9"/>
                    <a:gd name="T2" fmla="*/ 8 w 8"/>
                    <a:gd name="T3" fmla="*/ 9 h 9"/>
                    <a:gd name="T4" fmla="*/ 4 w 8"/>
                    <a:gd name="T5" fmla="*/ 0 h 9"/>
                  </a:gdLst>
                  <a:ahLst/>
                  <a:cxnLst>
                    <a:cxn ang="0">
                      <a:pos x="T0" y="T1"/>
                    </a:cxn>
                    <a:cxn ang="0">
                      <a:pos x="T2" y="T3"/>
                    </a:cxn>
                    <a:cxn ang="0">
                      <a:pos x="T4" y="T5"/>
                    </a:cxn>
                  </a:cxnLst>
                  <a:rect l="0" t="0" r="r" b="b"/>
                  <a:pathLst>
                    <a:path w="8" h="9">
                      <a:moveTo>
                        <a:pt x="0" y="3"/>
                      </a:moveTo>
                      <a:lnTo>
                        <a:pt x="8"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4" name="Freeform 2428">
                  <a:extLst>
                    <a:ext uri="{FF2B5EF4-FFF2-40B4-BE49-F238E27FC236}">
                      <a16:creationId xmlns:a16="http://schemas.microsoft.com/office/drawing/2014/main" id="{8FA2E999-8464-4255-AD24-727189457EE6}"/>
                    </a:ext>
                  </a:extLst>
                </p:cNvPr>
                <p:cNvSpPr>
                  <a:spLocks/>
                </p:cNvSpPr>
                <p:nvPr/>
              </p:nvSpPr>
              <p:spPr bwMode="auto">
                <a:xfrm>
                  <a:off x="4148" y="1925"/>
                  <a:ext cx="8" cy="10"/>
                </a:xfrm>
                <a:custGeom>
                  <a:avLst/>
                  <a:gdLst>
                    <a:gd name="T0" fmla="*/ 0 w 8"/>
                    <a:gd name="T1" fmla="*/ 2 h 10"/>
                    <a:gd name="T2" fmla="*/ 8 w 8"/>
                    <a:gd name="T3" fmla="*/ 10 h 10"/>
                    <a:gd name="T4" fmla="*/ 4 w 8"/>
                    <a:gd name="T5" fmla="*/ 0 h 10"/>
                  </a:gdLst>
                  <a:ahLst/>
                  <a:cxnLst>
                    <a:cxn ang="0">
                      <a:pos x="T0" y="T1"/>
                    </a:cxn>
                    <a:cxn ang="0">
                      <a:pos x="T2" y="T3"/>
                    </a:cxn>
                    <a:cxn ang="0">
                      <a:pos x="T4" y="T5"/>
                    </a:cxn>
                  </a:cxnLst>
                  <a:rect l="0" t="0" r="r" b="b"/>
                  <a:pathLst>
                    <a:path w="8" h="10">
                      <a:moveTo>
                        <a:pt x="0" y="2"/>
                      </a:moveTo>
                      <a:lnTo>
                        <a:pt x="8"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5" name="Freeform 2429">
                  <a:extLst>
                    <a:ext uri="{FF2B5EF4-FFF2-40B4-BE49-F238E27FC236}">
                      <a16:creationId xmlns:a16="http://schemas.microsoft.com/office/drawing/2014/main" id="{5AFF032B-CA2F-4E4D-9C9C-0777CC9042C5}"/>
                    </a:ext>
                  </a:extLst>
                </p:cNvPr>
                <p:cNvSpPr>
                  <a:spLocks/>
                </p:cNvSpPr>
                <p:nvPr/>
              </p:nvSpPr>
              <p:spPr bwMode="auto">
                <a:xfrm>
                  <a:off x="4149" y="1954"/>
                  <a:ext cx="7" cy="9"/>
                </a:xfrm>
                <a:custGeom>
                  <a:avLst/>
                  <a:gdLst>
                    <a:gd name="T0" fmla="*/ 0 w 7"/>
                    <a:gd name="T1" fmla="*/ 2 h 9"/>
                    <a:gd name="T2" fmla="*/ 7 w 7"/>
                    <a:gd name="T3" fmla="*/ 9 h 9"/>
                    <a:gd name="T4" fmla="*/ 5 w 7"/>
                    <a:gd name="T5" fmla="*/ 0 h 9"/>
                  </a:gdLst>
                  <a:ahLst/>
                  <a:cxnLst>
                    <a:cxn ang="0">
                      <a:pos x="T0" y="T1"/>
                    </a:cxn>
                    <a:cxn ang="0">
                      <a:pos x="T2" y="T3"/>
                    </a:cxn>
                    <a:cxn ang="0">
                      <a:pos x="T4" y="T5"/>
                    </a:cxn>
                  </a:cxnLst>
                  <a:rect l="0" t="0" r="r" b="b"/>
                  <a:pathLst>
                    <a:path w="7" h="9">
                      <a:moveTo>
                        <a:pt x="0" y="2"/>
                      </a:moveTo>
                      <a:lnTo>
                        <a:pt x="7" y="9"/>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6" name="Freeform 2430">
                  <a:extLst>
                    <a:ext uri="{FF2B5EF4-FFF2-40B4-BE49-F238E27FC236}">
                      <a16:creationId xmlns:a16="http://schemas.microsoft.com/office/drawing/2014/main" id="{7C3844F7-F7D4-46AD-853D-E468B02350AC}"/>
                    </a:ext>
                  </a:extLst>
                </p:cNvPr>
                <p:cNvSpPr>
                  <a:spLocks/>
                </p:cNvSpPr>
                <p:nvPr/>
              </p:nvSpPr>
              <p:spPr bwMode="auto">
                <a:xfrm>
                  <a:off x="4153" y="1985"/>
                  <a:ext cx="4" cy="7"/>
                </a:xfrm>
                <a:custGeom>
                  <a:avLst/>
                  <a:gdLst>
                    <a:gd name="T0" fmla="*/ 0 w 4"/>
                    <a:gd name="T1" fmla="*/ 0 h 7"/>
                    <a:gd name="T2" fmla="*/ 3 w 4"/>
                    <a:gd name="T3" fmla="*/ 7 h 7"/>
                    <a:gd name="T4" fmla="*/ 4 w 4"/>
                    <a:gd name="T5" fmla="*/ 0 h 7"/>
                  </a:gdLst>
                  <a:ahLst/>
                  <a:cxnLst>
                    <a:cxn ang="0">
                      <a:pos x="T0" y="T1"/>
                    </a:cxn>
                    <a:cxn ang="0">
                      <a:pos x="T2" y="T3"/>
                    </a:cxn>
                    <a:cxn ang="0">
                      <a:pos x="T4" y="T5"/>
                    </a:cxn>
                  </a:cxnLst>
                  <a:rect l="0" t="0" r="r" b="b"/>
                  <a:pathLst>
                    <a:path w="4" h="7">
                      <a:moveTo>
                        <a:pt x="0" y="0"/>
                      </a:moveTo>
                      <a:lnTo>
                        <a:pt x="3"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7" name="Freeform 2431">
                  <a:extLst>
                    <a:ext uri="{FF2B5EF4-FFF2-40B4-BE49-F238E27FC236}">
                      <a16:creationId xmlns:a16="http://schemas.microsoft.com/office/drawing/2014/main" id="{678328B3-7C91-4355-A0C8-1315817DDC28}"/>
                    </a:ext>
                  </a:extLst>
                </p:cNvPr>
                <p:cNvSpPr>
                  <a:spLocks/>
                </p:cNvSpPr>
                <p:nvPr/>
              </p:nvSpPr>
              <p:spPr bwMode="auto">
                <a:xfrm>
                  <a:off x="4156" y="2017"/>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8" name="Freeform 2432">
                  <a:extLst>
                    <a:ext uri="{FF2B5EF4-FFF2-40B4-BE49-F238E27FC236}">
                      <a16:creationId xmlns:a16="http://schemas.microsoft.com/office/drawing/2014/main" id="{AFD9D645-E238-46F3-8DA8-41B93BF5C11A}"/>
                    </a:ext>
                  </a:extLst>
                </p:cNvPr>
                <p:cNvSpPr>
                  <a:spLocks/>
                </p:cNvSpPr>
                <p:nvPr/>
              </p:nvSpPr>
              <p:spPr bwMode="auto">
                <a:xfrm>
                  <a:off x="4156" y="2048"/>
                  <a:ext cx="3" cy="2"/>
                </a:xfrm>
                <a:custGeom>
                  <a:avLst/>
                  <a:gdLst>
                    <a:gd name="T0" fmla="*/ 3 w 3"/>
                    <a:gd name="T1" fmla="*/ 0 h 2"/>
                    <a:gd name="T2" fmla="*/ 0 w 3"/>
                    <a:gd name="T3" fmla="*/ 2 h 2"/>
                    <a:gd name="T4" fmla="*/ 3 w 3"/>
                    <a:gd name="T5" fmla="*/ 2 h 2"/>
                  </a:gdLst>
                  <a:ahLst/>
                  <a:cxnLst>
                    <a:cxn ang="0">
                      <a:pos x="T0" y="T1"/>
                    </a:cxn>
                    <a:cxn ang="0">
                      <a:pos x="T2" y="T3"/>
                    </a:cxn>
                    <a:cxn ang="0">
                      <a:pos x="T4" y="T5"/>
                    </a:cxn>
                  </a:cxnLst>
                  <a:rect l="0" t="0" r="r" b="b"/>
                  <a:pathLst>
                    <a:path w="3" h="2">
                      <a:moveTo>
                        <a:pt x="3" y="0"/>
                      </a:moveTo>
                      <a:lnTo>
                        <a:pt x="0" y="2"/>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9" name="Freeform 2433">
                  <a:extLst>
                    <a:ext uri="{FF2B5EF4-FFF2-40B4-BE49-F238E27FC236}">
                      <a16:creationId xmlns:a16="http://schemas.microsoft.com/office/drawing/2014/main" id="{226F95B9-E7B7-4153-BBAE-EBFC7ACE2649}"/>
                    </a:ext>
                  </a:extLst>
                </p:cNvPr>
                <p:cNvSpPr>
                  <a:spLocks/>
                </p:cNvSpPr>
                <p:nvPr/>
              </p:nvSpPr>
              <p:spPr bwMode="auto">
                <a:xfrm>
                  <a:off x="4156" y="2078"/>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0" name="Freeform 2434">
                  <a:extLst>
                    <a:ext uri="{FF2B5EF4-FFF2-40B4-BE49-F238E27FC236}">
                      <a16:creationId xmlns:a16="http://schemas.microsoft.com/office/drawing/2014/main" id="{0969DA29-DF88-480A-B77A-8454B85F1E9A}"/>
                    </a:ext>
                  </a:extLst>
                </p:cNvPr>
                <p:cNvSpPr>
                  <a:spLocks/>
                </p:cNvSpPr>
                <p:nvPr/>
              </p:nvSpPr>
              <p:spPr bwMode="auto">
                <a:xfrm>
                  <a:off x="4156" y="210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1" name="Freeform 2435">
                  <a:extLst>
                    <a:ext uri="{FF2B5EF4-FFF2-40B4-BE49-F238E27FC236}">
                      <a16:creationId xmlns:a16="http://schemas.microsoft.com/office/drawing/2014/main" id="{94FEEEEF-17EB-4E75-ADC5-192120A86EC0}"/>
                    </a:ext>
                  </a:extLst>
                </p:cNvPr>
                <p:cNvSpPr>
                  <a:spLocks/>
                </p:cNvSpPr>
                <p:nvPr/>
              </p:nvSpPr>
              <p:spPr bwMode="auto">
                <a:xfrm>
                  <a:off x="4154" y="2133"/>
                  <a:ext cx="2" cy="3"/>
                </a:xfrm>
                <a:custGeom>
                  <a:avLst/>
                  <a:gdLst>
                    <a:gd name="T0" fmla="*/ 0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0" y="0"/>
                      </a:moveTo>
                      <a:lnTo>
                        <a:pt x="2"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2" name="Freeform 2436">
                  <a:extLst>
                    <a:ext uri="{FF2B5EF4-FFF2-40B4-BE49-F238E27FC236}">
                      <a16:creationId xmlns:a16="http://schemas.microsoft.com/office/drawing/2014/main" id="{18E6BE84-4E53-4A2F-BE5A-C68381DEC5B0}"/>
                    </a:ext>
                  </a:extLst>
                </p:cNvPr>
                <p:cNvSpPr>
                  <a:spLocks/>
                </p:cNvSpPr>
                <p:nvPr/>
              </p:nvSpPr>
              <p:spPr bwMode="auto">
                <a:xfrm>
                  <a:off x="4155" y="2158"/>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3" name="Freeform 2437">
                  <a:extLst>
                    <a:ext uri="{FF2B5EF4-FFF2-40B4-BE49-F238E27FC236}">
                      <a16:creationId xmlns:a16="http://schemas.microsoft.com/office/drawing/2014/main" id="{2246B629-DC34-4E77-87EC-F1194F9C1D2B}"/>
                    </a:ext>
                  </a:extLst>
                </p:cNvPr>
                <p:cNvSpPr>
                  <a:spLocks/>
                </p:cNvSpPr>
                <p:nvPr/>
              </p:nvSpPr>
              <p:spPr bwMode="auto">
                <a:xfrm>
                  <a:off x="4156" y="2184"/>
                  <a:ext cx="5" cy="9"/>
                </a:xfrm>
                <a:custGeom>
                  <a:avLst/>
                  <a:gdLst>
                    <a:gd name="T0" fmla="*/ 1 w 5"/>
                    <a:gd name="T1" fmla="*/ 0 h 9"/>
                    <a:gd name="T2" fmla="*/ 0 w 5"/>
                    <a:gd name="T3" fmla="*/ 9 h 9"/>
                    <a:gd name="T4" fmla="*/ 5 w 5"/>
                    <a:gd name="T5" fmla="*/ 2 h 9"/>
                  </a:gdLst>
                  <a:ahLst/>
                  <a:cxnLst>
                    <a:cxn ang="0">
                      <a:pos x="T0" y="T1"/>
                    </a:cxn>
                    <a:cxn ang="0">
                      <a:pos x="T2" y="T3"/>
                    </a:cxn>
                    <a:cxn ang="0">
                      <a:pos x="T4" y="T5"/>
                    </a:cxn>
                  </a:cxnLst>
                  <a:rect l="0" t="0" r="r" b="b"/>
                  <a:pathLst>
                    <a:path w="5" h="9">
                      <a:moveTo>
                        <a:pt x="1" y="0"/>
                      </a:moveTo>
                      <a:lnTo>
                        <a:pt x="0" y="9"/>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4" name="Freeform 2438">
                  <a:extLst>
                    <a:ext uri="{FF2B5EF4-FFF2-40B4-BE49-F238E27FC236}">
                      <a16:creationId xmlns:a16="http://schemas.microsoft.com/office/drawing/2014/main" id="{234CF5F0-D9B5-457C-8D59-D450D3DB3DB5}"/>
                    </a:ext>
                  </a:extLst>
                </p:cNvPr>
                <p:cNvSpPr>
                  <a:spLocks/>
                </p:cNvSpPr>
                <p:nvPr/>
              </p:nvSpPr>
              <p:spPr bwMode="auto">
                <a:xfrm>
                  <a:off x="4156" y="2212"/>
                  <a:ext cx="7" cy="10"/>
                </a:xfrm>
                <a:custGeom>
                  <a:avLst/>
                  <a:gdLst>
                    <a:gd name="T0" fmla="*/ 3 w 7"/>
                    <a:gd name="T1" fmla="*/ 0 h 10"/>
                    <a:gd name="T2" fmla="*/ 0 w 7"/>
                    <a:gd name="T3" fmla="*/ 10 h 10"/>
                    <a:gd name="T4" fmla="*/ 7 w 7"/>
                    <a:gd name="T5" fmla="*/ 3 h 10"/>
                  </a:gdLst>
                  <a:ahLst/>
                  <a:cxnLst>
                    <a:cxn ang="0">
                      <a:pos x="T0" y="T1"/>
                    </a:cxn>
                    <a:cxn ang="0">
                      <a:pos x="T2" y="T3"/>
                    </a:cxn>
                    <a:cxn ang="0">
                      <a:pos x="T4" y="T5"/>
                    </a:cxn>
                  </a:cxnLst>
                  <a:rect l="0" t="0" r="r" b="b"/>
                  <a:pathLst>
                    <a:path w="7" h="10">
                      <a:moveTo>
                        <a:pt x="3" y="0"/>
                      </a:moveTo>
                      <a:lnTo>
                        <a:pt x="0" y="10"/>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5" name="Freeform 2439">
                  <a:extLst>
                    <a:ext uri="{FF2B5EF4-FFF2-40B4-BE49-F238E27FC236}">
                      <a16:creationId xmlns:a16="http://schemas.microsoft.com/office/drawing/2014/main" id="{77A36163-B30A-466B-8917-783C08F78441}"/>
                    </a:ext>
                  </a:extLst>
                </p:cNvPr>
                <p:cNvSpPr>
                  <a:spLocks/>
                </p:cNvSpPr>
                <p:nvPr/>
              </p:nvSpPr>
              <p:spPr bwMode="auto">
                <a:xfrm>
                  <a:off x="4156" y="2242"/>
                  <a:ext cx="6" cy="8"/>
                </a:xfrm>
                <a:custGeom>
                  <a:avLst/>
                  <a:gdLst>
                    <a:gd name="T0" fmla="*/ 3 w 6"/>
                    <a:gd name="T1" fmla="*/ 0 h 8"/>
                    <a:gd name="T2" fmla="*/ 0 w 6"/>
                    <a:gd name="T3" fmla="*/ 8 h 8"/>
                    <a:gd name="T4" fmla="*/ 6 w 6"/>
                    <a:gd name="T5" fmla="*/ 3 h 8"/>
                  </a:gdLst>
                  <a:ahLst/>
                  <a:cxnLst>
                    <a:cxn ang="0">
                      <a:pos x="T0" y="T1"/>
                    </a:cxn>
                    <a:cxn ang="0">
                      <a:pos x="T2" y="T3"/>
                    </a:cxn>
                    <a:cxn ang="0">
                      <a:pos x="T4" y="T5"/>
                    </a:cxn>
                  </a:cxnLst>
                  <a:rect l="0" t="0" r="r" b="b"/>
                  <a:pathLst>
                    <a:path w="6" h="8">
                      <a:moveTo>
                        <a:pt x="3" y="0"/>
                      </a:moveTo>
                      <a:lnTo>
                        <a:pt x="0" y="8"/>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6" name="Freeform 2440">
                  <a:extLst>
                    <a:ext uri="{FF2B5EF4-FFF2-40B4-BE49-F238E27FC236}">
                      <a16:creationId xmlns:a16="http://schemas.microsoft.com/office/drawing/2014/main" id="{B40ABA9B-E7B8-4D86-9CEC-E31F61DFCD87}"/>
                    </a:ext>
                  </a:extLst>
                </p:cNvPr>
                <p:cNvSpPr>
                  <a:spLocks/>
                </p:cNvSpPr>
                <p:nvPr/>
              </p:nvSpPr>
              <p:spPr bwMode="auto">
                <a:xfrm>
                  <a:off x="4156" y="2273"/>
                  <a:ext cx="5" cy="6"/>
                </a:xfrm>
                <a:custGeom>
                  <a:avLst/>
                  <a:gdLst>
                    <a:gd name="T0" fmla="*/ 2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2"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7" name="Freeform 2441">
                  <a:extLst>
                    <a:ext uri="{FF2B5EF4-FFF2-40B4-BE49-F238E27FC236}">
                      <a16:creationId xmlns:a16="http://schemas.microsoft.com/office/drawing/2014/main" id="{EE128BF4-C62A-4B43-A1C6-858B74AC184A}"/>
                    </a:ext>
                  </a:extLst>
                </p:cNvPr>
                <p:cNvSpPr>
                  <a:spLocks/>
                </p:cNvSpPr>
                <p:nvPr/>
              </p:nvSpPr>
              <p:spPr bwMode="auto">
                <a:xfrm>
                  <a:off x="4156" y="2304"/>
                  <a:ext cx="3" cy="4"/>
                </a:xfrm>
                <a:custGeom>
                  <a:avLst/>
                  <a:gdLst>
                    <a:gd name="T0" fmla="*/ 1 w 3"/>
                    <a:gd name="T1" fmla="*/ 0 h 4"/>
                    <a:gd name="T2" fmla="*/ 0 w 3"/>
                    <a:gd name="T3" fmla="*/ 4 h 4"/>
                    <a:gd name="T4" fmla="*/ 3 w 3"/>
                    <a:gd name="T5" fmla="*/ 2 h 4"/>
                  </a:gdLst>
                  <a:ahLst/>
                  <a:cxnLst>
                    <a:cxn ang="0">
                      <a:pos x="T0" y="T1"/>
                    </a:cxn>
                    <a:cxn ang="0">
                      <a:pos x="T2" y="T3"/>
                    </a:cxn>
                    <a:cxn ang="0">
                      <a:pos x="T4" y="T5"/>
                    </a:cxn>
                  </a:cxnLst>
                  <a:rect l="0" t="0" r="r" b="b"/>
                  <a:pathLst>
                    <a:path w="3" h="4">
                      <a:moveTo>
                        <a:pt x="1" y="0"/>
                      </a:moveTo>
                      <a:lnTo>
                        <a:pt x="0" y="4"/>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8" name="Freeform 2442">
                  <a:extLst>
                    <a:ext uri="{FF2B5EF4-FFF2-40B4-BE49-F238E27FC236}">
                      <a16:creationId xmlns:a16="http://schemas.microsoft.com/office/drawing/2014/main" id="{29E69549-59D1-468F-B059-B4D43705C06C}"/>
                    </a:ext>
                  </a:extLst>
                </p:cNvPr>
                <p:cNvSpPr>
                  <a:spLocks/>
                </p:cNvSpPr>
                <p:nvPr/>
              </p:nvSpPr>
              <p:spPr bwMode="auto">
                <a:xfrm>
                  <a:off x="4156" y="2334"/>
                  <a:ext cx="3" cy="3"/>
                </a:xfrm>
                <a:custGeom>
                  <a:avLst/>
                  <a:gdLst>
                    <a:gd name="T0" fmla="*/ 3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3"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9" name="Freeform 2443">
                  <a:extLst>
                    <a:ext uri="{FF2B5EF4-FFF2-40B4-BE49-F238E27FC236}">
                      <a16:creationId xmlns:a16="http://schemas.microsoft.com/office/drawing/2014/main" id="{D832AC1E-5A37-4BAD-9C7B-4D3AB8CF09C3}"/>
                    </a:ext>
                  </a:extLst>
                </p:cNvPr>
                <p:cNvSpPr>
                  <a:spLocks/>
                </p:cNvSpPr>
                <p:nvPr/>
              </p:nvSpPr>
              <p:spPr bwMode="auto">
                <a:xfrm>
                  <a:off x="4156" y="2364"/>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0" name="Freeform 2444">
                  <a:extLst>
                    <a:ext uri="{FF2B5EF4-FFF2-40B4-BE49-F238E27FC236}">
                      <a16:creationId xmlns:a16="http://schemas.microsoft.com/office/drawing/2014/main" id="{ABCEB060-5DC5-4FFB-AA63-2602E34F7D48}"/>
                    </a:ext>
                  </a:extLst>
                </p:cNvPr>
                <p:cNvSpPr>
                  <a:spLocks/>
                </p:cNvSpPr>
                <p:nvPr/>
              </p:nvSpPr>
              <p:spPr bwMode="auto">
                <a:xfrm>
                  <a:off x="4156" y="2392"/>
                  <a:ext cx="8" cy="4"/>
                </a:xfrm>
                <a:custGeom>
                  <a:avLst/>
                  <a:gdLst>
                    <a:gd name="T0" fmla="*/ 8 w 8"/>
                    <a:gd name="T1" fmla="*/ 0 h 4"/>
                    <a:gd name="T2" fmla="*/ 0 w 8"/>
                    <a:gd name="T3" fmla="*/ 2 h 4"/>
                    <a:gd name="T4" fmla="*/ 8 w 8"/>
                    <a:gd name="T5" fmla="*/ 4 h 4"/>
                  </a:gdLst>
                  <a:ahLst/>
                  <a:cxnLst>
                    <a:cxn ang="0">
                      <a:pos x="T0" y="T1"/>
                    </a:cxn>
                    <a:cxn ang="0">
                      <a:pos x="T2" y="T3"/>
                    </a:cxn>
                    <a:cxn ang="0">
                      <a:pos x="T4" y="T5"/>
                    </a:cxn>
                  </a:cxnLst>
                  <a:rect l="0" t="0" r="r" b="b"/>
                  <a:pathLst>
                    <a:path w="8" h="4">
                      <a:moveTo>
                        <a:pt x="8" y="0"/>
                      </a:moveTo>
                      <a:lnTo>
                        <a:pt x="0" y="2"/>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1" name="Freeform 2445">
                  <a:extLst>
                    <a:ext uri="{FF2B5EF4-FFF2-40B4-BE49-F238E27FC236}">
                      <a16:creationId xmlns:a16="http://schemas.microsoft.com/office/drawing/2014/main" id="{73AE3ECB-7237-40E2-BAC2-0E7075B24E38}"/>
                    </a:ext>
                  </a:extLst>
                </p:cNvPr>
                <p:cNvSpPr>
                  <a:spLocks/>
                </p:cNvSpPr>
                <p:nvPr/>
              </p:nvSpPr>
              <p:spPr bwMode="auto">
                <a:xfrm>
                  <a:off x="4156" y="2420"/>
                  <a:ext cx="9" cy="5"/>
                </a:xfrm>
                <a:custGeom>
                  <a:avLst/>
                  <a:gdLst>
                    <a:gd name="T0" fmla="*/ 9 w 9"/>
                    <a:gd name="T1" fmla="*/ 0 h 5"/>
                    <a:gd name="T2" fmla="*/ 0 w 9"/>
                    <a:gd name="T3" fmla="*/ 3 h 5"/>
                    <a:gd name="T4" fmla="*/ 9 w 9"/>
                    <a:gd name="T5" fmla="*/ 5 h 5"/>
                  </a:gdLst>
                  <a:ahLst/>
                  <a:cxnLst>
                    <a:cxn ang="0">
                      <a:pos x="T0" y="T1"/>
                    </a:cxn>
                    <a:cxn ang="0">
                      <a:pos x="T2" y="T3"/>
                    </a:cxn>
                    <a:cxn ang="0">
                      <a:pos x="T4" y="T5"/>
                    </a:cxn>
                  </a:cxnLst>
                  <a:rect l="0" t="0" r="r" b="b"/>
                  <a:pathLst>
                    <a:path w="9" h="5">
                      <a:moveTo>
                        <a:pt x="9" y="0"/>
                      </a:moveTo>
                      <a:lnTo>
                        <a:pt x="0" y="3"/>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2" name="Freeform 2446">
                  <a:extLst>
                    <a:ext uri="{FF2B5EF4-FFF2-40B4-BE49-F238E27FC236}">
                      <a16:creationId xmlns:a16="http://schemas.microsoft.com/office/drawing/2014/main" id="{96E2E52E-0071-4462-A4F0-89A4621A7C64}"/>
                    </a:ext>
                  </a:extLst>
                </p:cNvPr>
                <p:cNvSpPr>
                  <a:spLocks/>
                </p:cNvSpPr>
                <p:nvPr/>
              </p:nvSpPr>
              <p:spPr bwMode="auto">
                <a:xfrm>
                  <a:off x="4156" y="2447"/>
                  <a:ext cx="9" cy="5"/>
                </a:xfrm>
                <a:custGeom>
                  <a:avLst/>
                  <a:gdLst>
                    <a:gd name="T0" fmla="*/ 8 w 9"/>
                    <a:gd name="T1" fmla="*/ 0 h 5"/>
                    <a:gd name="T2" fmla="*/ 0 w 9"/>
                    <a:gd name="T3" fmla="*/ 5 h 5"/>
                    <a:gd name="T4" fmla="*/ 9 w 9"/>
                    <a:gd name="T5" fmla="*/ 4 h 5"/>
                  </a:gdLst>
                  <a:ahLst/>
                  <a:cxnLst>
                    <a:cxn ang="0">
                      <a:pos x="T0" y="T1"/>
                    </a:cxn>
                    <a:cxn ang="0">
                      <a:pos x="T2" y="T3"/>
                    </a:cxn>
                    <a:cxn ang="0">
                      <a:pos x="T4" y="T5"/>
                    </a:cxn>
                  </a:cxnLst>
                  <a:rect l="0" t="0" r="r" b="b"/>
                  <a:pathLst>
                    <a:path w="9" h="5">
                      <a:moveTo>
                        <a:pt x="8" y="0"/>
                      </a:moveTo>
                      <a:lnTo>
                        <a:pt x="0" y="5"/>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3" name="Freeform 2447">
                  <a:extLst>
                    <a:ext uri="{FF2B5EF4-FFF2-40B4-BE49-F238E27FC236}">
                      <a16:creationId xmlns:a16="http://schemas.microsoft.com/office/drawing/2014/main" id="{7A6D1589-0F24-409D-BCDA-4380E72C4E1F}"/>
                    </a:ext>
                  </a:extLst>
                </p:cNvPr>
                <p:cNvSpPr>
                  <a:spLocks/>
                </p:cNvSpPr>
                <p:nvPr/>
              </p:nvSpPr>
              <p:spPr bwMode="auto">
                <a:xfrm>
                  <a:off x="4156" y="2473"/>
                  <a:ext cx="9" cy="7"/>
                </a:xfrm>
                <a:custGeom>
                  <a:avLst/>
                  <a:gdLst>
                    <a:gd name="T0" fmla="*/ 6 w 9"/>
                    <a:gd name="T1" fmla="*/ 0 h 7"/>
                    <a:gd name="T2" fmla="*/ 0 w 9"/>
                    <a:gd name="T3" fmla="*/ 7 h 7"/>
                    <a:gd name="T4" fmla="*/ 9 w 9"/>
                    <a:gd name="T5" fmla="*/ 4 h 7"/>
                  </a:gdLst>
                  <a:ahLst/>
                  <a:cxnLst>
                    <a:cxn ang="0">
                      <a:pos x="T0" y="T1"/>
                    </a:cxn>
                    <a:cxn ang="0">
                      <a:pos x="T2" y="T3"/>
                    </a:cxn>
                    <a:cxn ang="0">
                      <a:pos x="T4" y="T5"/>
                    </a:cxn>
                  </a:cxnLst>
                  <a:rect l="0" t="0" r="r" b="b"/>
                  <a:pathLst>
                    <a:path w="9" h="7">
                      <a:moveTo>
                        <a:pt x="6" y="0"/>
                      </a:moveTo>
                      <a:lnTo>
                        <a:pt x="0" y="7"/>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4" name="Freeform 2448">
                  <a:extLst>
                    <a:ext uri="{FF2B5EF4-FFF2-40B4-BE49-F238E27FC236}">
                      <a16:creationId xmlns:a16="http://schemas.microsoft.com/office/drawing/2014/main" id="{3D26EC11-C411-4862-831E-0E6816E87FE3}"/>
                    </a:ext>
                  </a:extLst>
                </p:cNvPr>
                <p:cNvSpPr>
                  <a:spLocks/>
                </p:cNvSpPr>
                <p:nvPr/>
              </p:nvSpPr>
              <p:spPr bwMode="auto">
                <a:xfrm>
                  <a:off x="4156" y="2499"/>
                  <a:ext cx="9" cy="10"/>
                </a:xfrm>
                <a:custGeom>
                  <a:avLst/>
                  <a:gdLst>
                    <a:gd name="T0" fmla="*/ 5 w 9"/>
                    <a:gd name="T1" fmla="*/ 0 h 10"/>
                    <a:gd name="T2" fmla="*/ 0 w 9"/>
                    <a:gd name="T3" fmla="*/ 10 h 10"/>
                    <a:gd name="T4" fmla="*/ 9 w 9"/>
                    <a:gd name="T5" fmla="*/ 4 h 10"/>
                  </a:gdLst>
                  <a:ahLst/>
                  <a:cxnLst>
                    <a:cxn ang="0">
                      <a:pos x="T0" y="T1"/>
                    </a:cxn>
                    <a:cxn ang="0">
                      <a:pos x="T2" y="T3"/>
                    </a:cxn>
                    <a:cxn ang="0">
                      <a:pos x="T4" y="T5"/>
                    </a:cxn>
                  </a:cxnLst>
                  <a:rect l="0" t="0" r="r" b="b"/>
                  <a:pathLst>
                    <a:path w="9" h="10">
                      <a:moveTo>
                        <a:pt x="5" y="0"/>
                      </a:moveTo>
                      <a:lnTo>
                        <a:pt x="0" y="10"/>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5" name="Freeform 2449">
                  <a:extLst>
                    <a:ext uri="{FF2B5EF4-FFF2-40B4-BE49-F238E27FC236}">
                      <a16:creationId xmlns:a16="http://schemas.microsoft.com/office/drawing/2014/main" id="{89C9930C-B8A8-4311-99C8-2BAA04701795}"/>
                    </a:ext>
                  </a:extLst>
                </p:cNvPr>
                <p:cNvSpPr>
                  <a:spLocks/>
                </p:cNvSpPr>
                <p:nvPr/>
              </p:nvSpPr>
              <p:spPr bwMode="auto">
                <a:xfrm>
                  <a:off x="4156" y="2526"/>
                  <a:ext cx="10" cy="12"/>
                </a:xfrm>
                <a:custGeom>
                  <a:avLst/>
                  <a:gdLst>
                    <a:gd name="T0" fmla="*/ 5 w 10"/>
                    <a:gd name="T1" fmla="*/ 0 h 12"/>
                    <a:gd name="T2" fmla="*/ 0 w 10"/>
                    <a:gd name="T3" fmla="*/ 12 h 12"/>
                    <a:gd name="T4" fmla="*/ 10 w 10"/>
                    <a:gd name="T5" fmla="*/ 4 h 12"/>
                  </a:gdLst>
                  <a:ahLst/>
                  <a:cxnLst>
                    <a:cxn ang="0">
                      <a:pos x="T0" y="T1"/>
                    </a:cxn>
                    <a:cxn ang="0">
                      <a:pos x="T2" y="T3"/>
                    </a:cxn>
                    <a:cxn ang="0">
                      <a:pos x="T4" y="T5"/>
                    </a:cxn>
                  </a:cxnLst>
                  <a:rect l="0" t="0" r="r" b="b"/>
                  <a:pathLst>
                    <a:path w="10" h="12">
                      <a:moveTo>
                        <a:pt x="5" y="0"/>
                      </a:moveTo>
                      <a:lnTo>
                        <a:pt x="0" y="12"/>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6" name="Freeform 2450">
                  <a:extLst>
                    <a:ext uri="{FF2B5EF4-FFF2-40B4-BE49-F238E27FC236}">
                      <a16:creationId xmlns:a16="http://schemas.microsoft.com/office/drawing/2014/main" id="{DA2623B4-6F61-4C45-82BD-DA43C0417E6A}"/>
                    </a:ext>
                  </a:extLst>
                </p:cNvPr>
                <p:cNvSpPr>
                  <a:spLocks/>
                </p:cNvSpPr>
                <p:nvPr/>
              </p:nvSpPr>
              <p:spPr bwMode="auto">
                <a:xfrm>
                  <a:off x="4156" y="2553"/>
                  <a:ext cx="12" cy="14"/>
                </a:xfrm>
                <a:custGeom>
                  <a:avLst/>
                  <a:gdLst>
                    <a:gd name="T0" fmla="*/ 6 w 12"/>
                    <a:gd name="T1" fmla="*/ 0 h 14"/>
                    <a:gd name="T2" fmla="*/ 0 w 12"/>
                    <a:gd name="T3" fmla="*/ 14 h 14"/>
                    <a:gd name="T4" fmla="*/ 12 w 12"/>
                    <a:gd name="T5" fmla="*/ 5 h 14"/>
                  </a:gdLst>
                  <a:ahLst/>
                  <a:cxnLst>
                    <a:cxn ang="0">
                      <a:pos x="T0" y="T1"/>
                    </a:cxn>
                    <a:cxn ang="0">
                      <a:pos x="T2" y="T3"/>
                    </a:cxn>
                    <a:cxn ang="0">
                      <a:pos x="T4" y="T5"/>
                    </a:cxn>
                  </a:cxnLst>
                  <a:rect l="0" t="0" r="r" b="b"/>
                  <a:pathLst>
                    <a:path w="12" h="14">
                      <a:moveTo>
                        <a:pt x="6" y="0"/>
                      </a:moveTo>
                      <a:lnTo>
                        <a:pt x="0" y="14"/>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7" name="Freeform 2451">
                  <a:extLst>
                    <a:ext uri="{FF2B5EF4-FFF2-40B4-BE49-F238E27FC236}">
                      <a16:creationId xmlns:a16="http://schemas.microsoft.com/office/drawing/2014/main" id="{5801C9FE-B14F-4513-B447-B2768AFEF3E9}"/>
                    </a:ext>
                  </a:extLst>
                </p:cNvPr>
                <p:cNvSpPr>
                  <a:spLocks/>
                </p:cNvSpPr>
                <p:nvPr/>
              </p:nvSpPr>
              <p:spPr bwMode="auto">
                <a:xfrm>
                  <a:off x="4156" y="2581"/>
                  <a:ext cx="12" cy="14"/>
                </a:xfrm>
                <a:custGeom>
                  <a:avLst/>
                  <a:gdLst>
                    <a:gd name="T0" fmla="*/ 6 w 12"/>
                    <a:gd name="T1" fmla="*/ 0 h 14"/>
                    <a:gd name="T2" fmla="*/ 0 w 12"/>
                    <a:gd name="T3" fmla="*/ 14 h 14"/>
                    <a:gd name="T4" fmla="*/ 12 w 12"/>
                    <a:gd name="T5" fmla="*/ 5 h 14"/>
                  </a:gdLst>
                  <a:ahLst/>
                  <a:cxnLst>
                    <a:cxn ang="0">
                      <a:pos x="T0" y="T1"/>
                    </a:cxn>
                    <a:cxn ang="0">
                      <a:pos x="T2" y="T3"/>
                    </a:cxn>
                    <a:cxn ang="0">
                      <a:pos x="T4" y="T5"/>
                    </a:cxn>
                  </a:cxnLst>
                  <a:rect l="0" t="0" r="r" b="b"/>
                  <a:pathLst>
                    <a:path w="12" h="14">
                      <a:moveTo>
                        <a:pt x="6" y="0"/>
                      </a:moveTo>
                      <a:lnTo>
                        <a:pt x="0" y="14"/>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8" name="Freeform 2452">
                  <a:extLst>
                    <a:ext uri="{FF2B5EF4-FFF2-40B4-BE49-F238E27FC236}">
                      <a16:creationId xmlns:a16="http://schemas.microsoft.com/office/drawing/2014/main" id="{F523DAA3-3B6C-4B64-A846-CE301C4077C2}"/>
                    </a:ext>
                  </a:extLst>
                </p:cNvPr>
                <p:cNvSpPr>
                  <a:spLocks/>
                </p:cNvSpPr>
                <p:nvPr/>
              </p:nvSpPr>
              <p:spPr bwMode="auto">
                <a:xfrm>
                  <a:off x="4184" y="1690"/>
                  <a:ext cx="11" cy="15"/>
                </a:xfrm>
                <a:custGeom>
                  <a:avLst/>
                  <a:gdLst>
                    <a:gd name="T0" fmla="*/ 4 w 11"/>
                    <a:gd name="T1" fmla="*/ 0 h 15"/>
                    <a:gd name="T2" fmla="*/ 0 w 11"/>
                    <a:gd name="T3" fmla="*/ 15 h 15"/>
                    <a:gd name="T4" fmla="*/ 11 w 11"/>
                    <a:gd name="T5" fmla="*/ 3 h 15"/>
                  </a:gdLst>
                  <a:ahLst/>
                  <a:cxnLst>
                    <a:cxn ang="0">
                      <a:pos x="T0" y="T1"/>
                    </a:cxn>
                    <a:cxn ang="0">
                      <a:pos x="T2" y="T3"/>
                    </a:cxn>
                    <a:cxn ang="0">
                      <a:pos x="T4" y="T5"/>
                    </a:cxn>
                  </a:cxnLst>
                  <a:rect l="0" t="0" r="r" b="b"/>
                  <a:pathLst>
                    <a:path w="11" h="15">
                      <a:moveTo>
                        <a:pt x="4" y="0"/>
                      </a:moveTo>
                      <a:lnTo>
                        <a:pt x="0" y="15"/>
                      </a:lnTo>
                      <a:lnTo>
                        <a:pt x="1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9" name="Freeform 2453">
                  <a:extLst>
                    <a:ext uri="{FF2B5EF4-FFF2-40B4-BE49-F238E27FC236}">
                      <a16:creationId xmlns:a16="http://schemas.microsoft.com/office/drawing/2014/main" id="{12DD07D6-2168-42E2-9B41-F777767E7EB7}"/>
                    </a:ext>
                  </a:extLst>
                </p:cNvPr>
                <p:cNvSpPr>
                  <a:spLocks/>
                </p:cNvSpPr>
                <p:nvPr/>
              </p:nvSpPr>
              <p:spPr bwMode="auto">
                <a:xfrm>
                  <a:off x="4184" y="1718"/>
                  <a:ext cx="9" cy="15"/>
                </a:xfrm>
                <a:custGeom>
                  <a:avLst/>
                  <a:gdLst>
                    <a:gd name="T0" fmla="*/ 2 w 9"/>
                    <a:gd name="T1" fmla="*/ 0 h 15"/>
                    <a:gd name="T2" fmla="*/ 0 w 9"/>
                    <a:gd name="T3" fmla="*/ 15 h 15"/>
                    <a:gd name="T4" fmla="*/ 9 w 9"/>
                    <a:gd name="T5" fmla="*/ 2 h 15"/>
                  </a:gdLst>
                  <a:ahLst/>
                  <a:cxnLst>
                    <a:cxn ang="0">
                      <a:pos x="T0" y="T1"/>
                    </a:cxn>
                    <a:cxn ang="0">
                      <a:pos x="T2" y="T3"/>
                    </a:cxn>
                    <a:cxn ang="0">
                      <a:pos x="T4" y="T5"/>
                    </a:cxn>
                  </a:cxnLst>
                  <a:rect l="0" t="0" r="r" b="b"/>
                  <a:pathLst>
                    <a:path w="9" h="15">
                      <a:moveTo>
                        <a:pt x="2" y="0"/>
                      </a:moveTo>
                      <a:lnTo>
                        <a:pt x="0" y="15"/>
                      </a:lnTo>
                      <a:lnTo>
                        <a:pt x="9"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0" name="Freeform 2454">
                  <a:extLst>
                    <a:ext uri="{FF2B5EF4-FFF2-40B4-BE49-F238E27FC236}">
                      <a16:creationId xmlns:a16="http://schemas.microsoft.com/office/drawing/2014/main" id="{F98BDB65-3B14-4386-B83D-0EFB6AFC5385}"/>
                    </a:ext>
                  </a:extLst>
                </p:cNvPr>
                <p:cNvSpPr>
                  <a:spLocks/>
                </p:cNvSpPr>
                <p:nvPr/>
              </p:nvSpPr>
              <p:spPr bwMode="auto">
                <a:xfrm>
                  <a:off x="4184" y="1747"/>
                  <a:ext cx="7" cy="15"/>
                </a:xfrm>
                <a:custGeom>
                  <a:avLst/>
                  <a:gdLst>
                    <a:gd name="T0" fmla="*/ 0 w 7"/>
                    <a:gd name="T1" fmla="*/ 0 h 15"/>
                    <a:gd name="T2" fmla="*/ 0 w 7"/>
                    <a:gd name="T3" fmla="*/ 15 h 15"/>
                    <a:gd name="T4" fmla="*/ 7 w 7"/>
                    <a:gd name="T5" fmla="*/ 1 h 15"/>
                  </a:gdLst>
                  <a:ahLst/>
                  <a:cxnLst>
                    <a:cxn ang="0">
                      <a:pos x="T0" y="T1"/>
                    </a:cxn>
                    <a:cxn ang="0">
                      <a:pos x="T2" y="T3"/>
                    </a:cxn>
                    <a:cxn ang="0">
                      <a:pos x="T4" y="T5"/>
                    </a:cxn>
                  </a:cxnLst>
                  <a:rect l="0" t="0" r="r" b="b"/>
                  <a:pathLst>
                    <a:path w="7" h="15">
                      <a:moveTo>
                        <a:pt x="0" y="0"/>
                      </a:moveTo>
                      <a:lnTo>
                        <a:pt x="0" y="15"/>
                      </a:lnTo>
                      <a:lnTo>
                        <a:pt x="7"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1" name="Freeform 2455">
                  <a:extLst>
                    <a:ext uri="{FF2B5EF4-FFF2-40B4-BE49-F238E27FC236}">
                      <a16:creationId xmlns:a16="http://schemas.microsoft.com/office/drawing/2014/main" id="{AADD9DAB-5BD4-4BB3-A696-CFABB927C80F}"/>
                    </a:ext>
                  </a:extLst>
                </p:cNvPr>
                <p:cNvSpPr>
                  <a:spLocks/>
                </p:cNvSpPr>
                <p:nvPr/>
              </p:nvSpPr>
              <p:spPr bwMode="auto">
                <a:xfrm>
                  <a:off x="4183" y="1776"/>
                  <a:ext cx="7" cy="15"/>
                </a:xfrm>
                <a:custGeom>
                  <a:avLst/>
                  <a:gdLst>
                    <a:gd name="T0" fmla="*/ 0 w 7"/>
                    <a:gd name="T1" fmla="*/ 0 h 15"/>
                    <a:gd name="T2" fmla="*/ 1 w 7"/>
                    <a:gd name="T3" fmla="*/ 15 h 15"/>
                    <a:gd name="T4" fmla="*/ 7 w 7"/>
                    <a:gd name="T5" fmla="*/ 2 h 15"/>
                  </a:gdLst>
                  <a:ahLst/>
                  <a:cxnLst>
                    <a:cxn ang="0">
                      <a:pos x="T0" y="T1"/>
                    </a:cxn>
                    <a:cxn ang="0">
                      <a:pos x="T2" y="T3"/>
                    </a:cxn>
                    <a:cxn ang="0">
                      <a:pos x="T4" y="T5"/>
                    </a:cxn>
                  </a:cxnLst>
                  <a:rect l="0" t="0" r="r" b="b"/>
                  <a:pathLst>
                    <a:path w="7" h="15">
                      <a:moveTo>
                        <a:pt x="0" y="0"/>
                      </a:moveTo>
                      <a:lnTo>
                        <a:pt x="1" y="15"/>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2" name="Freeform 2456">
                  <a:extLst>
                    <a:ext uri="{FF2B5EF4-FFF2-40B4-BE49-F238E27FC236}">
                      <a16:creationId xmlns:a16="http://schemas.microsoft.com/office/drawing/2014/main" id="{5795D2E5-3BA8-4AD6-965A-62EEF278D9CC}"/>
                    </a:ext>
                  </a:extLst>
                </p:cNvPr>
                <p:cNvSpPr>
                  <a:spLocks/>
                </p:cNvSpPr>
                <p:nvPr/>
              </p:nvSpPr>
              <p:spPr bwMode="auto">
                <a:xfrm>
                  <a:off x="4183" y="1807"/>
                  <a:ext cx="6" cy="13"/>
                </a:xfrm>
                <a:custGeom>
                  <a:avLst/>
                  <a:gdLst>
                    <a:gd name="T0" fmla="*/ 0 w 6"/>
                    <a:gd name="T1" fmla="*/ 0 h 13"/>
                    <a:gd name="T2" fmla="*/ 1 w 6"/>
                    <a:gd name="T3" fmla="*/ 13 h 13"/>
                    <a:gd name="T4" fmla="*/ 6 w 6"/>
                    <a:gd name="T5" fmla="*/ 1 h 13"/>
                  </a:gdLst>
                  <a:ahLst/>
                  <a:cxnLst>
                    <a:cxn ang="0">
                      <a:pos x="T0" y="T1"/>
                    </a:cxn>
                    <a:cxn ang="0">
                      <a:pos x="T2" y="T3"/>
                    </a:cxn>
                    <a:cxn ang="0">
                      <a:pos x="T4" y="T5"/>
                    </a:cxn>
                  </a:cxnLst>
                  <a:rect l="0" t="0" r="r" b="b"/>
                  <a:pathLst>
                    <a:path w="6" h="13">
                      <a:moveTo>
                        <a:pt x="0" y="0"/>
                      </a:moveTo>
                      <a:lnTo>
                        <a:pt x="1" y="13"/>
                      </a:lnTo>
                      <a:lnTo>
                        <a:pt x="6"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3" name="Freeform 2457">
                  <a:extLst>
                    <a:ext uri="{FF2B5EF4-FFF2-40B4-BE49-F238E27FC236}">
                      <a16:creationId xmlns:a16="http://schemas.microsoft.com/office/drawing/2014/main" id="{305A623F-C616-4248-966E-24BBA6A06CBD}"/>
                    </a:ext>
                  </a:extLst>
                </p:cNvPr>
                <p:cNvSpPr>
                  <a:spLocks/>
                </p:cNvSpPr>
                <p:nvPr/>
              </p:nvSpPr>
              <p:spPr bwMode="auto">
                <a:xfrm>
                  <a:off x="4182" y="1838"/>
                  <a:ext cx="5" cy="10"/>
                </a:xfrm>
                <a:custGeom>
                  <a:avLst/>
                  <a:gdLst>
                    <a:gd name="T0" fmla="*/ 0 w 5"/>
                    <a:gd name="T1" fmla="*/ 0 h 10"/>
                    <a:gd name="T2" fmla="*/ 2 w 5"/>
                    <a:gd name="T3" fmla="*/ 10 h 10"/>
                    <a:gd name="T4" fmla="*/ 5 w 5"/>
                    <a:gd name="T5" fmla="*/ 0 h 10"/>
                  </a:gdLst>
                  <a:ahLst/>
                  <a:cxnLst>
                    <a:cxn ang="0">
                      <a:pos x="T0" y="T1"/>
                    </a:cxn>
                    <a:cxn ang="0">
                      <a:pos x="T2" y="T3"/>
                    </a:cxn>
                    <a:cxn ang="0">
                      <a:pos x="T4" y="T5"/>
                    </a:cxn>
                  </a:cxnLst>
                  <a:rect l="0" t="0" r="r" b="b"/>
                  <a:pathLst>
                    <a:path w="5" h="10">
                      <a:moveTo>
                        <a:pt x="0" y="0"/>
                      </a:moveTo>
                      <a:lnTo>
                        <a:pt x="2"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4" name="Freeform 2458">
                  <a:extLst>
                    <a:ext uri="{FF2B5EF4-FFF2-40B4-BE49-F238E27FC236}">
                      <a16:creationId xmlns:a16="http://schemas.microsoft.com/office/drawing/2014/main" id="{908D5804-F55B-4A3C-86ED-5B34E0150E0F}"/>
                    </a:ext>
                  </a:extLst>
                </p:cNvPr>
                <p:cNvSpPr>
                  <a:spLocks/>
                </p:cNvSpPr>
                <p:nvPr/>
              </p:nvSpPr>
              <p:spPr bwMode="auto">
                <a:xfrm>
                  <a:off x="4180" y="1867"/>
                  <a:ext cx="5" cy="10"/>
                </a:xfrm>
                <a:custGeom>
                  <a:avLst/>
                  <a:gdLst>
                    <a:gd name="T0" fmla="*/ 0 w 5"/>
                    <a:gd name="T1" fmla="*/ 0 h 10"/>
                    <a:gd name="T2" fmla="*/ 4 w 5"/>
                    <a:gd name="T3" fmla="*/ 10 h 10"/>
                    <a:gd name="T4" fmla="*/ 5 w 5"/>
                    <a:gd name="T5" fmla="*/ 0 h 10"/>
                  </a:gdLst>
                  <a:ahLst/>
                  <a:cxnLst>
                    <a:cxn ang="0">
                      <a:pos x="T0" y="T1"/>
                    </a:cxn>
                    <a:cxn ang="0">
                      <a:pos x="T2" y="T3"/>
                    </a:cxn>
                    <a:cxn ang="0">
                      <a:pos x="T4" y="T5"/>
                    </a:cxn>
                  </a:cxnLst>
                  <a:rect l="0" t="0" r="r" b="b"/>
                  <a:pathLst>
                    <a:path w="5" h="10">
                      <a:moveTo>
                        <a:pt x="0" y="0"/>
                      </a:moveTo>
                      <a:lnTo>
                        <a:pt x="4"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5" name="Freeform 2459">
                  <a:extLst>
                    <a:ext uri="{FF2B5EF4-FFF2-40B4-BE49-F238E27FC236}">
                      <a16:creationId xmlns:a16="http://schemas.microsoft.com/office/drawing/2014/main" id="{5B33B597-B6C9-4F05-B22E-59B43DF8E451}"/>
                    </a:ext>
                  </a:extLst>
                </p:cNvPr>
                <p:cNvSpPr>
                  <a:spLocks/>
                </p:cNvSpPr>
                <p:nvPr/>
              </p:nvSpPr>
              <p:spPr bwMode="auto">
                <a:xfrm>
                  <a:off x="4178" y="1894"/>
                  <a:ext cx="6" cy="12"/>
                </a:xfrm>
                <a:custGeom>
                  <a:avLst/>
                  <a:gdLst>
                    <a:gd name="T0" fmla="*/ 0 w 6"/>
                    <a:gd name="T1" fmla="*/ 2 h 12"/>
                    <a:gd name="T2" fmla="*/ 6 w 6"/>
                    <a:gd name="T3" fmla="*/ 12 h 12"/>
                    <a:gd name="T4" fmla="*/ 5 w 6"/>
                    <a:gd name="T5" fmla="*/ 0 h 12"/>
                  </a:gdLst>
                  <a:ahLst/>
                  <a:cxnLst>
                    <a:cxn ang="0">
                      <a:pos x="T0" y="T1"/>
                    </a:cxn>
                    <a:cxn ang="0">
                      <a:pos x="T2" y="T3"/>
                    </a:cxn>
                    <a:cxn ang="0">
                      <a:pos x="T4" y="T5"/>
                    </a:cxn>
                  </a:cxnLst>
                  <a:rect l="0" t="0" r="r" b="b"/>
                  <a:pathLst>
                    <a:path w="6" h="12">
                      <a:moveTo>
                        <a:pt x="0" y="2"/>
                      </a:moveTo>
                      <a:lnTo>
                        <a:pt x="6"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6" name="Freeform 2460">
                  <a:extLst>
                    <a:ext uri="{FF2B5EF4-FFF2-40B4-BE49-F238E27FC236}">
                      <a16:creationId xmlns:a16="http://schemas.microsoft.com/office/drawing/2014/main" id="{C13854FD-85F2-491B-A938-94441C1BB044}"/>
                    </a:ext>
                  </a:extLst>
                </p:cNvPr>
                <p:cNvSpPr>
                  <a:spLocks/>
                </p:cNvSpPr>
                <p:nvPr/>
              </p:nvSpPr>
              <p:spPr bwMode="auto">
                <a:xfrm>
                  <a:off x="4177" y="1922"/>
                  <a:ext cx="7" cy="13"/>
                </a:xfrm>
                <a:custGeom>
                  <a:avLst/>
                  <a:gdLst>
                    <a:gd name="T0" fmla="*/ 0 w 7"/>
                    <a:gd name="T1" fmla="*/ 3 h 13"/>
                    <a:gd name="T2" fmla="*/ 7 w 7"/>
                    <a:gd name="T3" fmla="*/ 13 h 13"/>
                    <a:gd name="T4" fmla="*/ 5 w 7"/>
                    <a:gd name="T5" fmla="*/ 0 h 13"/>
                  </a:gdLst>
                  <a:ahLst/>
                  <a:cxnLst>
                    <a:cxn ang="0">
                      <a:pos x="T0" y="T1"/>
                    </a:cxn>
                    <a:cxn ang="0">
                      <a:pos x="T2" y="T3"/>
                    </a:cxn>
                    <a:cxn ang="0">
                      <a:pos x="T4" y="T5"/>
                    </a:cxn>
                  </a:cxnLst>
                  <a:rect l="0" t="0" r="r" b="b"/>
                  <a:pathLst>
                    <a:path w="7" h="13">
                      <a:moveTo>
                        <a:pt x="0" y="3"/>
                      </a:moveTo>
                      <a:lnTo>
                        <a:pt x="7"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7" name="Freeform 2461">
                  <a:extLst>
                    <a:ext uri="{FF2B5EF4-FFF2-40B4-BE49-F238E27FC236}">
                      <a16:creationId xmlns:a16="http://schemas.microsoft.com/office/drawing/2014/main" id="{D09C96FE-6EF8-42B1-B38D-D3AA4F9795C8}"/>
                    </a:ext>
                  </a:extLst>
                </p:cNvPr>
                <p:cNvSpPr>
                  <a:spLocks/>
                </p:cNvSpPr>
                <p:nvPr/>
              </p:nvSpPr>
              <p:spPr bwMode="auto">
                <a:xfrm>
                  <a:off x="4178" y="1952"/>
                  <a:ext cx="6" cy="11"/>
                </a:xfrm>
                <a:custGeom>
                  <a:avLst/>
                  <a:gdLst>
                    <a:gd name="T0" fmla="*/ 0 w 6"/>
                    <a:gd name="T1" fmla="*/ 2 h 11"/>
                    <a:gd name="T2" fmla="*/ 6 w 6"/>
                    <a:gd name="T3" fmla="*/ 11 h 11"/>
                    <a:gd name="T4" fmla="*/ 6 w 6"/>
                    <a:gd name="T5" fmla="*/ 0 h 11"/>
                  </a:gdLst>
                  <a:ahLst/>
                  <a:cxnLst>
                    <a:cxn ang="0">
                      <a:pos x="T0" y="T1"/>
                    </a:cxn>
                    <a:cxn ang="0">
                      <a:pos x="T2" y="T3"/>
                    </a:cxn>
                    <a:cxn ang="0">
                      <a:pos x="T4" y="T5"/>
                    </a:cxn>
                  </a:cxnLst>
                  <a:rect l="0" t="0" r="r" b="b"/>
                  <a:pathLst>
                    <a:path w="6" h="11">
                      <a:moveTo>
                        <a:pt x="0" y="2"/>
                      </a:moveTo>
                      <a:lnTo>
                        <a:pt x="6" y="11"/>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8" name="Freeform 2462">
                  <a:extLst>
                    <a:ext uri="{FF2B5EF4-FFF2-40B4-BE49-F238E27FC236}">
                      <a16:creationId xmlns:a16="http://schemas.microsoft.com/office/drawing/2014/main" id="{71D96032-7767-418D-8B58-387E269B00A2}"/>
                    </a:ext>
                  </a:extLst>
                </p:cNvPr>
                <p:cNvSpPr>
                  <a:spLocks/>
                </p:cNvSpPr>
                <p:nvPr/>
              </p:nvSpPr>
              <p:spPr bwMode="auto">
                <a:xfrm>
                  <a:off x="4183" y="1984"/>
                  <a:ext cx="3" cy="8"/>
                </a:xfrm>
                <a:custGeom>
                  <a:avLst/>
                  <a:gdLst>
                    <a:gd name="T0" fmla="*/ 0 w 3"/>
                    <a:gd name="T1" fmla="*/ 0 h 8"/>
                    <a:gd name="T2" fmla="*/ 1 w 3"/>
                    <a:gd name="T3" fmla="*/ 8 h 8"/>
                    <a:gd name="T4" fmla="*/ 3 w 3"/>
                    <a:gd name="T5" fmla="*/ 1 h 8"/>
                  </a:gdLst>
                  <a:ahLst/>
                  <a:cxnLst>
                    <a:cxn ang="0">
                      <a:pos x="T0" y="T1"/>
                    </a:cxn>
                    <a:cxn ang="0">
                      <a:pos x="T2" y="T3"/>
                    </a:cxn>
                    <a:cxn ang="0">
                      <a:pos x="T4" y="T5"/>
                    </a:cxn>
                  </a:cxnLst>
                  <a:rect l="0" t="0" r="r" b="b"/>
                  <a:pathLst>
                    <a:path w="3" h="8">
                      <a:moveTo>
                        <a:pt x="0" y="0"/>
                      </a:moveTo>
                      <a:lnTo>
                        <a:pt x="1" y="8"/>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9" name="Freeform 2463">
                  <a:extLst>
                    <a:ext uri="{FF2B5EF4-FFF2-40B4-BE49-F238E27FC236}">
                      <a16:creationId xmlns:a16="http://schemas.microsoft.com/office/drawing/2014/main" id="{21E5B160-D91D-4CD1-B14E-B7EF77A0CAA0}"/>
                    </a:ext>
                  </a:extLst>
                </p:cNvPr>
                <p:cNvSpPr>
                  <a:spLocks/>
                </p:cNvSpPr>
                <p:nvPr/>
              </p:nvSpPr>
              <p:spPr bwMode="auto">
                <a:xfrm>
                  <a:off x="4184" y="2017"/>
                  <a:ext cx="4" cy="4"/>
                </a:xfrm>
                <a:custGeom>
                  <a:avLst/>
                  <a:gdLst>
                    <a:gd name="T0" fmla="*/ 3 w 4"/>
                    <a:gd name="T1" fmla="*/ 0 h 4"/>
                    <a:gd name="T2" fmla="*/ 0 w 4"/>
                    <a:gd name="T3" fmla="*/ 4 h 4"/>
                    <a:gd name="T4" fmla="*/ 4 w 4"/>
                    <a:gd name="T5" fmla="*/ 2 h 4"/>
                  </a:gdLst>
                  <a:ahLst/>
                  <a:cxnLst>
                    <a:cxn ang="0">
                      <a:pos x="T0" y="T1"/>
                    </a:cxn>
                    <a:cxn ang="0">
                      <a:pos x="T2" y="T3"/>
                    </a:cxn>
                    <a:cxn ang="0">
                      <a:pos x="T4" y="T5"/>
                    </a:cxn>
                  </a:cxnLst>
                  <a:rect l="0" t="0" r="r" b="b"/>
                  <a:pathLst>
                    <a:path w="4" h="4">
                      <a:moveTo>
                        <a:pt x="3" y="0"/>
                      </a:moveTo>
                      <a:lnTo>
                        <a:pt x="0" y="4"/>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0" name="Freeform 2464">
                  <a:extLst>
                    <a:ext uri="{FF2B5EF4-FFF2-40B4-BE49-F238E27FC236}">
                      <a16:creationId xmlns:a16="http://schemas.microsoft.com/office/drawing/2014/main" id="{456E8273-65B4-4ACC-A83F-D950D7878ED2}"/>
                    </a:ext>
                  </a:extLst>
                </p:cNvPr>
                <p:cNvSpPr>
                  <a:spLocks/>
                </p:cNvSpPr>
                <p:nvPr/>
              </p:nvSpPr>
              <p:spPr bwMode="auto">
                <a:xfrm>
                  <a:off x="4184" y="2050"/>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1" name="Freeform 2465">
                  <a:extLst>
                    <a:ext uri="{FF2B5EF4-FFF2-40B4-BE49-F238E27FC236}">
                      <a16:creationId xmlns:a16="http://schemas.microsoft.com/office/drawing/2014/main" id="{83D7DF73-8228-4BC2-91F4-755DC83F618B}"/>
                    </a:ext>
                  </a:extLst>
                </p:cNvPr>
                <p:cNvSpPr>
                  <a:spLocks/>
                </p:cNvSpPr>
                <p:nvPr/>
              </p:nvSpPr>
              <p:spPr bwMode="auto">
                <a:xfrm>
                  <a:off x="4184" y="2078"/>
                  <a:ext cx="4" cy="5"/>
                </a:xfrm>
                <a:custGeom>
                  <a:avLst/>
                  <a:gdLst>
                    <a:gd name="T0" fmla="*/ 4 w 4"/>
                    <a:gd name="T1" fmla="*/ 3 h 5"/>
                    <a:gd name="T2" fmla="*/ 0 w 4"/>
                    <a:gd name="T3" fmla="*/ 0 h 5"/>
                    <a:gd name="T4" fmla="*/ 2 w 4"/>
                    <a:gd name="T5" fmla="*/ 5 h 5"/>
                  </a:gdLst>
                  <a:ahLst/>
                  <a:cxnLst>
                    <a:cxn ang="0">
                      <a:pos x="T0" y="T1"/>
                    </a:cxn>
                    <a:cxn ang="0">
                      <a:pos x="T2" y="T3"/>
                    </a:cxn>
                    <a:cxn ang="0">
                      <a:pos x="T4" y="T5"/>
                    </a:cxn>
                  </a:cxnLst>
                  <a:rect l="0" t="0" r="r" b="b"/>
                  <a:pathLst>
                    <a:path w="4" h="5">
                      <a:moveTo>
                        <a:pt x="4" y="3"/>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2" name="Freeform 2466">
                  <a:extLst>
                    <a:ext uri="{FF2B5EF4-FFF2-40B4-BE49-F238E27FC236}">
                      <a16:creationId xmlns:a16="http://schemas.microsoft.com/office/drawing/2014/main" id="{6344814D-BDA7-4359-86A3-4BAD256CF1A7}"/>
                    </a:ext>
                  </a:extLst>
                </p:cNvPr>
                <p:cNvSpPr>
                  <a:spLocks/>
                </p:cNvSpPr>
                <p:nvPr/>
              </p:nvSpPr>
              <p:spPr bwMode="auto">
                <a:xfrm>
                  <a:off x="4183" y="2107"/>
                  <a:ext cx="2" cy="3"/>
                </a:xfrm>
                <a:custGeom>
                  <a:avLst/>
                  <a:gdLst>
                    <a:gd name="T0" fmla="*/ 2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2"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3" name="Freeform 2467">
                  <a:extLst>
                    <a:ext uri="{FF2B5EF4-FFF2-40B4-BE49-F238E27FC236}">
                      <a16:creationId xmlns:a16="http://schemas.microsoft.com/office/drawing/2014/main" id="{7BA903AE-35FA-43BF-8B29-D079D2F8E21F}"/>
                    </a:ext>
                  </a:extLst>
                </p:cNvPr>
                <p:cNvSpPr>
                  <a:spLocks/>
                </p:cNvSpPr>
                <p:nvPr/>
              </p:nvSpPr>
              <p:spPr bwMode="auto">
                <a:xfrm>
                  <a:off x="4182" y="2135"/>
                  <a:ext cx="2" cy="1"/>
                </a:xfrm>
                <a:custGeom>
                  <a:avLst/>
                  <a:gdLst>
                    <a:gd name="T0" fmla="*/ 0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0" y="0"/>
                      </a:moveTo>
                      <a:lnTo>
                        <a:pt x="2"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4" name="Freeform 2468">
                  <a:extLst>
                    <a:ext uri="{FF2B5EF4-FFF2-40B4-BE49-F238E27FC236}">
                      <a16:creationId xmlns:a16="http://schemas.microsoft.com/office/drawing/2014/main" id="{C0B09D32-1F8E-4B31-82B9-53473B96C3F3}"/>
                    </a:ext>
                  </a:extLst>
                </p:cNvPr>
                <p:cNvSpPr>
                  <a:spLocks/>
                </p:cNvSpPr>
                <p:nvPr/>
              </p:nvSpPr>
              <p:spPr bwMode="auto">
                <a:xfrm>
                  <a:off x="4182" y="2159"/>
                  <a:ext cx="2" cy="5"/>
                </a:xfrm>
                <a:custGeom>
                  <a:avLst/>
                  <a:gdLst>
                    <a:gd name="T0" fmla="*/ 0 w 2"/>
                    <a:gd name="T1" fmla="*/ 1 h 5"/>
                    <a:gd name="T2" fmla="*/ 2 w 2"/>
                    <a:gd name="T3" fmla="*/ 5 h 5"/>
                    <a:gd name="T4" fmla="*/ 2 w 2"/>
                    <a:gd name="T5" fmla="*/ 0 h 5"/>
                  </a:gdLst>
                  <a:ahLst/>
                  <a:cxnLst>
                    <a:cxn ang="0">
                      <a:pos x="T0" y="T1"/>
                    </a:cxn>
                    <a:cxn ang="0">
                      <a:pos x="T2" y="T3"/>
                    </a:cxn>
                    <a:cxn ang="0">
                      <a:pos x="T4" y="T5"/>
                    </a:cxn>
                  </a:cxnLst>
                  <a:rect l="0" t="0" r="r" b="b"/>
                  <a:pathLst>
                    <a:path w="2" h="5">
                      <a:moveTo>
                        <a:pt x="0" y="1"/>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5" name="Freeform 2469">
                  <a:extLst>
                    <a:ext uri="{FF2B5EF4-FFF2-40B4-BE49-F238E27FC236}">
                      <a16:creationId xmlns:a16="http://schemas.microsoft.com/office/drawing/2014/main" id="{67FF1229-E6EF-463B-A5BC-21E3E32C115C}"/>
                    </a:ext>
                  </a:extLst>
                </p:cNvPr>
                <p:cNvSpPr>
                  <a:spLocks/>
                </p:cNvSpPr>
                <p:nvPr/>
              </p:nvSpPr>
              <p:spPr bwMode="auto">
                <a:xfrm>
                  <a:off x="4183" y="2185"/>
                  <a:ext cx="4" cy="8"/>
                </a:xfrm>
                <a:custGeom>
                  <a:avLst/>
                  <a:gdLst>
                    <a:gd name="T0" fmla="*/ 0 w 4"/>
                    <a:gd name="T1" fmla="*/ 0 h 8"/>
                    <a:gd name="T2" fmla="*/ 1 w 4"/>
                    <a:gd name="T3" fmla="*/ 8 h 8"/>
                    <a:gd name="T4" fmla="*/ 4 w 4"/>
                    <a:gd name="T5" fmla="*/ 1 h 8"/>
                  </a:gdLst>
                  <a:ahLst/>
                  <a:cxnLst>
                    <a:cxn ang="0">
                      <a:pos x="T0" y="T1"/>
                    </a:cxn>
                    <a:cxn ang="0">
                      <a:pos x="T2" y="T3"/>
                    </a:cxn>
                    <a:cxn ang="0">
                      <a:pos x="T4" y="T5"/>
                    </a:cxn>
                  </a:cxnLst>
                  <a:rect l="0" t="0" r="r" b="b"/>
                  <a:pathLst>
                    <a:path w="4" h="8">
                      <a:moveTo>
                        <a:pt x="0" y="0"/>
                      </a:moveTo>
                      <a:lnTo>
                        <a:pt x="1"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6" name="Freeform 2470">
                  <a:extLst>
                    <a:ext uri="{FF2B5EF4-FFF2-40B4-BE49-F238E27FC236}">
                      <a16:creationId xmlns:a16="http://schemas.microsoft.com/office/drawing/2014/main" id="{133B87F6-A46A-4024-A3F5-7959C51D98F4}"/>
                    </a:ext>
                  </a:extLst>
                </p:cNvPr>
                <p:cNvSpPr>
                  <a:spLocks/>
                </p:cNvSpPr>
                <p:nvPr/>
              </p:nvSpPr>
              <p:spPr bwMode="auto">
                <a:xfrm>
                  <a:off x="4184" y="2213"/>
                  <a:ext cx="5" cy="9"/>
                </a:xfrm>
                <a:custGeom>
                  <a:avLst/>
                  <a:gdLst>
                    <a:gd name="T0" fmla="*/ 1 w 5"/>
                    <a:gd name="T1" fmla="*/ 0 h 9"/>
                    <a:gd name="T2" fmla="*/ 0 w 5"/>
                    <a:gd name="T3" fmla="*/ 9 h 9"/>
                    <a:gd name="T4" fmla="*/ 5 w 5"/>
                    <a:gd name="T5" fmla="*/ 1 h 9"/>
                  </a:gdLst>
                  <a:ahLst/>
                  <a:cxnLst>
                    <a:cxn ang="0">
                      <a:pos x="T0" y="T1"/>
                    </a:cxn>
                    <a:cxn ang="0">
                      <a:pos x="T2" y="T3"/>
                    </a:cxn>
                    <a:cxn ang="0">
                      <a:pos x="T4" y="T5"/>
                    </a:cxn>
                  </a:cxnLst>
                  <a:rect l="0" t="0" r="r" b="b"/>
                  <a:pathLst>
                    <a:path w="5" h="9">
                      <a:moveTo>
                        <a:pt x="1" y="0"/>
                      </a:moveTo>
                      <a:lnTo>
                        <a:pt x="0" y="9"/>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7" name="Freeform 2471">
                  <a:extLst>
                    <a:ext uri="{FF2B5EF4-FFF2-40B4-BE49-F238E27FC236}">
                      <a16:creationId xmlns:a16="http://schemas.microsoft.com/office/drawing/2014/main" id="{1A75A664-3F82-45CC-A9CA-33AF9EDF2373}"/>
                    </a:ext>
                  </a:extLst>
                </p:cNvPr>
                <p:cNvSpPr>
                  <a:spLocks/>
                </p:cNvSpPr>
                <p:nvPr/>
              </p:nvSpPr>
              <p:spPr bwMode="auto">
                <a:xfrm>
                  <a:off x="4184" y="2242"/>
                  <a:ext cx="6" cy="8"/>
                </a:xfrm>
                <a:custGeom>
                  <a:avLst/>
                  <a:gdLst>
                    <a:gd name="T0" fmla="*/ 2 w 6"/>
                    <a:gd name="T1" fmla="*/ 0 h 8"/>
                    <a:gd name="T2" fmla="*/ 0 w 6"/>
                    <a:gd name="T3" fmla="*/ 8 h 8"/>
                    <a:gd name="T4" fmla="*/ 6 w 6"/>
                    <a:gd name="T5" fmla="*/ 2 h 8"/>
                  </a:gdLst>
                  <a:ahLst/>
                  <a:cxnLst>
                    <a:cxn ang="0">
                      <a:pos x="T0" y="T1"/>
                    </a:cxn>
                    <a:cxn ang="0">
                      <a:pos x="T2" y="T3"/>
                    </a:cxn>
                    <a:cxn ang="0">
                      <a:pos x="T4" y="T5"/>
                    </a:cxn>
                  </a:cxnLst>
                  <a:rect l="0" t="0" r="r" b="b"/>
                  <a:pathLst>
                    <a:path w="6" h="8">
                      <a:moveTo>
                        <a:pt x="2" y="0"/>
                      </a:moveTo>
                      <a:lnTo>
                        <a:pt x="0" y="8"/>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8" name="Freeform 2472">
                  <a:extLst>
                    <a:ext uri="{FF2B5EF4-FFF2-40B4-BE49-F238E27FC236}">
                      <a16:creationId xmlns:a16="http://schemas.microsoft.com/office/drawing/2014/main" id="{B2CCC697-BA28-435A-AF92-6B4FAD9FCE50}"/>
                    </a:ext>
                  </a:extLst>
                </p:cNvPr>
                <p:cNvSpPr>
                  <a:spLocks/>
                </p:cNvSpPr>
                <p:nvPr/>
              </p:nvSpPr>
              <p:spPr bwMode="auto">
                <a:xfrm>
                  <a:off x="4184" y="2273"/>
                  <a:ext cx="5" cy="6"/>
                </a:xfrm>
                <a:custGeom>
                  <a:avLst/>
                  <a:gdLst>
                    <a:gd name="T0" fmla="*/ 2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2"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9" name="Freeform 2473">
                  <a:extLst>
                    <a:ext uri="{FF2B5EF4-FFF2-40B4-BE49-F238E27FC236}">
                      <a16:creationId xmlns:a16="http://schemas.microsoft.com/office/drawing/2014/main" id="{A31D5BA4-7D18-4862-A89E-CA04010EB8FF}"/>
                    </a:ext>
                  </a:extLst>
                </p:cNvPr>
                <p:cNvSpPr>
                  <a:spLocks/>
                </p:cNvSpPr>
                <p:nvPr/>
              </p:nvSpPr>
              <p:spPr bwMode="auto">
                <a:xfrm>
                  <a:off x="4184" y="2304"/>
                  <a:ext cx="5" cy="4"/>
                </a:xfrm>
                <a:custGeom>
                  <a:avLst/>
                  <a:gdLst>
                    <a:gd name="T0" fmla="*/ 3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3"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0" name="Freeform 2474">
                  <a:extLst>
                    <a:ext uri="{FF2B5EF4-FFF2-40B4-BE49-F238E27FC236}">
                      <a16:creationId xmlns:a16="http://schemas.microsoft.com/office/drawing/2014/main" id="{18B7AE87-1F07-4838-9E2A-78A70529084B}"/>
                    </a:ext>
                  </a:extLst>
                </p:cNvPr>
                <p:cNvSpPr>
                  <a:spLocks/>
                </p:cNvSpPr>
                <p:nvPr/>
              </p:nvSpPr>
              <p:spPr bwMode="auto">
                <a:xfrm>
                  <a:off x="4184" y="2335"/>
                  <a:ext cx="6" cy="2"/>
                </a:xfrm>
                <a:custGeom>
                  <a:avLst/>
                  <a:gdLst>
                    <a:gd name="T0" fmla="*/ 5 w 6"/>
                    <a:gd name="T1" fmla="*/ 0 h 2"/>
                    <a:gd name="T2" fmla="*/ 0 w 6"/>
                    <a:gd name="T3" fmla="*/ 2 h 2"/>
                    <a:gd name="T4" fmla="*/ 6 w 6"/>
                    <a:gd name="T5" fmla="*/ 2 h 2"/>
                  </a:gdLst>
                  <a:ahLst/>
                  <a:cxnLst>
                    <a:cxn ang="0">
                      <a:pos x="T0" y="T1"/>
                    </a:cxn>
                    <a:cxn ang="0">
                      <a:pos x="T2" y="T3"/>
                    </a:cxn>
                    <a:cxn ang="0">
                      <a:pos x="T4" y="T5"/>
                    </a:cxn>
                  </a:cxnLst>
                  <a:rect l="0" t="0" r="r" b="b"/>
                  <a:pathLst>
                    <a:path w="6" h="2">
                      <a:moveTo>
                        <a:pt x="5" y="0"/>
                      </a:moveTo>
                      <a:lnTo>
                        <a:pt x="0" y="2"/>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1" name="Freeform 2475">
                  <a:extLst>
                    <a:ext uri="{FF2B5EF4-FFF2-40B4-BE49-F238E27FC236}">
                      <a16:creationId xmlns:a16="http://schemas.microsoft.com/office/drawing/2014/main" id="{164F769E-1FE1-4F8D-B5D2-28FBFEFEDACA}"/>
                    </a:ext>
                  </a:extLst>
                </p:cNvPr>
                <p:cNvSpPr>
                  <a:spLocks/>
                </p:cNvSpPr>
                <p:nvPr/>
              </p:nvSpPr>
              <p:spPr bwMode="auto">
                <a:xfrm>
                  <a:off x="4184" y="2364"/>
                  <a:ext cx="8" cy="4"/>
                </a:xfrm>
                <a:custGeom>
                  <a:avLst/>
                  <a:gdLst>
                    <a:gd name="T0" fmla="*/ 8 w 8"/>
                    <a:gd name="T1" fmla="*/ 0 h 4"/>
                    <a:gd name="T2" fmla="*/ 0 w 8"/>
                    <a:gd name="T3" fmla="*/ 1 h 4"/>
                    <a:gd name="T4" fmla="*/ 8 w 8"/>
                    <a:gd name="T5" fmla="*/ 4 h 4"/>
                  </a:gdLst>
                  <a:ahLst/>
                  <a:cxnLst>
                    <a:cxn ang="0">
                      <a:pos x="T0" y="T1"/>
                    </a:cxn>
                    <a:cxn ang="0">
                      <a:pos x="T2" y="T3"/>
                    </a:cxn>
                    <a:cxn ang="0">
                      <a:pos x="T4" y="T5"/>
                    </a:cxn>
                  </a:cxnLst>
                  <a:rect l="0" t="0" r="r" b="b"/>
                  <a:pathLst>
                    <a:path w="8" h="4">
                      <a:moveTo>
                        <a:pt x="8" y="0"/>
                      </a:moveTo>
                      <a:lnTo>
                        <a:pt x="0" y="1"/>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2" name="Freeform 2476">
                  <a:extLst>
                    <a:ext uri="{FF2B5EF4-FFF2-40B4-BE49-F238E27FC236}">
                      <a16:creationId xmlns:a16="http://schemas.microsoft.com/office/drawing/2014/main" id="{E5233E70-06A2-4E25-948E-1ABDD7369DD1}"/>
                    </a:ext>
                  </a:extLst>
                </p:cNvPr>
                <p:cNvSpPr>
                  <a:spLocks/>
                </p:cNvSpPr>
                <p:nvPr/>
              </p:nvSpPr>
              <p:spPr bwMode="auto">
                <a:xfrm>
                  <a:off x="4184" y="2393"/>
                  <a:ext cx="10" cy="5"/>
                </a:xfrm>
                <a:custGeom>
                  <a:avLst/>
                  <a:gdLst>
                    <a:gd name="T0" fmla="*/ 10 w 10"/>
                    <a:gd name="T1" fmla="*/ 0 h 5"/>
                    <a:gd name="T2" fmla="*/ 0 w 10"/>
                    <a:gd name="T3" fmla="*/ 1 h 5"/>
                    <a:gd name="T4" fmla="*/ 10 w 10"/>
                    <a:gd name="T5" fmla="*/ 5 h 5"/>
                  </a:gdLst>
                  <a:ahLst/>
                  <a:cxnLst>
                    <a:cxn ang="0">
                      <a:pos x="T0" y="T1"/>
                    </a:cxn>
                    <a:cxn ang="0">
                      <a:pos x="T2" y="T3"/>
                    </a:cxn>
                    <a:cxn ang="0">
                      <a:pos x="T4" y="T5"/>
                    </a:cxn>
                  </a:cxnLst>
                  <a:rect l="0" t="0" r="r" b="b"/>
                  <a:pathLst>
                    <a:path w="10" h="5">
                      <a:moveTo>
                        <a:pt x="10" y="0"/>
                      </a:moveTo>
                      <a:lnTo>
                        <a:pt x="0" y="1"/>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3" name="Freeform 2477">
                  <a:extLst>
                    <a:ext uri="{FF2B5EF4-FFF2-40B4-BE49-F238E27FC236}">
                      <a16:creationId xmlns:a16="http://schemas.microsoft.com/office/drawing/2014/main" id="{2E9049AE-EDD4-4DDC-865B-F90FBAC70B9D}"/>
                    </a:ext>
                  </a:extLst>
                </p:cNvPr>
                <p:cNvSpPr>
                  <a:spLocks/>
                </p:cNvSpPr>
                <p:nvPr/>
              </p:nvSpPr>
              <p:spPr bwMode="auto">
                <a:xfrm>
                  <a:off x="4184" y="2422"/>
                  <a:ext cx="12" cy="5"/>
                </a:xfrm>
                <a:custGeom>
                  <a:avLst/>
                  <a:gdLst>
                    <a:gd name="T0" fmla="*/ 12 w 12"/>
                    <a:gd name="T1" fmla="*/ 0 h 5"/>
                    <a:gd name="T2" fmla="*/ 0 w 12"/>
                    <a:gd name="T3" fmla="*/ 1 h 5"/>
                    <a:gd name="T4" fmla="*/ 10 w 12"/>
                    <a:gd name="T5" fmla="*/ 5 h 5"/>
                  </a:gdLst>
                  <a:ahLst/>
                  <a:cxnLst>
                    <a:cxn ang="0">
                      <a:pos x="T0" y="T1"/>
                    </a:cxn>
                    <a:cxn ang="0">
                      <a:pos x="T2" y="T3"/>
                    </a:cxn>
                    <a:cxn ang="0">
                      <a:pos x="T4" y="T5"/>
                    </a:cxn>
                  </a:cxnLst>
                  <a:rect l="0" t="0" r="r" b="b"/>
                  <a:pathLst>
                    <a:path w="12" h="5">
                      <a:moveTo>
                        <a:pt x="12" y="0"/>
                      </a:moveTo>
                      <a:lnTo>
                        <a:pt x="0" y="1"/>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4" name="Freeform 2478">
                  <a:extLst>
                    <a:ext uri="{FF2B5EF4-FFF2-40B4-BE49-F238E27FC236}">
                      <a16:creationId xmlns:a16="http://schemas.microsoft.com/office/drawing/2014/main" id="{CD7665C7-8481-4451-AABD-AB120ADF09CE}"/>
                    </a:ext>
                  </a:extLst>
                </p:cNvPr>
                <p:cNvSpPr>
                  <a:spLocks/>
                </p:cNvSpPr>
                <p:nvPr/>
              </p:nvSpPr>
              <p:spPr bwMode="auto">
                <a:xfrm>
                  <a:off x="4184" y="2450"/>
                  <a:ext cx="10" cy="5"/>
                </a:xfrm>
                <a:custGeom>
                  <a:avLst/>
                  <a:gdLst>
                    <a:gd name="T0" fmla="*/ 10 w 10"/>
                    <a:gd name="T1" fmla="*/ 0 h 5"/>
                    <a:gd name="T2" fmla="*/ 0 w 10"/>
                    <a:gd name="T3" fmla="*/ 2 h 5"/>
                    <a:gd name="T4" fmla="*/ 10 w 10"/>
                    <a:gd name="T5" fmla="*/ 5 h 5"/>
                  </a:gdLst>
                  <a:ahLst/>
                  <a:cxnLst>
                    <a:cxn ang="0">
                      <a:pos x="T0" y="T1"/>
                    </a:cxn>
                    <a:cxn ang="0">
                      <a:pos x="T2" y="T3"/>
                    </a:cxn>
                    <a:cxn ang="0">
                      <a:pos x="T4" y="T5"/>
                    </a:cxn>
                  </a:cxnLst>
                  <a:rect l="0" t="0" r="r" b="b"/>
                  <a:pathLst>
                    <a:path w="10" h="5">
                      <a:moveTo>
                        <a:pt x="10" y="0"/>
                      </a:moveTo>
                      <a:lnTo>
                        <a:pt x="0" y="2"/>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5" name="Freeform 2479">
                  <a:extLst>
                    <a:ext uri="{FF2B5EF4-FFF2-40B4-BE49-F238E27FC236}">
                      <a16:creationId xmlns:a16="http://schemas.microsoft.com/office/drawing/2014/main" id="{AD12BC7C-4C2B-4EB9-8F57-7DBE82095A3C}"/>
                    </a:ext>
                  </a:extLst>
                </p:cNvPr>
                <p:cNvSpPr>
                  <a:spLocks/>
                </p:cNvSpPr>
                <p:nvPr/>
              </p:nvSpPr>
              <p:spPr bwMode="auto">
                <a:xfrm>
                  <a:off x="4184" y="2477"/>
                  <a:ext cx="9" cy="4"/>
                </a:xfrm>
                <a:custGeom>
                  <a:avLst/>
                  <a:gdLst>
                    <a:gd name="T0" fmla="*/ 8 w 9"/>
                    <a:gd name="T1" fmla="*/ 0 h 4"/>
                    <a:gd name="T2" fmla="*/ 0 w 9"/>
                    <a:gd name="T3" fmla="*/ 3 h 4"/>
                    <a:gd name="T4" fmla="*/ 9 w 9"/>
                    <a:gd name="T5" fmla="*/ 4 h 4"/>
                  </a:gdLst>
                  <a:ahLst/>
                  <a:cxnLst>
                    <a:cxn ang="0">
                      <a:pos x="T0" y="T1"/>
                    </a:cxn>
                    <a:cxn ang="0">
                      <a:pos x="T2" y="T3"/>
                    </a:cxn>
                    <a:cxn ang="0">
                      <a:pos x="T4" y="T5"/>
                    </a:cxn>
                  </a:cxnLst>
                  <a:rect l="0" t="0" r="r" b="b"/>
                  <a:pathLst>
                    <a:path w="9" h="4">
                      <a:moveTo>
                        <a:pt x="8" y="0"/>
                      </a:moveTo>
                      <a:lnTo>
                        <a:pt x="0" y="3"/>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6" name="Freeform 2480">
                  <a:extLst>
                    <a:ext uri="{FF2B5EF4-FFF2-40B4-BE49-F238E27FC236}">
                      <a16:creationId xmlns:a16="http://schemas.microsoft.com/office/drawing/2014/main" id="{2C936D18-14C5-49C4-8ADB-5280FB941A90}"/>
                    </a:ext>
                  </a:extLst>
                </p:cNvPr>
                <p:cNvSpPr>
                  <a:spLocks/>
                </p:cNvSpPr>
                <p:nvPr/>
              </p:nvSpPr>
              <p:spPr bwMode="auto">
                <a:xfrm>
                  <a:off x="4184" y="2503"/>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7" name="Freeform 2481">
                  <a:extLst>
                    <a:ext uri="{FF2B5EF4-FFF2-40B4-BE49-F238E27FC236}">
                      <a16:creationId xmlns:a16="http://schemas.microsoft.com/office/drawing/2014/main" id="{5AFCA491-5F02-4521-BB9D-327A6E7B002F}"/>
                    </a:ext>
                  </a:extLst>
                </p:cNvPr>
                <p:cNvSpPr>
                  <a:spLocks/>
                </p:cNvSpPr>
                <p:nvPr/>
              </p:nvSpPr>
              <p:spPr bwMode="auto">
                <a:xfrm>
                  <a:off x="4184" y="2529"/>
                  <a:ext cx="10" cy="9"/>
                </a:xfrm>
                <a:custGeom>
                  <a:avLst/>
                  <a:gdLst>
                    <a:gd name="T0" fmla="*/ 7 w 10"/>
                    <a:gd name="T1" fmla="*/ 0 h 9"/>
                    <a:gd name="T2" fmla="*/ 0 w 10"/>
                    <a:gd name="T3" fmla="*/ 9 h 9"/>
                    <a:gd name="T4" fmla="*/ 10 w 10"/>
                    <a:gd name="T5" fmla="*/ 4 h 9"/>
                  </a:gdLst>
                  <a:ahLst/>
                  <a:cxnLst>
                    <a:cxn ang="0">
                      <a:pos x="T0" y="T1"/>
                    </a:cxn>
                    <a:cxn ang="0">
                      <a:pos x="T2" y="T3"/>
                    </a:cxn>
                    <a:cxn ang="0">
                      <a:pos x="T4" y="T5"/>
                    </a:cxn>
                  </a:cxnLst>
                  <a:rect l="0" t="0" r="r" b="b"/>
                  <a:pathLst>
                    <a:path w="10" h="9">
                      <a:moveTo>
                        <a:pt x="7" y="0"/>
                      </a:moveTo>
                      <a:lnTo>
                        <a:pt x="0" y="9"/>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8" name="Freeform 2482">
                  <a:extLst>
                    <a:ext uri="{FF2B5EF4-FFF2-40B4-BE49-F238E27FC236}">
                      <a16:creationId xmlns:a16="http://schemas.microsoft.com/office/drawing/2014/main" id="{914FF6E9-EC91-465E-AC9A-E6057EA2301F}"/>
                    </a:ext>
                  </a:extLst>
                </p:cNvPr>
                <p:cNvSpPr>
                  <a:spLocks/>
                </p:cNvSpPr>
                <p:nvPr/>
              </p:nvSpPr>
              <p:spPr bwMode="auto">
                <a:xfrm>
                  <a:off x="4184" y="2555"/>
                  <a:ext cx="11" cy="12"/>
                </a:xfrm>
                <a:custGeom>
                  <a:avLst/>
                  <a:gdLst>
                    <a:gd name="T0" fmla="*/ 7 w 11"/>
                    <a:gd name="T1" fmla="*/ 0 h 12"/>
                    <a:gd name="T2" fmla="*/ 0 w 11"/>
                    <a:gd name="T3" fmla="*/ 12 h 12"/>
                    <a:gd name="T4" fmla="*/ 11 w 11"/>
                    <a:gd name="T5" fmla="*/ 4 h 12"/>
                  </a:gdLst>
                  <a:ahLst/>
                  <a:cxnLst>
                    <a:cxn ang="0">
                      <a:pos x="T0" y="T1"/>
                    </a:cxn>
                    <a:cxn ang="0">
                      <a:pos x="T2" y="T3"/>
                    </a:cxn>
                    <a:cxn ang="0">
                      <a:pos x="T4" y="T5"/>
                    </a:cxn>
                  </a:cxnLst>
                  <a:rect l="0" t="0" r="r" b="b"/>
                  <a:pathLst>
                    <a:path w="11" h="12">
                      <a:moveTo>
                        <a:pt x="7" y="0"/>
                      </a:moveTo>
                      <a:lnTo>
                        <a:pt x="0" y="12"/>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9" name="Freeform 2483">
                  <a:extLst>
                    <a:ext uri="{FF2B5EF4-FFF2-40B4-BE49-F238E27FC236}">
                      <a16:creationId xmlns:a16="http://schemas.microsoft.com/office/drawing/2014/main" id="{0C624418-9D31-4211-B09F-77BFA6E0CD83}"/>
                    </a:ext>
                  </a:extLst>
                </p:cNvPr>
                <p:cNvSpPr>
                  <a:spLocks/>
                </p:cNvSpPr>
                <p:nvPr/>
              </p:nvSpPr>
              <p:spPr bwMode="auto">
                <a:xfrm>
                  <a:off x="4184" y="2582"/>
                  <a:ext cx="12" cy="13"/>
                </a:xfrm>
                <a:custGeom>
                  <a:avLst/>
                  <a:gdLst>
                    <a:gd name="T0" fmla="*/ 6 w 12"/>
                    <a:gd name="T1" fmla="*/ 0 h 13"/>
                    <a:gd name="T2" fmla="*/ 0 w 12"/>
                    <a:gd name="T3" fmla="*/ 13 h 13"/>
                    <a:gd name="T4" fmla="*/ 12 w 12"/>
                    <a:gd name="T5" fmla="*/ 4 h 13"/>
                  </a:gdLst>
                  <a:ahLst/>
                  <a:cxnLst>
                    <a:cxn ang="0">
                      <a:pos x="T0" y="T1"/>
                    </a:cxn>
                    <a:cxn ang="0">
                      <a:pos x="T2" y="T3"/>
                    </a:cxn>
                    <a:cxn ang="0">
                      <a:pos x="T4" y="T5"/>
                    </a:cxn>
                  </a:cxnLst>
                  <a:rect l="0" t="0" r="r" b="b"/>
                  <a:pathLst>
                    <a:path w="12" h="13">
                      <a:moveTo>
                        <a:pt x="6" y="0"/>
                      </a:moveTo>
                      <a:lnTo>
                        <a:pt x="0" y="13"/>
                      </a:lnTo>
                      <a:lnTo>
                        <a:pt x="1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0" name="Freeform 2484">
                  <a:extLst>
                    <a:ext uri="{FF2B5EF4-FFF2-40B4-BE49-F238E27FC236}">
                      <a16:creationId xmlns:a16="http://schemas.microsoft.com/office/drawing/2014/main" id="{B5DF67B2-4D82-4D8B-B06E-20AFBCAD1135}"/>
                    </a:ext>
                  </a:extLst>
                </p:cNvPr>
                <p:cNvSpPr>
                  <a:spLocks/>
                </p:cNvSpPr>
                <p:nvPr/>
              </p:nvSpPr>
              <p:spPr bwMode="auto">
                <a:xfrm>
                  <a:off x="4213" y="1690"/>
                  <a:ext cx="7" cy="15"/>
                </a:xfrm>
                <a:custGeom>
                  <a:avLst/>
                  <a:gdLst>
                    <a:gd name="T0" fmla="*/ 0 w 7"/>
                    <a:gd name="T1" fmla="*/ 0 h 15"/>
                    <a:gd name="T2" fmla="*/ 0 w 7"/>
                    <a:gd name="T3" fmla="*/ 15 h 15"/>
                    <a:gd name="T4" fmla="*/ 7 w 7"/>
                    <a:gd name="T5" fmla="*/ 2 h 15"/>
                  </a:gdLst>
                  <a:ahLst/>
                  <a:cxnLst>
                    <a:cxn ang="0">
                      <a:pos x="T0" y="T1"/>
                    </a:cxn>
                    <a:cxn ang="0">
                      <a:pos x="T2" y="T3"/>
                    </a:cxn>
                    <a:cxn ang="0">
                      <a:pos x="T4" y="T5"/>
                    </a:cxn>
                  </a:cxnLst>
                  <a:rect l="0" t="0" r="r" b="b"/>
                  <a:pathLst>
                    <a:path w="7" h="15">
                      <a:moveTo>
                        <a:pt x="0" y="0"/>
                      </a:moveTo>
                      <a:lnTo>
                        <a:pt x="0" y="15"/>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1" name="Freeform 2485">
                  <a:extLst>
                    <a:ext uri="{FF2B5EF4-FFF2-40B4-BE49-F238E27FC236}">
                      <a16:creationId xmlns:a16="http://schemas.microsoft.com/office/drawing/2014/main" id="{A6C005EE-4CB9-4CAD-9A0F-8C84AA1C3E73}"/>
                    </a:ext>
                  </a:extLst>
                </p:cNvPr>
                <p:cNvSpPr>
                  <a:spLocks/>
                </p:cNvSpPr>
                <p:nvPr/>
              </p:nvSpPr>
              <p:spPr bwMode="auto">
                <a:xfrm>
                  <a:off x="4212" y="1718"/>
                  <a:ext cx="7" cy="15"/>
                </a:xfrm>
                <a:custGeom>
                  <a:avLst/>
                  <a:gdLst>
                    <a:gd name="T0" fmla="*/ 0 w 7"/>
                    <a:gd name="T1" fmla="*/ 0 h 15"/>
                    <a:gd name="T2" fmla="*/ 1 w 7"/>
                    <a:gd name="T3" fmla="*/ 15 h 15"/>
                    <a:gd name="T4" fmla="*/ 7 w 7"/>
                    <a:gd name="T5" fmla="*/ 1 h 15"/>
                  </a:gdLst>
                  <a:ahLst/>
                  <a:cxnLst>
                    <a:cxn ang="0">
                      <a:pos x="T0" y="T1"/>
                    </a:cxn>
                    <a:cxn ang="0">
                      <a:pos x="T2" y="T3"/>
                    </a:cxn>
                    <a:cxn ang="0">
                      <a:pos x="T4" y="T5"/>
                    </a:cxn>
                  </a:cxnLst>
                  <a:rect l="0" t="0" r="r" b="b"/>
                  <a:pathLst>
                    <a:path w="7" h="15">
                      <a:moveTo>
                        <a:pt x="0" y="0"/>
                      </a:moveTo>
                      <a:lnTo>
                        <a:pt x="1" y="15"/>
                      </a:lnTo>
                      <a:lnTo>
                        <a:pt x="7"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2" name="Freeform 2486">
                  <a:extLst>
                    <a:ext uri="{FF2B5EF4-FFF2-40B4-BE49-F238E27FC236}">
                      <a16:creationId xmlns:a16="http://schemas.microsoft.com/office/drawing/2014/main" id="{398588B7-588C-4C92-BD55-7EC441D4F31F}"/>
                    </a:ext>
                  </a:extLst>
                </p:cNvPr>
                <p:cNvSpPr>
                  <a:spLocks/>
                </p:cNvSpPr>
                <p:nvPr/>
              </p:nvSpPr>
              <p:spPr bwMode="auto">
                <a:xfrm>
                  <a:off x="4212" y="1746"/>
                  <a:ext cx="8" cy="16"/>
                </a:xfrm>
                <a:custGeom>
                  <a:avLst/>
                  <a:gdLst>
                    <a:gd name="T0" fmla="*/ 0 w 8"/>
                    <a:gd name="T1" fmla="*/ 0 h 16"/>
                    <a:gd name="T2" fmla="*/ 1 w 8"/>
                    <a:gd name="T3" fmla="*/ 16 h 16"/>
                    <a:gd name="T4" fmla="*/ 8 w 8"/>
                    <a:gd name="T5" fmla="*/ 2 h 16"/>
                  </a:gdLst>
                  <a:ahLst/>
                  <a:cxnLst>
                    <a:cxn ang="0">
                      <a:pos x="T0" y="T1"/>
                    </a:cxn>
                    <a:cxn ang="0">
                      <a:pos x="T2" y="T3"/>
                    </a:cxn>
                    <a:cxn ang="0">
                      <a:pos x="T4" y="T5"/>
                    </a:cxn>
                  </a:cxnLst>
                  <a:rect l="0" t="0" r="r" b="b"/>
                  <a:pathLst>
                    <a:path w="8" h="16">
                      <a:moveTo>
                        <a:pt x="0" y="0"/>
                      </a:moveTo>
                      <a:lnTo>
                        <a:pt x="1" y="16"/>
                      </a:lnTo>
                      <a:lnTo>
                        <a:pt x="8"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3" name="Freeform 2487">
                  <a:extLst>
                    <a:ext uri="{FF2B5EF4-FFF2-40B4-BE49-F238E27FC236}">
                      <a16:creationId xmlns:a16="http://schemas.microsoft.com/office/drawing/2014/main" id="{AAADE823-76C4-4DFA-9E96-37DC0563099B}"/>
                    </a:ext>
                  </a:extLst>
                </p:cNvPr>
                <p:cNvSpPr>
                  <a:spLocks/>
                </p:cNvSpPr>
                <p:nvPr/>
              </p:nvSpPr>
              <p:spPr bwMode="auto">
                <a:xfrm>
                  <a:off x="4213" y="1775"/>
                  <a:ext cx="7" cy="16"/>
                </a:xfrm>
                <a:custGeom>
                  <a:avLst/>
                  <a:gdLst>
                    <a:gd name="T0" fmla="*/ 0 w 7"/>
                    <a:gd name="T1" fmla="*/ 0 h 16"/>
                    <a:gd name="T2" fmla="*/ 0 w 7"/>
                    <a:gd name="T3" fmla="*/ 16 h 16"/>
                    <a:gd name="T4" fmla="*/ 7 w 7"/>
                    <a:gd name="T5" fmla="*/ 2 h 16"/>
                  </a:gdLst>
                  <a:ahLst/>
                  <a:cxnLst>
                    <a:cxn ang="0">
                      <a:pos x="T0" y="T1"/>
                    </a:cxn>
                    <a:cxn ang="0">
                      <a:pos x="T2" y="T3"/>
                    </a:cxn>
                    <a:cxn ang="0">
                      <a:pos x="T4" y="T5"/>
                    </a:cxn>
                  </a:cxnLst>
                  <a:rect l="0" t="0" r="r" b="b"/>
                  <a:pathLst>
                    <a:path w="7" h="16">
                      <a:moveTo>
                        <a:pt x="0" y="0"/>
                      </a:moveTo>
                      <a:lnTo>
                        <a:pt x="0" y="16"/>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4" name="Freeform 2488">
                  <a:extLst>
                    <a:ext uri="{FF2B5EF4-FFF2-40B4-BE49-F238E27FC236}">
                      <a16:creationId xmlns:a16="http://schemas.microsoft.com/office/drawing/2014/main" id="{A458D0B6-F496-474E-830C-FC5C0EA0B374}"/>
                    </a:ext>
                  </a:extLst>
                </p:cNvPr>
                <p:cNvSpPr>
                  <a:spLocks/>
                </p:cNvSpPr>
                <p:nvPr/>
              </p:nvSpPr>
              <p:spPr bwMode="auto">
                <a:xfrm>
                  <a:off x="4213" y="1805"/>
                  <a:ext cx="8" cy="15"/>
                </a:xfrm>
                <a:custGeom>
                  <a:avLst/>
                  <a:gdLst>
                    <a:gd name="T0" fmla="*/ 2 w 8"/>
                    <a:gd name="T1" fmla="*/ 0 h 15"/>
                    <a:gd name="T2" fmla="*/ 0 w 8"/>
                    <a:gd name="T3" fmla="*/ 15 h 15"/>
                    <a:gd name="T4" fmla="*/ 8 w 8"/>
                    <a:gd name="T5" fmla="*/ 3 h 15"/>
                  </a:gdLst>
                  <a:ahLst/>
                  <a:cxnLst>
                    <a:cxn ang="0">
                      <a:pos x="T0" y="T1"/>
                    </a:cxn>
                    <a:cxn ang="0">
                      <a:pos x="T2" y="T3"/>
                    </a:cxn>
                    <a:cxn ang="0">
                      <a:pos x="T4" y="T5"/>
                    </a:cxn>
                  </a:cxnLst>
                  <a:rect l="0" t="0" r="r" b="b"/>
                  <a:pathLst>
                    <a:path w="8" h="15">
                      <a:moveTo>
                        <a:pt x="2" y="0"/>
                      </a:moveTo>
                      <a:lnTo>
                        <a:pt x="0" y="15"/>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5" name="Freeform 2489">
                  <a:extLst>
                    <a:ext uri="{FF2B5EF4-FFF2-40B4-BE49-F238E27FC236}">
                      <a16:creationId xmlns:a16="http://schemas.microsoft.com/office/drawing/2014/main" id="{70894AA2-8C14-4762-913F-CBDDC45BC854}"/>
                    </a:ext>
                  </a:extLst>
                </p:cNvPr>
                <p:cNvSpPr>
                  <a:spLocks/>
                </p:cNvSpPr>
                <p:nvPr/>
              </p:nvSpPr>
              <p:spPr bwMode="auto">
                <a:xfrm>
                  <a:off x="4213" y="1835"/>
                  <a:ext cx="7" cy="13"/>
                </a:xfrm>
                <a:custGeom>
                  <a:avLst/>
                  <a:gdLst>
                    <a:gd name="T0" fmla="*/ 1 w 7"/>
                    <a:gd name="T1" fmla="*/ 0 h 13"/>
                    <a:gd name="T2" fmla="*/ 0 w 7"/>
                    <a:gd name="T3" fmla="*/ 13 h 13"/>
                    <a:gd name="T4" fmla="*/ 7 w 7"/>
                    <a:gd name="T5" fmla="*/ 3 h 13"/>
                  </a:gdLst>
                  <a:ahLst/>
                  <a:cxnLst>
                    <a:cxn ang="0">
                      <a:pos x="T0" y="T1"/>
                    </a:cxn>
                    <a:cxn ang="0">
                      <a:pos x="T2" y="T3"/>
                    </a:cxn>
                    <a:cxn ang="0">
                      <a:pos x="T4" y="T5"/>
                    </a:cxn>
                  </a:cxnLst>
                  <a:rect l="0" t="0" r="r" b="b"/>
                  <a:pathLst>
                    <a:path w="7" h="13">
                      <a:moveTo>
                        <a:pt x="1" y="0"/>
                      </a:moveTo>
                      <a:lnTo>
                        <a:pt x="0" y="13"/>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6" name="Freeform 2490">
                  <a:extLst>
                    <a:ext uri="{FF2B5EF4-FFF2-40B4-BE49-F238E27FC236}">
                      <a16:creationId xmlns:a16="http://schemas.microsoft.com/office/drawing/2014/main" id="{BA5D380D-3883-48D6-A98B-3CF06FAB4462}"/>
                    </a:ext>
                  </a:extLst>
                </p:cNvPr>
                <p:cNvSpPr>
                  <a:spLocks/>
                </p:cNvSpPr>
                <p:nvPr/>
              </p:nvSpPr>
              <p:spPr bwMode="auto">
                <a:xfrm>
                  <a:off x="4212" y="1865"/>
                  <a:ext cx="6" cy="12"/>
                </a:xfrm>
                <a:custGeom>
                  <a:avLst/>
                  <a:gdLst>
                    <a:gd name="T0" fmla="*/ 0 w 6"/>
                    <a:gd name="T1" fmla="*/ 0 h 12"/>
                    <a:gd name="T2" fmla="*/ 1 w 6"/>
                    <a:gd name="T3" fmla="*/ 12 h 12"/>
                    <a:gd name="T4" fmla="*/ 6 w 6"/>
                    <a:gd name="T5" fmla="*/ 1 h 12"/>
                  </a:gdLst>
                  <a:ahLst/>
                  <a:cxnLst>
                    <a:cxn ang="0">
                      <a:pos x="T0" y="T1"/>
                    </a:cxn>
                    <a:cxn ang="0">
                      <a:pos x="T2" y="T3"/>
                    </a:cxn>
                    <a:cxn ang="0">
                      <a:pos x="T4" y="T5"/>
                    </a:cxn>
                  </a:cxnLst>
                  <a:rect l="0" t="0" r="r" b="b"/>
                  <a:pathLst>
                    <a:path w="6" h="12">
                      <a:moveTo>
                        <a:pt x="0" y="0"/>
                      </a:moveTo>
                      <a:lnTo>
                        <a:pt x="1" y="12"/>
                      </a:lnTo>
                      <a:lnTo>
                        <a:pt x="6"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7" name="Freeform 2491">
                  <a:extLst>
                    <a:ext uri="{FF2B5EF4-FFF2-40B4-BE49-F238E27FC236}">
                      <a16:creationId xmlns:a16="http://schemas.microsoft.com/office/drawing/2014/main" id="{EB6A23BE-BA09-4D05-B6EF-3690E42C6677}"/>
                    </a:ext>
                  </a:extLst>
                </p:cNvPr>
                <p:cNvSpPr>
                  <a:spLocks/>
                </p:cNvSpPr>
                <p:nvPr/>
              </p:nvSpPr>
              <p:spPr bwMode="auto">
                <a:xfrm>
                  <a:off x="4209" y="1894"/>
                  <a:ext cx="6" cy="12"/>
                </a:xfrm>
                <a:custGeom>
                  <a:avLst/>
                  <a:gdLst>
                    <a:gd name="T0" fmla="*/ 0 w 6"/>
                    <a:gd name="T1" fmla="*/ 0 h 12"/>
                    <a:gd name="T2" fmla="*/ 4 w 6"/>
                    <a:gd name="T3" fmla="*/ 12 h 12"/>
                    <a:gd name="T4" fmla="*/ 6 w 6"/>
                    <a:gd name="T5" fmla="*/ 0 h 12"/>
                  </a:gdLst>
                  <a:ahLst/>
                  <a:cxnLst>
                    <a:cxn ang="0">
                      <a:pos x="T0" y="T1"/>
                    </a:cxn>
                    <a:cxn ang="0">
                      <a:pos x="T2" y="T3"/>
                    </a:cxn>
                    <a:cxn ang="0">
                      <a:pos x="T4" y="T5"/>
                    </a:cxn>
                  </a:cxnLst>
                  <a:rect l="0" t="0" r="r" b="b"/>
                  <a:pathLst>
                    <a:path w="6" h="12">
                      <a:moveTo>
                        <a:pt x="0" y="0"/>
                      </a:moveTo>
                      <a:lnTo>
                        <a:pt x="4"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8" name="Freeform 2492">
                  <a:extLst>
                    <a:ext uri="{FF2B5EF4-FFF2-40B4-BE49-F238E27FC236}">
                      <a16:creationId xmlns:a16="http://schemas.microsoft.com/office/drawing/2014/main" id="{6B4E0B46-2B73-4942-99A4-BD68C9F2F1A1}"/>
                    </a:ext>
                  </a:extLst>
                </p:cNvPr>
                <p:cNvSpPr>
                  <a:spLocks/>
                </p:cNvSpPr>
                <p:nvPr/>
              </p:nvSpPr>
              <p:spPr bwMode="auto">
                <a:xfrm>
                  <a:off x="4208" y="1922"/>
                  <a:ext cx="6" cy="13"/>
                </a:xfrm>
                <a:custGeom>
                  <a:avLst/>
                  <a:gdLst>
                    <a:gd name="T0" fmla="*/ 0 w 6"/>
                    <a:gd name="T1" fmla="*/ 1 h 13"/>
                    <a:gd name="T2" fmla="*/ 5 w 6"/>
                    <a:gd name="T3" fmla="*/ 13 h 13"/>
                    <a:gd name="T4" fmla="*/ 6 w 6"/>
                    <a:gd name="T5" fmla="*/ 0 h 13"/>
                  </a:gdLst>
                  <a:ahLst/>
                  <a:cxnLst>
                    <a:cxn ang="0">
                      <a:pos x="T0" y="T1"/>
                    </a:cxn>
                    <a:cxn ang="0">
                      <a:pos x="T2" y="T3"/>
                    </a:cxn>
                    <a:cxn ang="0">
                      <a:pos x="T4" y="T5"/>
                    </a:cxn>
                  </a:cxnLst>
                  <a:rect l="0" t="0" r="r" b="b"/>
                  <a:pathLst>
                    <a:path w="6" h="13">
                      <a:moveTo>
                        <a:pt x="0" y="1"/>
                      </a:moveTo>
                      <a:lnTo>
                        <a:pt x="5"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9" name="Freeform 2493">
                  <a:extLst>
                    <a:ext uri="{FF2B5EF4-FFF2-40B4-BE49-F238E27FC236}">
                      <a16:creationId xmlns:a16="http://schemas.microsoft.com/office/drawing/2014/main" id="{E5265CF0-1770-4645-B9A2-C481507AAA77}"/>
                    </a:ext>
                  </a:extLst>
                </p:cNvPr>
                <p:cNvSpPr>
                  <a:spLocks/>
                </p:cNvSpPr>
                <p:nvPr/>
              </p:nvSpPr>
              <p:spPr bwMode="auto">
                <a:xfrm>
                  <a:off x="4209" y="1952"/>
                  <a:ext cx="5" cy="11"/>
                </a:xfrm>
                <a:custGeom>
                  <a:avLst/>
                  <a:gdLst>
                    <a:gd name="T0" fmla="*/ 0 w 5"/>
                    <a:gd name="T1" fmla="*/ 1 h 11"/>
                    <a:gd name="T2" fmla="*/ 4 w 5"/>
                    <a:gd name="T3" fmla="*/ 11 h 11"/>
                    <a:gd name="T4" fmla="*/ 5 w 5"/>
                    <a:gd name="T5" fmla="*/ 0 h 11"/>
                  </a:gdLst>
                  <a:ahLst/>
                  <a:cxnLst>
                    <a:cxn ang="0">
                      <a:pos x="T0" y="T1"/>
                    </a:cxn>
                    <a:cxn ang="0">
                      <a:pos x="T2" y="T3"/>
                    </a:cxn>
                    <a:cxn ang="0">
                      <a:pos x="T4" y="T5"/>
                    </a:cxn>
                  </a:cxnLst>
                  <a:rect l="0" t="0" r="r" b="b"/>
                  <a:pathLst>
                    <a:path w="5" h="11">
                      <a:moveTo>
                        <a:pt x="0" y="1"/>
                      </a:moveTo>
                      <a:lnTo>
                        <a:pt x="4"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0" name="Freeform 2494">
                  <a:extLst>
                    <a:ext uri="{FF2B5EF4-FFF2-40B4-BE49-F238E27FC236}">
                      <a16:creationId xmlns:a16="http://schemas.microsoft.com/office/drawing/2014/main" id="{99AD91B3-83ED-49F7-8232-1DA69D4265AD}"/>
                    </a:ext>
                  </a:extLst>
                </p:cNvPr>
                <p:cNvSpPr>
                  <a:spLocks/>
                </p:cNvSpPr>
                <p:nvPr/>
              </p:nvSpPr>
              <p:spPr bwMode="auto">
                <a:xfrm>
                  <a:off x="4213" y="1984"/>
                  <a:ext cx="3" cy="8"/>
                </a:xfrm>
                <a:custGeom>
                  <a:avLst/>
                  <a:gdLst>
                    <a:gd name="T0" fmla="*/ 0 w 3"/>
                    <a:gd name="T1" fmla="*/ 0 h 8"/>
                    <a:gd name="T2" fmla="*/ 0 w 3"/>
                    <a:gd name="T3" fmla="*/ 8 h 8"/>
                    <a:gd name="T4" fmla="*/ 3 w 3"/>
                    <a:gd name="T5" fmla="*/ 1 h 8"/>
                  </a:gdLst>
                  <a:ahLst/>
                  <a:cxnLst>
                    <a:cxn ang="0">
                      <a:pos x="T0" y="T1"/>
                    </a:cxn>
                    <a:cxn ang="0">
                      <a:pos x="T2" y="T3"/>
                    </a:cxn>
                    <a:cxn ang="0">
                      <a:pos x="T4" y="T5"/>
                    </a:cxn>
                  </a:cxnLst>
                  <a:rect l="0" t="0" r="r" b="b"/>
                  <a:pathLst>
                    <a:path w="3" h="8">
                      <a:moveTo>
                        <a:pt x="0" y="0"/>
                      </a:moveTo>
                      <a:lnTo>
                        <a:pt x="0" y="8"/>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1" name="Freeform 2495">
                  <a:extLst>
                    <a:ext uri="{FF2B5EF4-FFF2-40B4-BE49-F238E27FC236}">
                      <a16:creationId xmlns:a16="http://schemas.microsoft.com/office/drawing/2014/main" id="{60E8EA01-8B31-4407-83C4-F5207DF5DFE5}"/>
                    </a:ext>
                  </a:extLst>
                </p:cNvPr>
                <p:cNvSpPr>
                  <a:spLocks/>
                </p:cNvSpPr>
                <p:nvPr/>
              </p:nvSpPr>
              <p:spPr bwMode="auto">
                <a:xfrm>
                  <a:off x="4213" y="2017"/>
                  <a:ext cx="5" cy="4"/>
                </a:xfrm>
                <a:custGeom>
                  <a:avLst/>
                  <a:gdLst>
                    <a:gd name="T0" fmla="*/ 4 w 5"/>
                    <a:gd name="T1" fmla="*/ 0 h 4"/>
                    <a:gd name="T2" fmla="*/ 0 w 5"/>
                    <a:gd name="T3" fmla="*/ 4 h 4"/>
                    <a:gd name="T4" fmla="*/ 5 w 5"/>
                    <a:gd name="T5" fmla="*/ 3 h 4"/>
                  </a:gdLst>
                  <a:ahLst/>
                  <a:cxnLst>
                    <a:cxn ang="0">
                      <a:pos x="T0" y="T1"/>
                    </a:cxn>
                    <a:cxn ang="0">
                      <a:pos x="T2" y="T3"/>
                    </a:cxn>
                    <a:cxn ang="0">
                      <a:pos x="T4" y="T5"/>
                    </a:cxn>
                  </a:cxnLst>
                  <a:rect l="0" t="0" r="r" b="b"/>
                  <a:pathLst>
                    <a:path w="5" h="4">
                      <a:moveTo>
                        <a:pt x="4" y="0"/>
                      </a:moveTo>
                      <a:lnTo>
                        <a:pt x="0" y="4"/>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2" name="Freeform 2496">
                  <a:extLst>
                    <a:ext uri="{FF2B5EF4-FFF2-40B4-BE49-F238E27FC236}">
                      <a16:creationId xmlns:a16="http://schemas.microsoft.com/office/drawing/2014/main" id="{0D05B9D7-5A6D-4203-B6A3-E24A0BAD8DAC}"/>
                    </a:ext>
                  </a:extLst>
                </p:cNvPr>
                <p:cNvSpPr>
                  <a:spLocks/>
                </p:cNvSpPr>
                <p:nvPr/>
              </p:nvSpPr>
              <p:spPr bwMode="auto">
                <a:xfrm>
                  <a:off x="4213" y="2050"/>
                  <a:ext cx="6" cy="4"/>
                </a:xfrm>
                <a:custGeom>
                  <a:avLst/>
                  <a:gdLst>
                    <a:gd name="T0" fmla="*/ 6 w 6"/>
                    <a:gd name="T1" fmla="*/ 1 h 4"/>
                    <a:gd name="T2" fmla="*/ 0 w 6"/>
                    <a:gd name="T3" fmla="*/ 0 h 4"/>
                    <a:gd name="T4" fmla="*/ 5 w 6"/>
                    <a:gd name="T5" fmla="*/ 4 h 4"/>
                  </a:gdLst>
                  <a:ahLst/>
                  <a:cxnLst>
                    <a:cxn ang="0">
                      <a:pos x="T0" y="T1"/>
                    </a:cxn>
                    <a:cxn ang="0">
                      <a:pos x="T2" y="T3"/>
                    </a:cxn>
                    <a:cxn ang="0">
                      <a:pos x="T4" y="T5"/>
                    </a:cxn>
                  </a:cxnLst>
                  <a:rect l="0" t="0" r="r" b="b"/>
                  <a:pathLst>
                    <a:path w="6" h="4">
                      <a:moveTo>
                        <a:pt x="6"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3" name="Freeform 2497">
                  <a:extLst>
                    <a:ext uri="{FF2B5EF4-FFF2-40B4-BE49-F238E27FC236}">
                      <a16:creationId xmlns:a16="http://schemas.microsoft.com/office/drawing/2014/main" id="{62797E53-6D5E-4CD4-8A4A-060CEEAFD7B1}"/>
                    </a:ext>
                  </a:extLst>
                </p:cNvPr>
                <p:cNvSpPr>
                  <a:spLocks/>
                </p:cNvSpPr>
                <p:nvPr/>
              </p:nvSpPr>
              <p:spPr bwMode="auto">
                <a:xfrm>
                  <a:off x="4213" y="2078"/>
                  <a:ext cx="5" cy="7"/>
                </a:xfrm>
                <a:custGeom>
                  <a:avLst/>
                  <a:gdLst>
                    <a:gd name="T0" fmla="*/ 5 w 5"/>
                    <a:gd name="T1" fmla="*/ 5 h 7"/>
                    <a:gd name="T2" fmla="*/ 0 w 5"/>
                    <a:gd name="T3" fmla="*/ 0 h 7"/>
                    <a:gd name="T4" fmla="*/ 2 w 5"/>
                    <a:gd name="T5" fmla="*/ 7 h 7"/>
                  </a:gdLst>
                  <a:ahLst/>
                  <a:cxnLst>
                    <a:cxn ang="0">
                      <a:pos x="T0" y="T1"/>
                    </a:cxn>
                    <a:cxn ang="0">
                      <a:pos x="T2" y="T3"/>
                    </a:cxn>
                    <a:cxn ang="0">
                      <a:pos x="T4" y="T5"/>
                    </a:cxn>
                  </a:cxnLst>
                  <a:rect l="0" t="0" r="r" b="b"/>
                  <a:pathLst>
                    <a:path w="5" h="7">
                      <a:moveTo>
                        <a:pt x="5" y="5"/>
                      </a:moveTo>
                      <a:lnTo>
                        <a:pt x="0" y="0"/>
                      </a:lnTo>
                      <a:lnTo>
                        <a:pt x="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4" name="Freeform 2498">
                  <a:extLst>
                    <a:ext uri="{FF2B5EF4-FFF2-40B4-BE49-F238E27FC236}">
                      <a16:creationId xmlns:a16="http://schemas.microsoft.com/office/drawing/2014/main" id="{B1EB82EC-EB6A-472E-A8A8-5B78EA6F013E}"/>
                    </a:ext>
                  </a:extLst>
                </p:cNvPr>
                <p:cNvSpPr>
                  <a:spLocks/>
                </p:cNvSpPr>
                <p:nvPr/>
              </p:nvSpPr>
              <p:spPr bwMode="auto">
                <a:xfrm>
                  <a:off x="4212" y="2107"/>
                  <a:ext cx="2" cy="5"/>
                </a:xfrm>
                <a:custGeom>
                  <a:avLst/>
                  <a:gdLst>
                    <a:gd name="T0" fmla="*/ 2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2"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5" name="Freeform 2499">
                  <a:extLst>
                    <a:ext uri="{FF2B5EF4-FFF2-40B4-BE49-F238E27FC236}">
                      <a16:creationId xmlns:a16="http://schemas.microsoft.com/office/drawing/2014/main" id="{CA4E9B25-CBE2-46D1-99A8-9729BDA9F41F}"/>
                    </a:ext>
                  </a:extLst>
                </p:cNvPr>
                <p:cNvSpPr>
                  <a:spLocks/>
                </p:cNvSpPr>
                <p:nvPr/>
              </p:nvSpPr>
              <p:spPr bwMode="auto">
                <a:xfrm>
                  <a:off x="4210" y="2136"/>
                  <a:ext cx="3" cy="2"/>
                </a:xfrm>
                <a:custGeom>
                  <a:avLst/>
                  <a:gdLst>
                    <a:gd name="T0" fmla="*/ 1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1"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6" name="Freeform 2500">
                  <a:extLst>
                    <a:ext uri="{FF2B5EF4-FFF2-40B4-BE49-F238E27FC236}">
                      <a16:creationId xmlns:a16="http://schemas.microsoft.com/office/drawing/2014/main" id="{AE1F123D-AEC2-4C39-8ACD-1F277B12A8C9}"/>
                    </a:ext>
                  </a:extLst>
                </p:cNvPr>
                <p:cNvSpPr>
                  <a:spLocks/>
                </p:cNvSpPr>
                <p:nvPr/>
              </p:nvSpPr>
              <p:spPr bwMode="auto">
                <a:xfrm>
                  <a:off x="4209" y="2161"/>
                  <a:ext cx="4" cy="3"/>
                </a:xfrm>
                <a:custGeom>
                  <a:avLst/>
                  <a:gdLst>
                    <a:gd name="T0" fmla="*/ 0 w 4"/>
                    <a:gd name="T1" fmla="*/ 1 h 3"/>
                    <a:gd name="T2" fmla="*/ 4 w 4"/>
                    <a:gd name="T3" fmla="*/ 3 h 3"/>
                    <a:gd name="T4" fmla="*/ 2 w 4"/>
                    <a:gd name="T5" fmla="*/ 0 h 3"/>
                  </a:gdLst>
                  <a:ahLst/>
                  <a:cxnLst>
                    <a:cxn ang="0">
                      <a:pos x="T0" y="T1"/>
                    </a:cxn>
                    <a:cxn ang="0">
                      <a:pos x="T2" y="T3"/>
                    </a:cxn>
                    <a:cxn ang="0">
                      <a:pos x="T4" y="T5"/>
                    </a:cxn>
                  </a:cxnLst>
                  <a:rect l="0" t="0" r="r" b="b"/>
                  <a:pathLst>
                    <a:path w="4" h="3">
                      <a:moveTo>
                        <a:pt x="0" y="1"/>
                      </a:moveTo>
                      <a:lnTo>
                        <a:pt x="4"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7" name="Freeform 2501">
                  <a:extLst>
                    <a:ext uri="{FF2B5EF4-FFF2-40B4-BE49-F238E27FC236}">
                      <a16:creationId xmlns:a16="http://schemas.microsoft.com/office/drawing/2014/main" id="{3E622840-3E94-4C77-8A2D-F451098F693B}"/>
                    </a:ext>
                  </a:extLst>
                </p:cNvPr>
                <p:cNvSpPr>
                  <a:spLocks/>
                </p:cNvSpPr>
                <p:nvPr/>
              </p:nvSpPr>
              <p:spPr bwMode="auto">
                <a:xfrm>
                  <a:off x="4210" y="2187"/>
                  <a:ext cx="3" cy="6"/>
                </a:xfrm>
                <a:custGeom>
                  <a:avLst/>
                  <a:gdLst>
                    <a:gd name="T0" fmla="*/ 0 w 3"/>
                    <a:gd name="T1" fmla="*/ 1 h 6"/>
                    <a:gd name="T2" fmla="*/ 3 w 3"/>
                    <a:gd name="T3" fmla="*/ 6 h 6"/>
                    <a:gd name="T4" fmla="*/ 3 w 3"/>
                    <a:gd name="T5" fmla="*/ 0 h 6"/>
                  </a:gdLst>
                  <a:ahLst/>
                  <a:cxnLst>
                    <a:cxn ang="0">
                      <a:pos x="T0" y="T1"/>
                    </a:cxn>
                    <a:cxn ang="0">
                      <a:pos x="T2" y="T3"/>
                    </a:cxn>
                    <a:cxn ang="0">
                      <a:pos x="T4" y="T5"/>
                    </a:cxn>
                  </a:cxnLst>
                  <a:rect l="0" t="0" r="r" b="b"/>
                  <a:pathLst>
                    <a:path w="3" h="6">
                      <a:moveTo>
                        <a:pt x="0" y="1"/>
                      </a:moveTo>
                      <a:lnTo>
                        <a:pt x="3"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8" name="Freeform 2502">
                  <a:extLst>
                    <a:ext uri="{FF2B5EF4-FFF2-40B4-BE49-F238E27FC236}">
                      <a16:creationId xmlns:a16="http://schemas.microsoft.com/office/drawing/2014/main" id="{F4042B9A-B239-4578-99F4-EBFF549685A7}"/>
                    </a:ext>
                  </a:extLst>
                </p:cNvPr>
                <p:cNvSpPr>
                  <a:spLocks/>
                </p:cNvSpPr>
                <p:nvPr/>
              </p:nvSpPr>
              <p:spPr bwMode="auto">
                <a:xfrm>
                  <a:off x="4212" y="2215"/>
                  <a:ext cx="3" cy="7"/>
                </a:xfrm>
                <a:custGeom>
                  <a:avLst/>
                  <a:gdLst>
                    <a:gd name="T0" fmla="*/ 0 w 3"/>
                    <a:gd name="T1" fmla="*/ 0 h 7"/>
                    <a:gd name="T2" fmla="*/ 1 w 3"/>
                    <a:gd name="T3" fmla="*/ 7 h 7"/>
                    <a:gd name="T4" fmla="*/ 3 w 3"/>
                    <a:gd name="T5" fmla="*/ 0 h 7"/>
                  </a:gdLst>
                  <a:ahLst/>
                  <a:cxnLst>
                    <a:cxn ang="0">
                      <a:pos x="T0" y="T1"/>
                    </a:cxn>
                    <a:cxn ang="0">
                      <a:pos x="T2" y="T3"/>
                    </a:cxn>
                    <a:cxn ang="0">
                      <a:pos x="T4" y="T5"/>
                    </a:cxn>
                  </a:cxnLst>
                  <a:rect l="0" t="0" r="r" b="b"/>
                  <a:pathLst>
                    <a:path w="3" h="7">
                      <a:moveTo>
                        <a:pt x="0" y="0"/>
                      </a:moveTo>
                      <a:lnTo>
                        <a:pt x="1"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9" name="Freeform 2503">
                  <a:extLst>
                    <a:ext uri="{FF2B5EF4-FFF2-40B4-BE49-F238E27FC236}">
                      <a16:creationId xmlns:a16="http://schemas.microsoft.com/office/drawing/2014/main" id="{1B99ACA7-6DDA-4DFA-A209-CDAACB7B6D05}"/>
                    </a:ext>
                  </a:extLst>
                </p:cNvPr>
                <p:cNvSpPr>
                  <a:spLocks/>
                </p:cNvSpPr>
                <p:nvPr/>
              </p:nvSpPr>
              <p:spPr bwMode="auto">
                <a:xfrm>
                  <a:off x="4213" y="2244"/>
                  <a:ext cx="3" cy="6"/>
                </a:xfrm>
                <a:custGeom>
                  <a:avLst/>
                  <a:gdLst>
                    <a:gd name="T0" fmla="*/ 0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0"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0" name="Freeform 2504">
                  <a:extLst>
                    <a:ext uri="{FF2B5EF4-FFF2-40B4-BE49-F238E27FC236}">
                      <a16:creationId xmlns:a16="http://schemas.microsoft.com/office/drawing/2014/main" id="{56682BEA-D04E-4916-BCF4-4FE7ED19EF28}"/>
                    </a:ext>
                  </a:extLst>
                </p:cNvPr>
                <p:cNvSpPr>
                  <a:spLocks/>
                </p:cNvSpPr>
                <p:nvPr/>
              </p:nvSpPr>
              <p:spPr bwMode="auto">
                <a:xfrm>
                  <a:off x="4213" y="2274"/>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1" name="Freeform 2505">
                  <a:extLst>
                    <a:ext uri="{FF2B5EF4-FFF2-40B4-BE49-F238E27FC236}">
                      <a16:creationId xmlns:a16="http://schemas.microsoft.com/office/drawing/2014/main" id="{970511BE-881E-4166-8D05-80FA3EB495C6}"/>
                    </a:ext>
                  </a:extLst>
                </p:cNvPr>
                <p:cNvSpPr>
                  <a:spLocks/>
                </p:cNvSpPr>
                <p:nvPr/>
              </p:nvSpPr>
              <p:spPr bwMode="auto">
                <a:xfrm>
                  <a:off x="4213" y="2305"/>
                  <a:ext cx="4" cy="3"/>
                </a:xfrm>
                <a:custGeom>
                  <a:avLst/>
                  <a:gdLst>
                    <a:gd name="T0" fmla="*/ 2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2"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2" name="Freeform 2506">
                  <a:extLst>
                    <a:ext uri="{FF2B5EF4-FFF2-40B4-BE49-F238E27FC236}">
                      <a16:creationId xmlns:a16="http://schemas.microsoft.com/office/drawing/2014/main" id="{EE3640D6-FD33-425D-B1EB-3D1F60A749E2}"/>
                    </a:ext>
                  </a:extLst>
                </p:cNvPr>
                <p:cNvSpPr>
                  <a:spLocks/>
                </p:cNvSpPr>
                <p:nvPr/>
              </p:nvSpPr>
              <p:spPr bwMode="auto">
                <a:xfrm>
                  <a:off x="4213" y="2335"/>
                  <a:ext cx="5" cy="3"/>
                </a:xfrm>
                <a:custGeom>
                  <a:avLst/>
                  <a:gdLst>
                    <a:gd name="T0" fmla="*/ 5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5"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3" name="Freeform 2507">
                  <a:extLst>
                    <a:ext uri="{FF2B5EF4-FFF2-40B4-BE49-F238E27FC236}">
                      <a16:creationId xmlns:a16="http://schemas.microsoft.com/office/drawing/2014/main" id="{D814543D-7D23-4741-BA1C-7C20E7881A3C}"/>
                    </a:ext>
                  </a:extLst>
                </p:cNvPr>
                <p:cNvSpPr>
                  <a:spLocks/>
                </p:cNvSpPr>
                <p:nvPr/>
              </p:nvSpPr>
              <p:spPr bwMode="auto">
                <a:xfrm>
                  <a:off x="4213" y="2365"/>
                  <a:ext cx="9" cy="4"/>
                </a:xfrm>
                <a:custGeom>
                  <a:avLst/>
                  <a:gdLst>
                    <a:gd name="T0" fmla="*/ 9 w 9"/>
                    <a:gd name="T1" fmla="*/ 0 h 4"/>
                    <a:gd name="T2" fmla="*/ 0 w 9"/>
                    <a:gd name="T3" fmla="*/ 0 h 4"/>
                    <a:gd name="T4" fmla="*/ 8 w 9"/>
                    <a:gd name="T5" fmla="*/ 4 h 4"/>
                  </a:gdLst>
                  <a:ahLst/>
                  <a:cxnLst>
                    <a:cxn ang="0">
                      <a:pos x="T0" y="T1"/>
                    </a:cxn>
                    <a:cxn ang="0">
                      <a:pos x="T2" y="T3"/>
                    </a:cxn>
                    <a:cxn ang="0">
                      <a:pos x="T4" y="T5"/>
                    </a:cxn>
                  </a:cxnLst>
                  <a:rect l="0" t="0" r="r" b="b"/>
                  <a:pathLst>
                    <a:path w="9" h="4">
                      <a:moveTo>
                        <a:pt x="9" y="0"/>
                      </a:moveTo>
                      <a:lnTo>
                        <a:pt x="0" y="0"/>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4" name="Freeform 2508">
                  <a:extLst>
                    <a:ext uri="{FF2B5EF4-FFF2-40B4-BE49-F238E27FC236}">
                      <a16:creationId xmlns:a16="http://schemas.microsoft.com/office/drawing/2014/main" id="{B9B4BFE6-A0DC-4193-9864-3F8E5614233E}"/>
                    </a:ext>
                  </a:extLst>
                </p:cNvPr>
                <p:cNvSpPr>
                  <a:spLocks/>
                </p:cNvSpPr>
                <p:nvPr/>
              </p:nvSpPr>
              <p:spPr bwMode="auto">
                <a:xfrm>
                  <a:off x="4213" y="2394"/>
                  <a:ext cx="12" cy="6"/>
                </a:xfrm>
                <a:custGeom>
                  <a:avLst/>
                  <a:gdLst>
                    <a:gd name="T0" fmla="*/ 12 w 12"/>
                    <a:gd name="T1" fmla="*/ 0 h 6"/>
                    <a:gd name="T2" fmla="*/ 0 w 12"/>
                    <a:gd name="T3" fmla="*/ 0 h 6"/>
                    <a:gd name="T4" fmla="*/ 10 w 12"/>
                    <a:gd name="T5" fmla="*/ 6 h 6"/>
                  </a:gdLst>
                  <a:ahLst/>
                  <a:cxnLst>
                    <a:cxn ang="0">
                      <a:pos x="T0" y="T1"/>
                    </a:cxn>
                    <a:cxn ang="0">
                      <a:pos x="T2" y="T3"/>
                    </a:cxn>
                    <a:cxn ang="0">
                      <a:pos x="T4" y="T5"/>
                    </a:cxn>
                  </a:cxnLst>
                  <a:rect l="0" t="0" r="r" b="b"/>
                  <a:pathLst>
                    <a:path w="12" h="6">
                      <a:moveTo>
                        <a:pt x="12" y="0"/>
                      </a:moveTo>
                      <a:lnTo>
                        <a:pt x="0" y="0"/>
                      </a:lnTo>
                      <a:lnTo>
                        <a:pt x="1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5" name="Freeform 2509">
                  <a:extLst>
                    <a:ext uri="{FF2B5EF4-FFF2-40B4-BE49-F238E27FC236}">
                      <a16:creationId xmlns:a16="http://schemas.microsoft.com/office/drawing/2014/main" id="{5E149F83-E977-4E6F-999D-5FDACC738966}"/>
                    </a:ext>
                  </a:extLst>
                </p:cNvPr>
                <p:cNvSpPr>
                  <a:spLocks/>
                </p:cNvSpPr>
                <p:nvPr/>
              </p:nvSpPr>
              <p:spPr bwMode="auto">
                <a:xfrm>
                  <a:off x="4213" y="2423"/>
                  <a:ext cx="13" cy="7"/>
                </a:xfrm>
                <a:custGeom>
                  <a:avLst/>
                  <a:gdLst>
                    <a:gd name="T0" fmla="*/ 13 w 13"/>
                    <a:gd name="T1" fmla="*/ 1 h 7"/>
                    <a:gd name="T2" fmla="*/ 0 w 13"/>
                    <a:gd name="T3" fmla="*/ 0 h 7"/>
                    <a:gd name="T4" fmla="*/ 10 w 13"/>
                    <a:gd name="T5" fmla="*/ 7 h 7"/>
                  </a:gdLst>
                  <a:ahLst/>
                  <a:cxnLst>
                    <a:cxn ang="0">
                      <a:pos x="T0" y="T1"/>
                    </a:cxn>
                    <a:cxn ang="0">
                      <a:pos x="T2" y="T3"/>
                    </a:cxn>
                    <a:cxn ang="0">
                      <a:pos x="T4" y="T5"/>
                    </a:cxn>
                  </a:cxnLst>
                  <a:rect l="0" t="0" r="r" b="b"/>
                  <a:pathLst>
                    <a:path w="13" h="7">
                      <a:moveTo>
                        <a:pt x="13" y="1"/>
                      </a:moveTo>
                      <a:lnTo>
                        <a:pt x="0" y="0"/>
                      </a:lnTo>
                      <a:lnTo>
                        <a:pt x="1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6" name="Freeform 2510">
                  <a:extLst>
                    <a:ext uri="{FF2B5EF4-FFF2-40B4-BE49-F238E27FC236}">
                      <a16:creationId xmlns:a16="http://schemas.microsoft.com/office/drawing/2014/main" id="{D5F744C6-3E8B-49D7-B35D-3119456C3414}"/>
                    </a:ext>
                  </a:extLst>
                </p:cNvPr>
                <p:cNvSpPr>
                  <a:spLocks/>
                </p:cNvSpPr>
                <p:nvPr/>
              </p:nvSpPr>
              <p:spPr bwMode="auto">
                <a:xfrm>
                  <a:off x="4213" y="2452"/>
                  <a:ext cx="12" cy="7"/>
                </a:xfrm>
                <a:custGeom>
                  <a:avLst/>
                  <a:gdLst>
                    <a:gd name="T0" fmla="*/ 12 w 12"/>
                    <a:gd name="T1" fmla="*/ 1 h 7"/>
                    <a:gd name="T2" fmla="*/ 0 w 12"/>
                    <a:gd name="T3" fmla="*/ 0 h 7"/>
                    <a:gd name="T4" fmla="*/ 9 w 12"/>
                    <a:gd name="T5" fmla="*/ 7 h 7"/>
                  </a:gdLst>
                  <a:ahLst/>
                  <a:cxnLst>
                    <a:cxn ang="0">
                      <a:pos x="T0" y="T1"/>
                    </a:cxn>
                    <a:cxn ang="0">
                      <a:pos x="T2" y="T3"/>
                    </a:cxn>
                    <a:cxn ang="0">
                      <a:pos x="T4" y="T5"/>
                    </a:cxn>
                  </a:cxnLst>
                  <a:rect l="0" t="0" r="r" b="b"/>
                  <a:pathLst>
                    <a:path w="12" h="7">
                      <a:moveTo>
                        <a:pt x="12" y="1"/>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7" name="Freeform 2511">
                  <a:extLst>
                    <a:ext uri="{FF2B5EF4-FFF2-40B4-BE49-F238E27FC236}">
                      <a16:creationId xmlns:a16="http://schemas.microsoft.com/office/drawing/2014/main" id="{35EBC875-B6AB-4E7A-98B0-1254E21615C7}"/>
                    </a:ext>
                  </a:extLst>
                </p:cNvPr>
                <p:cNvSpPr>
                  <a:spLocks/>
                </p:cNvSpPr>
                <p:nvPr/>
              </p:nvSpPr>
              <p:spPr bwMode="auto">
                <a:xfrm>
                  <a:off x="4213" y="2480"/>
                  <a:ext cx="9" cy="5"/>
                </a:xfrm>
                <a:custGeom>
                  <a:avLst/>
                  <a:gdLst>
                    <a:gd name="T0" fmla="*/ 9 w 9"/>
                    <a:gd name="T1" fmla="*/ 1 h 5"/>
                    <a:gd name="T2" fmla="*/ 0 w 9"/>
                    <a:gd name="T3" fmla="*/ 0 h 5"/>
                    <a:gd name="T4" fmla="*/ 8 w 9"/>
                    <a:gd name="T5" fmla="*/ 5 h 5"/>
                  </a:gdLst>
                  <a:ahLst/>
                  <a:cxnLst>
                    <a:cxn ang="0">
                      <a:pos x="T0" y="T1"/>
                    </a:cxn>
                    <a:cxn ang="0">
                      <a:pos x="T2" y="T3"/>
                    </a:cxn>
                    <a:cxn ang="0">
                      <a:pos x="T4" y="T5"/>
                    </a:cxn>
                  </a:cxnLst>
                  <a:rect l="0" t="0" r="r" b="b"/>
                  <a:pathLst>
                    <a:path w="9" h="5">
                      <a:moveTo>
                        <a:pt x="9" y="1"/>
                      </a:moveTo>
                      <a:lnTo>
                        <a:pt x="0" y="0"/>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8" name="Freeform 2512">
                  <a:extLst>
                    <a:ext uri="{FF2B5EF4-FFF2-40B4-BE49-F238E27FC236}">
                      <a16:creationId xmlns:a16="http://schemas.microsoft.com/office/drawing/2014/main" id="{54947ADE-3DF7-4AA3-8C4F-B35EE3B9F091}"/>
                    </a:ext>
                  </a:extLst>
                </p:cNvPr>
                <p:cNvSpPr>
                  <a:spLocks/>
                </p:cNvSpPr>
                <p:nvPr/>
              </p:nvSpPr>
              <p:spPr bwMode="auto">
                <a:xfrm>
                  <a:off x="4213" y="2508"/>
                  <a:ext cx="7" cy="3"/>
                </a:xfrm>
                <a:custGeom>
                  <a:avLst/>
                  <a:gdLst>
                    <a:gd name="T0" fmla="*/ 7 w 7"/>
                    <a:gd name="T1" fmla="*/ 0 h 3"/>
                    <a:gd name="T2" fmla="*/ 0 w 7"/>
                    <a:gd name="T3" fmla="*/ 1 h 3"/>
                    <a:gd name="T4" fmla="*/ 6 w 7"/>
                    <a:gd name="T5" fmla="*/ 3 h 3"/>
                  </a:gdLst>
                  <a:ahLst/>
                  <a:cxnLst>
                    <a:cxn ang="0">
                      <a:pos x="T0" y="T1"/>
                    </a:cxn>
                    <a:cxn ang="0">
                      <a:pos x="T2" y="T3"/>
                    </a:cxn>
                    <a:cxn ang="0">
                      <a:pos x="T4" y="T5"/>
                    </a:cxn>
                  </a:cxnLst>
                  <a:rect l="0" t="0" r="r" b="b"/>
                  <a:pathLst>
                    <a:path w="7" h="3">
                      <a:moveTo>
                        <a:pt x="7" y="0"/>
                      </a:moveTo>
                      <a:lnTo>
                        <a:pt x="0" y="1"/>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9" name="Freeform 2513">
                  <a:extLst>
                    <a:ext uri="{FF2B5EF4-FFF2-40B4-BE49-F238E27FC236}">
                      <a16:creationId xmlns:a16="http://schemas.microsoft.com/office/drawing/2014/main" id="{D6CEB5C8-B159-49AF-833E-6067C10B6958}"/>
                    </a:ext>
                  </a:extLst>
                </p:cNvPr>
                <p:cNvSpPr>
                  <a:spLocks/>
                </p:cNvSpPr>
                <p:nvPr/>
              </p:nvSpPr>
              <p:spPr bwMode="auto">
                <a:xfrm>
                  <a:off x="4213" y="2533"/>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0" name="Freeform 2514">
                  <a:extLst>
                    <a:ext uri="{FF2B5EF4-FFF2-40B4-BE49-F238E27FC236}">
                      <a16:creationId xmlns:a16="http://schemas.microsoft.com/office/drawing/2014/main" id="{9958254E-5731-4657-9E5E-928990D2CC3D}"/>
                    </a:ext>
                  </a:extLst>
                </p:cNvPr>
                <p:cNvSpPr>
                  <a:spLocks/>
                </p:cNvSpPr>
                <p:nvPr/>
              </p:nvSpPr>
              <p:spPr bwMode="auto">
                <a:xfrm>
                  <a:off x="4213" y="2558"/>
                  <a:ext cx="7" cy="9"/>
                </a:xfrm>
                <a:custGeom>
                  <a:avLst/>
                  <a:gdLst>
                    <a:gd name="T0" fmla="*/ 4 w 7"/>
                    <a:gd name="T1" fmla="*/ 0 h 9"/>
                    <a:gd name="T2" fmla="*/ 0 w 7"/>
                    <a:gd name="T3" fmla="*/ 9 h 9"/>
                    <a:gd name="T4" fmla="*/ 7 w 7"/>
                    <a:gd name="T5" fmla="*/ 3 h 9"/>
                  </a:gdLst>
                  <a:ahLst/>
                  <a:cxnLst>
                    <a:cxn ang="0">
                      <a:pos x="T0" y="T1"/>
                    </a:cxn>
                    <a:cxn ang="0">
                      <a:pos x="T2" y="T3"/>
                    </a:cxn>
                    <a:cxn ang="0">
                      <a:pos x="T4" y="T5"/>
                    </a:cxn>
                  </a:cxnLst>
                  <a:rect l="0" t="0" r="r" b="b"/>
                  <a:pathLst>
                    <a:path w="7" h="9">
                      <a:moveTo>
                        <a:pt x="4" y="0"/>
                      </a:moveTo>
                      <a:lnTo>
                        <a:pt x="0" y="9"/>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1" name="Freeform 2515">
                  <a:extLst>
                    <a:ext uri="{FF2B5EF4-FFF2-40B4-BE49-F238E27FC236}">
                      <a16:creationId xmlns:a16="http://schemas.microsoft.com/office/drawing/2014/main" id="{D8F2ECAA-D2B8-4D71-83F2-711221BEC7BD}"/>
                    </a:ext>
                  </a:extLst>
                </p:cNvPr>
                <p:cNvSpPr>
                  <a:spLocks/>
                </p:cNvSpPr>
                <p:nvPr/>
              </p:nvSpPr>
              <p:spPr bwMode="auto">
                <a:xfrm>
                  <a:off x="4213" y="2583"/>
                  <a:ext cx="7" cy="12"/>
                </a:xfrm>
                <a:custGeom>
                  <a:avLst/>
                  <a:gdLst>
                    <a:gd name="T0" fmla="*/ 2 w 7"/>
                    <a:gd name="T1" fmla="*/ 0 h 12"/>
                    <a:gd name="T2" fmla="*/ 0 w 7"/>
                    <a:gd name="T3" fmla="*/ 12 h 12"/>
                    <a:gd name="T4" fmla="*/ 7 w 7"/>
                    <a:gd name="T5" fmla="*/ 3 h 12"/>
                  </a:gdLst>
                  <a:ahLst/>
                  <a:cxnLst>
                    <a:cxn ang="0">
                      <a:pos x="T0" y="T1"/>
                    </a:cxn>
                    <a:cxn ang="0">
                      <a:pos x="T2" y="T3"/>
                    </a:cxn>
                    <a:cxn ang="0">
                      <a:pos x="T4" y="T5"/>
                    </a:cxn>
                  </a:cxnLst>
                  <a:rect l="0" t="0" r="r" b="b"/>
                  <a:pathLst>
                    <a:path w="7" h="12">
                      <a:moveTo>
                        <a:pt x="2" y="0"/>
                      </a:moveTo>
                      <a:lnTo>
                        <a:pt x="0" y="12"/>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2" name="Freeform 2516">
                  <a:extLst>
                    <a:ext uri="{FF2B5EF4-FFF2-40B4-BE49-F238E27FC236}">
                      <a16:creationId xmlns:a16="http://schemas.microsoft.com/office/drawing/2014/main" id="{8CF54968-F250-48D0-9B27-81ECDFBE25E9}"/>
                    </a:ext>
                  </a:extLst>
                </p:cNvPr>
                <p:cNvSpPr>
                  <a:spLocks/>
                </p:cNvSpPr>
                <p:nvPr/>
              </p:nvSpPr>
              <p:spPr bwMode="auto">
                <a:xfrm>
                  <a:off x="4238" y="1692"/>
                  <a:ext cx="6" cy="13"/>
                </a:xfrm>
                <a:custGeom>
                  <a:avLst/>
                  <a:gdLst>
                    <a:gd name="T0" fmla="*/ 0 w 6"/>
                    <a:gd name="T1" fmla="*/ 0 h 13"/>
                    <a:gd name="T2" fmla="*/ 3 w 6"/>
                    <a:gd name="T3" fmla="*/ 13 h 13"/>
                    <a:gd name="T4" fmla="*/ 6 w 6"/>
                    <a:gd name="T5" fmla="*/ 0 h 13"/>
                  </a:gdLst>
                  <a:ahLst/>
                  <a:cxnLst>
                    <a:cxn ang="0">
                      <a:pos x="T0" y="T1"/>
                    </a:cxn>
                    <a:cxn ang="0">
                      <a:pos x="T2" y="T3"/>
                    </a:cxn>
                    <a:cxn ang="0">
                      <a:pos x="T4" y="T5"/>
                    </a:cxn>
                  </a:cxnLst>
                  <a:rect l="0" t="0" r="r" b="b"/>
                  <a:pathLst>
                    <a:path w="6" h="13">
                      <a:moveTo>
                        <a:pt x="0" y="0"/>
                      </a:moveTo>
                      <a:lnTo>
                        <a:pt x="3"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3" name="Freeform 2517">
                  <a:extLst>
                    <a:ext uri="{FF2B5EF4-FFF2-40B4-BE49-F238E27FC236}">
                      <a16:creationId xmlns:a16="http://schemas.microsoft.com/office/drawing/2014/main" id="{17C9DC11-1BFB-4D32-A615-5A3C304776D6}"/>
                    </a:ext>
                  </a:extLst>
                </p:cNvPr>
                <p:cNvSpPr>
                  <a:spLocks/>
                </p:cNvSpPr>
                <p:nvPr/>
              </p:nvSpPr>
              <p:spPr bwMode="auto">
                <a:xfrm>
                  <a:off x="4238" y="1719"/>
                  <a:ext cx="7" cy="14"/>
                </a:xfrm>
                <a:custGeom>
                  <a:avLst/>
                  <a:gdLst>
                    <a:gd name="T0" fmla="*/ 0 w 7"/>
                    <a:gd name="T1" fmla="*/ 0 h 14"/>
                    <a:gd name="T2" fmla="*/ 3 w 7"/>
                    <a:gd name="T3" fmla="*/ 14 h 14"/>
                    <a:gd name="T4" fmla="*/ 7 w 7"/>
                    <a:gd name="T5" fmla="*/ 1 h 14"/>
                  </a:gdLst>
                  <a:ahLst/>
                  <a:cxnLst>
                    <a:cxn ang="0">
                      <a:pos x="T0" y="T1"/>
                    </a:cxn>
                    <a:cxn ang="0">
                      <a:pos x="T2" y="T3"/>
                    </a:cxn>
                    <a:cxn ang="0">
                      <a:pos x="T4" y="T5"/>
                    </a:cxn>
                  </a:cxnLst>
                  <a:rect l="0" t="0" r="r" b="b"/>
                  <a:pathLst>
                    <a:path w="7" h="14">
                      <a:moveTo>
                        <a:pt x="0" y="0"/>
                      </a:moveTo>
                      <a:lnTo>
                        <a:pt x="3" y="14"/>
                      </a:lnTo>
                      <a:lnTo>
                        <a:pt x="7"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4" name="Freeform 2518">
                  <a:extLst>
                    <a:ext uri="{FF2B5EF4-FFF2-40B4-BE49-F238E27FC236}">
                      <a16:creationId xmlns:a16="http://schemas.microsoft.com/office/drawing/2014/main" id="{C8794DBB-8B04-4470-B057-56A6AC5B9081}"/>
                    </a:ext>
                  </a:extLst>
                </p:cNvPr>
                <p:cNvSpPr>
                  <a:spLocks/>
                </p:cNvSpPr>
                <p:nvPr/>
              </p:nvSpPr>
              <p:spPr bwMode="auto">
                <a:xfrm>
                  <a:off x="4241" y="1747"/>
                  <a:ext cx="7" cy="15"/>
                </a:xfrm>
                <a:custGeom>
                  <a:avLst/>
                  <a:gdLst>
                    <a:gd name="T0" fmla="*/ 0 w 7"/>
                    <a:gd name="T1" fmla="*/ 0 h 15"/>
                    <a:gd name="T2" fmla="*/ 0 w 7"/>
                    <a:gd name="T3" fmla="*/ 15 h 15"/>
                    <a:gd name="T4" fmla="*/ 7 w 7"/>
                    <a:gd name="T5" fmla="*/ 2 h 15"/>
                  </a:gdLst>
                  <a:ahLst/>
                  <a:cxnLst>
                    <a:cxn ang="0">
                      <a:pos x="T0" y="T1"/>
                    </a:cxn>
                    <a:cxn ang="0">
                      <a:pos x="T2" y="T3"/>
                    </a:cxn>
                    <a:cxn ang="0">
                      <a:pos x="T4" y="T5"/>
                    </a:cxn>
                  </a:cxnLst>
                  <a:rect l="0" t="0" r="r" b="b"/>
                  <a:pathLst>
                    <a:path w="7" h="15">
                      <a:moveTo>
                        <a:pt x="0" y="0"/>
                      </a:moveTo>
                      <a:lnTo>
                        <a:pt x="0" y="15"/>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5" name="Freeform 2519">
                  <a:extLst>
                    <a:ext uri="{FF2B5EF4-FFF2-40B4-BE49-F238E27FC236}">
                      <a16:creationId xmlns:a16="http://schemas.microsoft.com/office/drawing/2014/main" id="{058BD537-1FCD-4859-B7D6-AB0E585A9169}"/>
                    </a:ext>
                  </a:extLst>
                </p:cNvPr>
                <p:cNvSpPr>
                  <a:spLocks/>
                </p:cNvSpPr>
                <p:nvPr/>
              </p:nvSpPr>
              <p:spPr bwMode="auto">
                <a:xfrm>
                  <a:off x="4241" y="1776"/>
                  <a:ext cx="10" cy="15"/>
                </a:xfrm>
                <a:custGeom>
                  <a:avLst/>
                  <a:gdLst>
                    <a:gd name="T0" fmla="*/ 3 w 10"/>
                    <a:gd name="T1" fmla="*/ 0 h 15"/>
                    <a:gd name="T2" fmla="*/ 0 w 10"/>
                    <a:gd name="T3" fmla="*/ 15 h 15"/>
                    <a:gd name="T4" fmla="*/ 10 w 10"/>
                    <a:gd name="T5" fmla="*/ 3 h 15"/>
                  </a:gdLst>
                  <a:ahLst/>
                  <a:cxnLst>
                    <a:cxn ang="0">
                      <a:pos x="T0" y="T1"/>
                    </a:cxn>
                    <a:cxn ang="0">
                      <a:pos x="T2" y="T3"/>
                    </a:cxn>
                    <a:cxn ang="0">
                      <a:pos x="T4" y="T5"/>
                    </a:cxn>
                  </a:cxnLst>
                  <a:rect l="0" t="0" r="r" b="b"/>
                  <a:pathLst>
                    <a:path w="10" h="15">
                      <a:moveTo>
                        <a:pt x="3" y="0"/>
                      </a:moveTo>
                      <a:lnTo>
                        <a:pt x="0" y="15"/>
                      </a:lnTo>
                      <a:lnTo>
                        <a:pt x="1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6" name="Freeform 2520">
                  <a:extLst>
                    <a:ext uri="{FF2B5EF4-FFF2-40B4-BE49-F238E27FC236}">
                      <a16:creationId xmlns:a16="http://schemas.microsoft.com/office/drawing/2014/main" id="{1AB93DB6-022D-4D57-84A3-6390B6F58F82}"/>
                    </a:ext>
                  </a:extLst>
                </p:cNvPr>
                <p:cNvSpPr>
                  <a:spLocks/>
                </p:cNvSpPr>
                <p:nvPr/>
              </p:nvSpPr>
              <p:spPr bwMode="auto">
                <a:xfrm>
                  <a:off x="4241" y="1805"/>
                  <a:ext cx="13" cy="15"/>
                </a:xfrm>
                <a:custGeom>
                  <a:avLst/>
                  <a:gdLst>
                    <a:gd name="T0" fmla="*/ 6 w 13"/>
                    <a:gd name="T1" fmla="*/ 0 h 15"/>
                    <a:gd name="T2" fmla="*/ 0 w 13"/>
                    <a:gd name="T3" fmla="*/ 15 h 15"/>
                    <a:gd name="T4" fmla="*/ 13 w 13"/>
                    <a:gd name="T5" fmla="*/ 4 h 15"/>
                  </a:gdLst>
                  <a:ahLst/>
                  <a:cxnLst>
                    <a:cxn ang="0">
                      <a:pos x="T0" y="T1"/>
                    </a:cxn>
                    <a:cxn ang="0">
                      <a:pos x="T2" y="T3"/>
                    </a:cxn>
                    <a:cxn ang="0">
                      <a:pos x="T4" y="T5"/>
                    </a:cxn>
                  </a:cxnLst>
                  <a:rect l="0" t="0" r="r" b="b"/>
                  <a:pathLst>
                    <a:path w="13" h="15">
                      <a:moveTo>
                        <a:pt x="6" y="0"/>
                      </a:moveTo>
                      <a:lnTo>
                        <a:pt x="0" y="15"/>
                      </a:lnTo>
                      <a:lnTo>
                        <a:pt x="1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7" name="Freeform 2521">
                  <a:extLst>
                    <a:ext uri="{FF2B5EF4-FFF2-40B4-BE49-F238E27FC236}">
                      <a16:creationId xmlns:a16="http://schemas.microsoft.com/office/drawing/2014/main" id="{D1B40BE7-049F-45E6-B96D-E60AC23988EA}"/>
                    </a:ext>
                  </a:extLst>
                </p:cNvPr>
                <p:cNvSpPr>
                  <a:spLocks/>
                </p:cNvSpPr>
                <p:nvPr/>
              </p:nvSpPr>
              <p:spPr bwMode="auto">
                <a:xfrm>
                  <a:off x="4241" y="1834"/>
                  <a:ext cx="13" cy="14"/>
                </a:xfrm>
                <a:custGeom>
                  <a:avLst/>
                  <a:gdLst>
                    <a:gd name="T0" fmla="*/ 7 w 13"/>
                    <a:gd name="T1" fmla="*/ 0 h 14"/>
                    <a:gd name="T2" fmla="*/ 0 w 13"/>
                    <a:gd name="T3" fmla="*/ 14 h 14"/>
                    <a:gd name="T4" fmla="*/ 13 w 13"/>
                    <a:gd name="T5" fmla="*/ 5 h 14"/>
                  </a:gdLst>
                  <a:ahLst/>
                  <a:cxnLst>
                    <a:cxn ang="0">
                      <a:pos x="T0" y="T1"/>
                    </a:cxn>
                    <a:cxn ang="0">
                      <a:pos x="T2" y="T3"/>
                    </a:cxn>
                    <a:cxn ang="0">
                      <a:pos x="T4" y="T5"/>
                    </a:cxn>
                  </a:cxnLst>
                  <a:rect l="0" t="0" r="r" b="b"/>
                  <a:pathLst>
                    <a:path w="13" h="14">
                      <a:moveTo>
                        <a:pt x="7" y="0"/>
                      </a:moveTo>
                      <a:lnTo>
                        <a:pt x="0" y="14"/>
                      </a:lnTo>
                      <a:lnTo>
                        <a:pt x="1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8" name="Freeform 2522">
                  <a:extLst>
                    <a:ext uri="{FF2B5EF4-FFF2-40B4-BE49-F238E27FC236}">
                      <a16:creationId xmlns:a16="http://schemas.microsoft.com/office/drawing/2014/main" id="{29B0519E-9B46-4CDE-99D9-D7FC326223CB}"/>
                    </a:ext>
                  </a:extLst>
                </p:cNvPr>
                <p:cNvSpPr>
                  <a:spLocks/>
                </p:cNvSpPr>
                <p:nvPr/>
              </p:nvSpPr>
              <p:spPr bwMode="auto">
                <a:xfrm>
                  <a:off x="4241" y="1864"/>
                  <a:ext cx="10" cy="13"/>
                </a:xfrm>
                <a:custGeom>
                  <a:avLst/>
                  <a:gdLst>
                    <a:gd name="T0" fmla="*/ 5 w 10"/>
                    <a:gd name="T1" fmla="*/ 0 h 13"/>
                    <a:gd name="T2" fmla="*/ 0 w 10"/>
                    <a:gd name="T3" fmla="*/ 13 h 13"/>
                    <a:gd name="T4" fmla="*/ 10 w 10"/>
                    <a:gd name="T5" fmla="*/ 3 h 13"/>
                  </a:gdLst>
                  <a:ahLst/>
                  <a:cxnLst>
                    <a:cxn ang="0">
                      <a:pos x="T0" y="T1"/>
                    </a:cxn>
                    <a:cxn ang="0">
                      <a:pos x="T2" y="T3"/>
                    </a:cxn>
                    <a:cxn ang="0">
                      <a:pos x="T4" y="T5"/>
                    </a:cxn>
                  </a:cxnLst>
                  <a:rect l="0" t="0" r="r" b="b"/>
                  <a:pathLst>
                    <a:path w="10" h="13">
                      <a:moveTo>
                        <a:pt x="5" y="0"/>
                      </a:moveTo>
                      <a:lnTo>
                        <a:pt x="0" y="13"/>
                      </a:lnTo>
                      <a:lnTo>
                        <a:pt x="1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9" name="Freeform 2523">
                  <a:extLst>
                    <a:ext uri="{FF2B5EF4-FFF2-40B4-BE49-F238E27FC236}">
                      <a16:creationId xmlns:a16="http://schemas.microsoft.com/office/drawing/2014/main" id="{32FFD01C-9522-434C-A2E6-54BF03C999E3}"/>
                    </a:ext>
                  </a:extLst>
                </p:cNvPr>
                <p:cNvSpPr>
                  <a:spLocks/>
                </p:cNvSpPr>
                <p:nvPr/>
              </p:nvSpPr>
              <p:spPr bwMode="auto">
                <a:xfrm>
                  <a:off x="4241" y="1893"/>
                  <a:ext cx="6" cy="13"/>
                </a:xfrm>
                <a:custGeom>
                  <a:avLst/>
                  <a:gdLst>
                    <a:gd name="T0" fmla="*/ 1 w 6"/>
                    <a:gd name="T1" fmla="*/ 0 h 13"/>
                    <a:gd name="T2" fmla="*/ 0 w 6"/>
                    <a:gd name="T3" fmla="*/ 13 h 13"/>
                    <a:gd name="T4" fmla="*/ 6 w 6"/>
                    <a:gd name="T5" fmla="*/ 2 h 13"/>
                  </a:gdLst>
                  <a:ahLst/>
                  <a:cxnLst>
                    <a:cxn ang="0">
                      <a:pos x="T0" y="T1"/>
                    </a:cxn>
                    <a:cxn ang="0">
                      <a:pos x="T2" y="T3"/>
                    </a:cxn>
                    <a:cxn ang="0">
                      <a:pos x="T4" y="T5"/>
                    </a:cxn>
                  </a:cxnLst>
                  <a:rect l="0" t="0" r="r" b="b"/>
                  <a:pathLst>
                    <a:path w="6" h="13">
                      <a:moveTo>
                        <a:pt x="1" y="0"/>
                      </a:moveTo>
                      <a:lnTo>
                        <a:pt x="0" y="13"/>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0" name="Freeform 2524">
                  <a:extLst>
                    <a:ext uri="{FF2B5EF4-FFF2-40B4-BE49-F238E27FC236}">
                      <a16:creationId xmlns:a16="http://schemas.microsoft.com/office/drawing/2014/main" id="{819522EF-A164-4734-9ACF-C66A8920D45C}"/>
                    </a:ext>
                  </a:extLst>
                </p:cNvPr>
                <p:cNvSpPr>
                  <a:spLocks/>
                </p:cNvSpPr>
                <p:nvPr/>
              </p:nvSpPr>
              <p:spPr bwMode="auto">
                <a:xfrm>
                  <a:off x="4239" y="1923"/>
                  <a:ext cx="6" cy="12"/>
                </a:xfrm>
                <a:custGeom>
                  <a:avLst/>
                  <a:gdLst>
                    <a:gd name="T0" fmla="*/ 0 w 6"/>
                    <a:gd name="T1" fmla="*/ 0 h 12"/>
                    <a:gd name="T2" fmla="*/ 2 w 6"/>
                    <a:gd name="T3" fmla="*/ 12 h 12"/>
                    <a:gd name="T4" fmla="*/ 6 w 6"/>
                    <a:gd name="T5" fmla="*/ 0 h 12"/>
                  </a:gdLst>
                  <a:ahLst/>
                  <a:cxnLst>
                    <a:cxn ang="0">
                      <a:pos x="T0" y="T1"/>
                    </a:cxn>
                    <a:cxn ang="0">
                      <a:pos x="T2" y="T3"/>
                    </a:cxn>
                    <a:cxn ang="0">
                      <a:pos x="T4" y="T5"/>
                    </a:cxn>
                  </a:cxnLst>
                  <a:rect l="0" t="0" r="r" b="b"/>
                  <a:pathLst>
                    <a:path w="6" h="12">
                      <a:moveTo>
                        <a:pt x="0" y="0"/>
                      </a:moveTo>
                      <a:lnTo>
                        <a:pt x="2"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1" name="Freeform 2525">
                  <a:extLst>
                    <a:ext uri="{FF2B5EF4-FFF2-40B4-BE49-F238E27FC236}">
                      <a16:creationId xmlns:a16="http://schemas.microsoft.com/office/drawing/2014/main" id="{818E649F-0F5C-4318-A5D1-B16A3699A13F}"/>
                    </a:ext>
                  </a:extLst>
                </p:cNvPr>
                <p:cNvSpPr>
                  <a:spLocks/>
                </p:cNvSpPr>
                <p:nvPr/>
              </p:nvSpPr>
              <p:spPr bwMode="auto">
                <a:xfrm>
                  <a:off x="4239" y="1953"/>
                  <a:ext cx="5" cy="10"/>
                </a:xfrm>
                <a:custGeom>
                  <a:avLst/>
                  <a:gdLst>
                    <a:gd name="T0" fmla="*/ 0 w 5"/>
                    <a:gd name="T1" fmla="*/ 0 h 10"/>
                    <a:gd name="T2" fmla="*/ 2 w 5"/>
                    <a:gd name="T3" fmla="*/ 10 h 10"/>
                    <a:gd name="T4" fmla="*/ 5 w 5"/>
                    <a:gd name="T5" fmla="*/ 0 h 10"/>
                  </a:gdLst>
                  <a:ahLst/>
                  <a:cxnLst>
                    <a:cxn ang="0">
                      <a:pos x="T0" y="T1"/>
                    </a:cxn>
                    <a:cxn ang="0">
                      <a:pos x="T2" y="T3"/>
                    </a:cxn>
                    <a:cxn ang="0">
                      <a:pos x="T4" y="T5"/>
                    </a:cxn>
                  </a:cxnLst>
                  <a:rect l="0" t="0" r="r" b="b"/>
                  <a:pathLst>
                    <a:path w="5" h="10">
                      <a:moveTo>
                        <a:pt x="0" y="0"/>
                      </a:moveTo>
                      <a:lnTo>
                        <a:pt x="2"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2" name="Freeform 2526">
                  <a:extLst>
                    <a:ext uri="{FF2B5EF4-FFF2-40B4-BE49-F238E27FC236}">
                      <a16:creationId xmlns:a16="http://schemas.microsoft.com/office/drawing/2014/main" id="{46D0D9F4-4BCB-4101-8F79-65F6A649B2E9}"/>
                    </a:ext>
                  </a:extLst>
                </p:cNvPr>
                <p:cNvSpPr>
                  <a:spLocks/>
                </p:cNvSpPr>
                <p:nvPr/>
              </p:nvSpPr>
              <p:spPr bwMode="auto">
                <a:xfrm>
                  <a:off x="4241" y="1984"/>
                  <a:ext cx="5" cy="8"/>
                </a:xfrm>
                <a:custGeom>
                  <a:avLst/>
                  <a:gdLst>
                    <a:gd name="T0" fmla="*/ 2 w 5"/>
                    <a:gd name="T1" fmla="*/ 0 h 8"/>
                    <a:gd name="T2" fmla="*/ 0 w 5"/>
                    <a:gd name="T3" fmla="*/ 8 h 8"/>
                    <a:gd name="T4" fmla="*/ 5 w 5"/>
                    <a:gd name="T5" fmla="*/ 1 h 8"/>
                  </a:gdLst>
                  <a:ahLst/>
                  <a:cxnLst>
                    <a:cxn ang="0">
                      <a:pos x="T0" y="T1"/>
                    </a:cxn>
                    <a:cxn ang="0">
                      <a:pos x="T2" y="T3"/>
                    </a:cxn>
                    <a:cxn ang="0">
                      <a:pos x="T4" y="T5"/>
                    </a:cxn>
                  </a:cxnLst>
                  <a:rect l="0" t="0" r="r" b="b"/>
                  <a:pathLst>
                    <a:path w="5" h="8">
                      <a:moveTo>
                        <a:pt x="2" y="0"/>
                      </a:moveTo>
                      <a:lnTo>
                        <a:pt x="0" y="8"/>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3" name="Freeform 2527">
                  <a:extLst>
                    <a:ext uri="{FF2B5EF4-FFF2-40B4-BE49-F238E27FC236}">
                      <a16:creationId xmlns:a16="http://schemas.microsoft.com/office/drawing/2014/main" id="{85A3785C-0B00-4DE4-BF29-1E75F1079C72}"/>
                    </a:ext>
                  </a:extLst>
                </p:cNvPr>
                <p:cNvSpPr>
                  <a:spLocks/>
                </p:cNvSpPr>
                <p:nvPr/>
              </p:nvSpPr>
              <p:spPr bwMode="auto">
                <a:xfrm>
                  <a:off x="4241" y="2017"/>
                  <a:ext cx="7" cy="4"/>
                </a:xfrm>
                <a:custGeom>
                  <a:avLst/>
                  <a:gdLst>
                    <a:gd name="T0" fmla="*/ 5 w 7"/>
                    <a:gd name="T1" fmla="*/ 0 h 4"/>
                    <a:gd name="T2" fmla="*/ 0 w 7"/>
                    <a:gd name="T3" fmla="*/ 4 h 4"/>
                    <a:gd name="T4" fmla="*/ 7 w 7"/>
                    <a:gd name="T5" fmla="*/ 2 h 4"/>
                  </a:gdLst>
                  <a:ahLst/>
                  <a:cxnLst>
                    <a:cxn ang="0">
                      <a:pos x="T0" y="T1"/>
                    </a:cxn>
                    <a:cxn ang="0">
                      <a:pos x="T2" y="T3"/>
                    </a:cxn>
                    <a:cxn ang="0">
                      <a:pos x="T4" y="T5"/>
                    </a:cxn>
                  </a:cxnLst>
                  <a:rect l="0" t="0" r="r" b="b"/>
                  <a:pathLst>
                    <a:path w="7" h="4">
                      <a:moveTo>
                        <a:pt x="5" y="0"/>
                      </a:moveTo>
                      <a:lnTo>
                        <a:pt x="0" y="4"/>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4" name="Freeform 2528">
                  <a:extLst>
                    <a:ext uri="{FF2B5EF4-FFF2-40B4-BE49-F238E27FC236}">
                      <a16:creationId xmlns:a16="http://schemas.microsoft.com/office/drawing/2014/main" id="{8B15219D-F505-4FC6-A606-4563FB49548F}"/>
                    </a:ext>
                  </a:extLst>
                </p:cNvPr>
                <p:cNvSpPr>
                  <a:spLocks/>
                </p:cNvSpPr>
                <p:nvPr/>
              </p:nvSpPr>
              <p:spPr bwMode="auto">
                <a:xfrm>
                  <a:off x="4241" y="2050"/>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5" name="Freeform 2529">
                  <a:extLst>
                    <a:ext uri="{FF2B5EF4-FFF2-40B4-BE49-F238E27FC236}">
                      <a16:creationId xmlns:a16="http://schemas.microsoft.com/office/drawing/2014/main" id="{EA536A64-6ADF-4A56-8558-89164760644E}"/>
                    </a:ext>
                  </a:extLst>
                </p:cNvPr>
                <p:cNvSpPr>
                  <a:spLocks/>
                </p:cNvSpPr>
                <p:nvPr/>
              </p:nvSpPr>
              <p:spPr bwMode="auto">
                <a:xfrm>
                  <a:off x="4241" y="2078"/>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6" name="Freeform 2530">
                  <a:extLst>
                    <a:ext uri="{FF2B5EF4-FFF2-40B4-BE49-F238E27FC236}">
                      <a16:creationId xmlns:a16="http://schemas.microsoft.com/office/drawing/2014/main" id="{902A7009-BB28-4745-8D9B-01DF4148C86D}"/>
                    </a:ext>
                  </a:extLst>
                </p:cNvPr>
                <p:cNvSpPr>
                  <a:spLocks/>
                </p:cNvSpPr>
                <p:nvPr/>
              </p:nvSpPr>
              <p:spPr bwMode="auto">
                <a:xfrm>
                  <a:off x="4241" y="2107"/>
                  <a:ext cx="3" cy="6"/>
                </a:xfrm>
                <a:custGeom>
                  <a:avLst/>
                  <a:gdLst>
                    <a:gd name="T0" fmla="*/ 3 w 3"/>
                    <a:gd name="T1" fmla="*/ 5 h 6"/>
                    <a:gd name="T2" fmla="*/ 0 w 3"/>
                    <a:gd name="T3" fmla="*/ 0 h 6"/>
                    <a:gd name="T4" fmla="*/ 0 w 3"/>
                    <a:gd name="T5" fmla="*/ 6 h 6"/>
                  </a:gdLst>
                  <a:ahLst/>
                  <a:cxnLst>
                    <a:cxn ang="0">
                      <a:pos x="T0" y="T1"/>
                    </a:cxn>
                    <a:cxn ang="0">
                      <a:pos x="T2" y="T3"/>
                    </a:cxn>
                    <a:cxn ang="0">
                      <a:pos x="T4" y="T5"/>
                    </a:cxn>
                  </a:cxnLst>
                  <a:rect l="0" t="0" r="r" b="b"/>
                  <a:pathLst>
                    <a:path w="3" h="6">
                      <a:moveTo>
                        <a:pt x="3" y="5"/>
                      </a:moveTo>
                      <a:lnTo>
                        <a:pt x="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7" name="Freeform 2531">
                  <a:extLst>
                    <a:ext uri="{FF2B5EF4-FFF2-40B4-BE49-F238E27FC236}">
                      <a16:creationId xmlns:a16="http://schemas.microsoft.com/office/drawing/2014/main" id="{484971EB-A7BB-4841-B48B-E9C5625C7F1E}"/>
                    </a:ext>
                  </a:extLst>
                </p:cNvPr>
                <p:cNvSpPr>
                  <a:spLocks/>
                </p:cNvSpPr>
                <p:nvPr/>
              </p:nvSpPr>
              <p:spPr bwMode="auto">
                <a:xfrm>
                  <a:off x="4238" y="2136"/>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8" name="Freeform 2532">
                  <a:extLst>
                    <a:ext uri="{FF2B5EF4-FFF2-40B4-BE49-F238E27FC236}">
                      <a16:creationId xmlns:a16="http://schemas.microsoft.com/office/drawing/2014/main" id="{C164D3A4-5515-46B1-8A79-F5FE5A8FCEDF}"/>
                    </a:ext>
                  </a:extLst>
                </p:cNvPr>
                <p:cNvSpPr>
                  <a:spLocks/>
                </p:cNvSpPr>
                <p:nvPr/>
              </p:nvSpPr>
              <p:spPr bwMode="auto">
                <a:xfrm>
                  <a:off x="4238" y="2164"/>
                  <a:ext cx="3" cy="2"/>
                </a:xfrm>
                <a:custGeom>
                  <a:avLst/>
                  <a:gdLst>
                    <a:gd name="T0" fmla="*/ 0 w 3"/>
                    <a:gd name="T1" fmla="*/ 2 h 2"/>
                    <a:gd name="T2" fmla="*/ 3 w 3"/>
                    <a:gd name="T3" fmla="*/ 0 h 2"/>
                    <a:gd name="T4" fmla="*/ 0 w 3"/>
                    <a:gd name="T5" fmla="*/ 0 h 2"/>
                  </a:gdLst>
                  <a:ahLst/>
                  <a:cxnLst>
                    <a:cxn ang="0">
                      <a:pos x="T0" y="T1"/>
                    </a:cxn>
                    <a:cxn ang="0">
                      <a:pos x="T2" y="T3"/>
                    </a:cxn>
                    <a:cxn ang="0">
                      <a:pos x="T4" y="T5"/>
                    </a:cxn>
                  </a:cxnLst>
                  <a:rect l="0" t="0" r="r" b="b"/>
                  <a:pathLst>
                    <a:path w="3" h="2">
                      <a:moveTo>
                        <a:pt x="0" y="2"/>
                      </a:moveTo>
                      <a:lnTo>
                        <a:pt x="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9" name="Freeform 2533">
                  <a:extLst>
                    <a:ext uri="{FF2B5EF4-FFF2-40B4-BE49-F238E27FC236}">
                      <a16:creationId xmlns:a16="http://schemas.microsoft.com/office/drawing/2014/main" id="{90873366-9081-4CA1-ABE6-DA4EE248EF2D}"/>
                    </a:ext>
                  </a:extLst>
                </p:cNvPr>
                <p:cNvSpPr>
                  <a:spLocks/>
                </p:cNvSpPr>
                <p:nvPr/>
              </p:nvSpPr>
              <p:spPr bwMode="auto">
                <a:xfrm>
                  <a:off x="4238" y="2190"/>
                  <a:ext cx="3" cy="3"/>
                </a:xfrm>
                <a:custGeom>
                  <a:avLst/>
                  <a:gdLst>
                    <a:gd name="T0" fmla="*/ 0 w 3"/>
                    <a:gd name="T1" fmla="*/ 1 h 3"/>
                    <a:gd name="T2" fmla="*/ 3 w 3"/>
                    <a:gd name="T3" fmla="*/ 3 h 3"/>
                    <a:gd name="T4" fmla="*/ 1 w 3"/>
                    <a:gd name="T5" fmla="*/ 0 h 3"/>
                  </a:gdLst>
                  <a:ahLst/>
                  <a:cxnLst>
                    <a:cxn ang="0">
                      <a:pos x="T0" y="T1"/>
                    </a:cxn>
                    <a:cxn ang="0">
                      <a:pos x="T2" y="T3"/>
                    </a:cxn>
                    <a:cxn ang="0">
                      <a:pos x="T4" y="T5"/>
                    </a:cxn>
                  </a:cxnLst>
                  <a:rect l="0" t="0" r="r" b="b"/>
                  <a:pathLst>
                    <a:path w="3" h="3">
                      <a:moveTo>
                        <a:pt x="0" y="1"/>
                      </a:moveTo>
                      <a:lnTo>
                        <a:pt x="3"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0" name="Freeform 2534">
                  <a:extLst>
                    <a:ext uri="{FF2B5EF4-FFF2-40B4-BE49-F238E27FC236}">
                      <a16:creationId xmlns:a16="http://schemas.microsoft.com/office/drawing/2014/main" id="{F5FADB30-9145-400C-9381-7365A5D5303E}"/>
                    </a:ext>
                  </a:extLst>
                </p:cNvPr>
                <p:cNvSpPr>
                  <a:spLocks/>
                </p:cNvSpPr>
                <p:nvPr/>
              </p:nvSpPr>
              <p:spPr bwMode="auto">
                <a:xfrm>
                  <a:off x="4239" y="2218"/>
                  <a:ext cx="2" cy="4"/>
                </a:xfrm>
                <a:custGeom>
                  <a:avLst/>
                  <a:gdLst>
                    <a:gd name="T0" fmla="*/ 0 w 2"/>
                    <a:gd name="T1" fmla="*/ 0 h 4"/>
                    <a:gd name="T2" fmla="*/ 2 w 2"/>
                    <a:gd name="T3" fmla="*/ 4 h 4"/>
                    <a:gd name="T4" fmla="*/ 2 w 2"/>
                    <a:gd name="T5" fmla="*/ 0 h 4"/>
                  </a:gdLst>
                  <a:ahLst/>
                  <a:cxnLst>
                    <a:cxn ang="0">
                      <a:pos x="T0" y="T1"/>
                    </a:cxn>
                    <a:cxn ang="0">
                      <a:pos x="T2" y="T3"/>
                    </a:cxn>
                    <a:cxn ang="0">
                      <a:pos x="T4" y="T5"/>
                    </a:cxn>
                  </a:cxnLst>
                  <a:rect l="0" t="0" r="r" b="b"/>
                  <a:pathLst>
                    <a:path w="2" h="4">
                      <a:moveTo>
                        <a:pt x="0" y="0"/>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1" name="Freeform 2535">
                  <a:extLst>
                    <a:ext uri="{FF2B5EF4-FFF2-40B4-BE49-F238E27FC236}">
                      <a16:creationId xmlns:a16="http://schemas.microsoft.com/office/drawing/2014/main" id="{E3982232-0BAA-4909-8D64-840E3702C39A}"/>
                    </a:ext>
                  </a:extLst>
                </p:cNvPr>
                <p:cNvSpPr>
                  <a:spLocks/>
                </p:cNvSpPr>
                <p:nvPr/>
              </p:nvSpPr>
              <p:spPr bwMode="auto">
                <a:xfrm>
                  <a:off x="4240" y="2247"/>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2" name="Freeform 2536">
                  <a:extLst>
                    <a:ext uri="{FF2B5EF4-FFF2-40B4-BE49-F238E27FC236}">
                      <a16:creationId xmlns:a16="http://schemas.microsoft.com/office/drawing/2014/main" id="{0533E430-990B-4BDE-B00D-557AAD74B707}"/>
                    </a:ext>
                  </a:extLst>
                </p:cNvPr>
                <p:cNvSpPr>
                  <a:spLocks/>
                </p:cNvSpPr>
                <p:nvPr/>
              </p:nvSpPr>
              <p:spPr bwMode="auto">
                <a:xfrm>
                  <a:off x="4241" y="2277"/>
                  <a:ext cx="2" cy="2"/>
                </a:xfrm>
                <a:custGeom>
                  <a:avLst/>
                  <a:gdLst>
                    <a:gd name="T0" fmla="*/ 0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0"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3" name="Freeform 2537">
                  <a:extLst>
                    <a:ext uri="{FF2B5EF4-FFF2-40B4-BE49-F238E27FC236}">
                      <a16:creationId xmlns:a16="http://schemas.microsoft.com/office/drawing/2014/main" id="{92AC22C9-653D-4C71-82B7-11E4B913EF45}"/>
                    </a:ext>
                  </a:extLst>
                </p:cNvPr>
                <p:cNvSpPr>
                  <a:spLocks/>
                </p:cNvSpPr>
                <p:nvPr/>
              </p:nvSpPr>
              <p:spPr bwMode="auto">
                <a:xfrm>
                  <a:off x="4241" y="2306"/>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4" name="Freeform 2538">
                  <a:extLst>
                    <a:ext uri="{FF2B5EF4-FFF2-40B4-BE49-F238E27FC236}">
                      <a16:creationId xmlns:a16="http://schemas.microsoft.com/office/drawing/2014/main" id="{8453B5A2-FC43-47DA-9ED3-0B16DAB82E48}"/>
                    </a:ext>
                  </a:extLst>
                </p:cNvPr>
                <p:cNvSpPr>
                  <a:spLocks/>
                </p:cNvSpPr>
                <p:nvPr/>
              </p:nvSpPr>
              <p:spPr bwMode="auto">
                <a:xfrm>
                  <a:off x="4241" y="2336"/>
                  <a:ext cx="6" cy="3"/>
                </a:xfrm>
                <a:custGeom>
                  <a:avLst/>
                  <a:gdLst>
                    <a:gd name="T0" fmla="*/ 6 w 6"/>
                    <a:gd name="T1" fmla="*/ 0 h 3"/>
                    <a:gd name="T2" fmla="*/ 0 w 6"/>
                    <a:gd name="T3" fmla="*/ 1 h 3"/>
                    <a:gd name="T4" fmla="*/ 5 w 6"/>
                    <a:gd name="T5" fmla="*/ 3 h 3"/>
                  </a:gdLst>
                  <a:ahLst/>
                  <a:cxnLst>
                    <a:cxn ang="0">
                      <a:pos x="T0" y="T1"/>
                    </a:cxn>
                    <a:cxn ang="0">
                      <a:pos x="T2" y="T3"/>
                    </a:cxn>
                    <a:cxn ang="0">
                      <a:pos x="T4" y="T5"/>
                    </a:cxn>
                  </a:cxnLst>
                  <a:rect l="0" t="0" r="r" b="b"/>
                  <a:pathLst>
                    <a:path w="6" h="3">
                      <a:moveTo>
                        <a:pt x="6"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5" name="Freeform 2539">
                  <a:extLst>
                    <a:ext uri="{FF2B5EF4-FFF2-40B4-BE49-F238E27FC236}">
                      <a16:creationId xmlns:a16="http://schemas.microsoft.com/office/drawing/2014/main" id="{6F4D79AD-7618-4541-975A-7EDFEBAE2FA4}"/>
                    </a:ext>
                  </a:extLst>
                </p:cNvPr>
                <p:cNvSpPr>
                  <a:spLocks/>
                </p:cNvSpPr>
                <p:nvPr/>
              </p:nvSpPr>
              <p:spPr bwMode="auto">
                <a:xfrm>
                  <a:off x="4241" y="2365"/>
                  <a:ext cx="10" cy="5"/>
                </a:xfrm>
                <a:custGeom>
                  <a:avLst/>
                  <a:gdLst>
                    <a:gd name="T0" fmla="*/ 10 w 10"/>
                    <a:gd name="T1" fmla="*/ 0 h 5"/>
                    <a:gd name="T2" fmla="*/ 0 w 10"/>
                    <a:gd name="T3" fmla="*/ 0 h 5"/>
                    <a:gd name="T4" fmla="*/ 9 w 10"/>
                    <a:gd name="T5" fmla="*/ 5 h 5"/>
                  </a:gdLst>
                  <a:ahLst/>
                  <a:cxnLst>
                    <a:cxn ang="0">
                      <a:pos x="T0" y="T1"/>
                    </a:cxn>
                    <a:cxn ang="0">
                      <a:pos x="T2" y="T3"/>
                    </a:cxn>
                    <a:cxn ang="0">
                      <a:pos x="T4" y="T5"/>
                    </a:cxn>
                  </a:cxnLst>
                  <a:rect l="0" t="0" r="r" b="b"/>
                  <a:pathLst>
                    <a:path w="10" h="5">
                      <a:moveTo>
                        <a:pt x="10" y="0"/>
                      </a:moveTo>
                      <a:lnTo>
                        <a:pt x="0" y="0"/>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6" name="Freeform 2540">
                  <a:extLst>
                    <a:ext uri="{FF2B5EF4-FFF2-40B4-BE49-F238E27FC236}">
                      <a16:creationId xmlns:a16="http://schemas.microsoft.com/office/drawing/2014/main" id="{CFEE20E0-E5B1-44A4-89BE-6A174E578FBC}"/>
                    </a:ext>
                  </a:extLst>
                </p:cNvPr>
                <p:cNvSpPr>
                  <a:spLocks/>
                </p:cNvSpPr>
                <p:nvPr/>
              </p:nvSpPr>
              <p:spPr bwMode="auto">
                <a:xfrm>
                  <a:off x="4241" y="2394"/>
                  <a:ext cx="14" cy="7"/>
                </a:xfrm>
                <a:custGeom>
                  <a:avLst/>
                  <a:gdLst>
                    <a:gd name="T0" fmla="*/ 14 w 14"/>
                    <a:gd name="T1" fmla="*/ 1 h 7"/>
                    <a:gd name="T2" fmla="*/ 0 w 14"/>
                    <a:gd name="T3" fmla="*/ 0 h 7"/>
                    <a:gd name="T4" fmla="*/ 11 w 14"/>
                    <a:gd name="T5" fmla="*/ 7 h 7"/>
                  </a:gdLst>
                  <a:ahLst/>
                  <a:cxnLst>
                    <a:cxn ang="0">
                      <a:pos x="T0" y="T1"/>
                    </a:cxn>
                    <a:cxn ang="0">
                      <a:pos x="T2" y="T3"/>
                    </a:cxn>
                    <a:cxn ang="0">
                      <a:pos x="T4" y="T5"/>
                    </a:cxn>
                  </a:cxnLst>
                  <a:rect l="0" t="0" r="r" b="b"/>
                  <a:pathLst>
                    <a:path w="14" h="7">
                      <a:moveTo>
                        <a:pt x="14" y="1"/>
                      </a:moveTo>
                      <a:lnTo>
                        <a:pt x="0" y="0"/>
                      </a:lnTo>
                      <a:lnTo>
                        <a:pt x="1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7" name="Freeform 2541">
                  <a:extLst>
                    <a:ext uri="{FF2B5EF4-FFF2-40B4-BE49-F238E27FC236}">
                      <a16:creationId xmlns:a16="http://schemas.microsoft.com/office/drawing/2014/main" id="{14C58F2E-7750-4B7E-86A9-23E4494DDED5}"/>
                    </a:ext>
                  </a:extLst>
                </p:cNvPr>
                <p:cNvSpPr>
                  <a:spLocks/>
                </p:cNvSpPr>
                <p:nvPr/>
              </p:nvSpPr>
              <p:spPr bwMode="auto">
                <a:xfrm>
                  <a:off x="4241" y="2423"/>
                  <a:ext cx="15" cy="9"/>
                </a:xfrm>
                <a:custGeom>
                  <a:avLst/>
                  <a:gdLst>
                    <a:gd name="T0" fmla="*/ 15 w 15"/>
                    <a:gd name="T1" fmla="*/ 3 h 9"/>
                    <a:gd name="T2" fmla="*/ 0 w 15"/>
                    <a:gd name="T3" fmla="*/ 0 h 9"/>
                    <a:gd name="T4" fmla="*/ 12 w 15"/>
                    <a:gd name="T5" fmla="*/ 9 h 9"/>
                  </a:gdLst>
                  <a:ahLst/>
                  <a:cxnLst>
                    <a:cxn ang="0">
                      <a:pos x="T0" y="T1"/>
                    </a:cxn>
                    <a:cxn ang="0">
                      <a:pos x="T2" y="T3"/>
                    </a:cxn>
                    <a:cxn ang="0">
                      <a:pos x="T4" y="T5"/>
                    </a:cxn>
                  </a:cxnLst>
                  <a:rect l="0" t="0" r="r" b="b"/>
                  <a:pathLst>
                    <a:path w="15" h="9">
                      <a:moveTo>
                        <a:pt x="15" y="3"/>
                      </a:moveTo>
                      <a:lnTo>
                        <a:pt x="0" y="0"/>
                      </a:lnTo>
                      <a:lnTo>
                        <a:pt x="12"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8" name="Freeform 2542">
                  <a:extLst>
                    <a:ext uri="{FF2B5EF4-FFF2-40B4-BE49-F238E27FC236}">
                      <a16:creationId xmlns:a16="http://schemas.microsoft.com/office/drawing/2014/main" id="{E41B9918-F631-49E0-96DB-9B77C743D133}"/>
                    </a:ext>
                  </a:extLst>
                </p:cNvPr>
                <p:cNvSpPr>
                  <a:spLocks/>
                </p:cNvSpPr>
                <p:nvPr/>
              </p:nvSpPr>
              <p:spPr bwMode="auto">
                <a:xfrm>
                  <a:off x="4241" y="2452"/>
                  <a:ext cx="14" cy="9"/>
                </a:xfrm>
                <a:custGeom>
                  <a:avLst/>
                  <a:gdLst>
                    <a:gd name="T0" fmla="*/ 14 w 14"/>
                    <a:gd name="T1" fmla="*/ 3 h 9"/>
                    <a:gd name="T2" fmla="*/ 0 w 14"/>
                    <a:gd name="T3" fmla="*/ 0 h 9"/>
                    <a:gd name="T4" fmla="*/ 11 w 14"/>
                    <a:gd name="T5" fmla="*/ 9 h 9"/>
                  </a:gdLst>
                  <a:ahLst/>
                  <a:cxnLst>
                    <a:cxn ang="0">
                      <a:pos x="T0" y="T1"/>
                    </a:cxn>
                    <a:cxn ang="0">
                      <a:pos x="T2" y="T3"/>
                    </a:cxn>
                    <a:cxn ang="0">
                      <a:pos x="T4" y="T5"/>
                    </a:cxn>
                  </a:cxnLst>
                  <a:rect l="0" t="0" r="r" b="b"/>
                  <a:pathLst>
                    <a:path w="14" h="9">
                      <a:moveTo>
                        <a:pt x="14" y="3"/>
                      </a:moveTo>
                      <a:lnTo>
                        <a:pt x="0" y="0"/>
                      </a:lnTo>
                      <a:lnTo>
                        <a:pt x="11"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9" name="Freeform 2543">
                  <a:extLst>
                    <a:ext uri="{FF2B5EF4-FFF2-40B4-BE49-F238E27FC236}">
                      <a16:creationId xmlns:a16="http://schemas.microsoft.com/office/drawing/2014/main" id="{1527D92A-7CB5-4CAF-9169-E6B54221CF08}"/>
                    </a:ext>
                  </a:extLst>
                </p:cNvPr>
                <p:cNvSpPr>
                  <a:spLocks/>
                </p:cNvSpPr>
                <p:nvPr/>
              </p:nvSpPr>
              <p:spPr bwMode="auto">
                <a:xfrm>
                  <a:off x="4241" y="2480"/>
                  <a:ext cx="11" cy="8"/>
                </a:xfrm>
                <a:custGeom>
                  <a:avLst/>
                  <a:gdLst>
                    <a:gd name="T0" fmla="*/ 11 w 11"/>
                    <a:gd name="T1" fmla="*/ 4 h 8"/>
                    <a:gd name="T2" fmla="*/ 0 w 11"/>
                    <a:gd name="T3" fmla="*/ 0 h 8"/>
                    <a:gd name="T4" fmla="*/ 8 w 11"/>
                    <a:gd name="T5" fmla="*/ 8 h 8"/>
                  </a:gdLst>
                  <a:ahLst/>
                  <a:cxnLst>
                    <a:cxn ang="0">
                      <a:pos x="T0" y="T1"/>
                    </a:cxn>
                    <a:cxn ang="0">
                      <a:pos x="T2" y="T3"/>
                    </a:cxn>
                    <a:cxn ang="0">
                      <a:pos x="T4" y="T5"/>
                    </a:cxn>
                  </a:cxnLst>
                  <a:rect l="0" t="0" r="r" b="b"/>
                  <a:pathLst>
                    <a:path w="11" h="8">
                      <a:moveTo>
                        <a:pt x="11" y="4"/>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0" name="Freeform 2544">
                  <a:extLst>
                    <a:ext uri="{FF2B5EF4-FFF2-40B4-BE49-F238E27FC236}">
                      <a16:creationId xmlns:a16="http://schemas.microsoft.com/office/drawing/2014/main" id="{4601A8B2-5222-4445-99C4-08E1C7705830}"/>
                    </a:ext>
                  </a:extLst>
                </p:cNvPr>
                <p:cNvSpPr>
                  <a:spLocks/>
                </p:cNvSpPr>
                <p:nvPr/>
              </p:nvSpPr>
              <p:spPr bwMode="auto">
                <a:xfrm>
                  <a:off x="4241" y="2509"/>
                  <a:ext cx="6" cy="4"/>
                </a:xfrm>
                <a:custGeom>
                  <a:avLst/>
                  <a:gdLst>
                    <a:gd name="T0" fmla="*/ 6 w 6"/>
                    <a:gd name="T1" fmla="*/ 2 h 4"/>
                    <a:gd name="T2" fmla="*/ 0 w 6"/>
                    <a:gd name="T3" fmla="*/ 0 h 4"/>
                    <a:gd name="T4" fmla="*/ 5 w 6"/>
                    <a:gd name="T5" fmla="*/ 4 h 4"/>
                  </a:gdLst>
                  <a:ahLst/>
                  <a:cxnLst>
                    <a:cxn ang="0">
                      <a:pos x="T0" y="T1"/>
                    </a:cxn>
                    <a:cxn ang="0">
                      <a:pos x="T2" y="T3"/>
                    </a:cxn>
                    <a:cxn ang="0">
                      <a:pos x="T4" y="T5"/>
                    </a:cxn>
                  </a:cxnLst>
                  <a:rect l="0" t="0" r="r" b="b"/>
                  <a:pathLst>
                    <a:path w="6" h="4">
                      <a:moveTo>
                        <a:pt x="6" y="2"/>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1" name="Freeform 2545">
                  <a:extLst>
                    <a:ext uri="{FF2B5EF4-FFF2-40B4-BE49-F238E27FC236}">
                      <a16:creationId xmlns:a16="http://schemas.microsoft.com/office/drawing/2014/main" id="{A5037E14-69C5-4088-8383-AD7D14DBC3EC}"/>
                    </a:ext>
                  </a:extLst>
                </p:cNvPr>
                <p:cNvSpPr>
                  <a:spLocks/>
                </p:cNvSpPr>
                <p:nvPr/>
              </p:nvSpPr>
              <p:spPr bwMode="auto">
                <a:xfrm>
                  <a:off x="4241" y="2536"/>
                  <a:ext cx="3" cy="2"/>
                </a:xfrm>
                <a:custGeom>
                  <a:avLst/>
                  <a:gdLst>
                    <a:gd name="T0" fmla="*/ 3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3"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2" name="Freeform 2546">
                  <a:extLst>
                    <a:ext uri="{FF2B5EF4-FFF2-40B4-BE49-F238E27FC236}">
                      <a16:creationId xmlns:a16="http://schemas.microsoft.com/office/drawing/2014/main" id="{F5F41037-52C0-4996-BB42-063C24DAFC5E}"/>
                    </a:ext>
                  </a:extLst>
                </p:cNvPr>
                <p:cNvSpPr>
                  <a:spLocks/>
                </p:cNvSpPr>
                <p:nvPr/>
              </p:nvSpPr>
              <p:spPr bwMode="auto">
                <a:xfrm>
                  <a:off x="4241" y="2561"/>
                  <a:ext cx="3" cy="6"/>
                </a:xfrm>
                <a:custGeom>
                  <a:avLst/>
                  <a:gdLst>
                    <a:gd name="T0" fmla="*/ 0 w 3"/>
                    <a:gd name="T1" fmla="*/ 0 h 6"/>
                    <a:gd name="T2" fmla="*/ 0 w 3"/>
                    <a:gd name="T3" fmla="*/ 6 h 6"/>
                    <a:gd name="T4" fmla="*/ 3 w 3"/>
                    <a:gd name="T5" fmla="*/ 0 h 6"/>
                  </a:gdLst>
                  <a:ahLst/>
                  <a:cxnLst>
                    <a:cxn ang="0">
                      <a:pos x="T0" y="T1"/>
                    </a:cxn>
                    <a:cxn ang="0">
                      <a:pos x="T2" y="T3"/>
                    </a:cxn>
                    <a:cxn ang="0">
                      <a:pos x="T4" y="T5"/>
                    </a:cxn>
                  </a:cxnLst>
                  <a:rect l="0" t="0" r="r" b="b"/>
                  <a:pathLst>
                    <a:path w="3" h="6">
                      <a:moveTo>
                        <a:pt x="0" y="0"/>
                      </a:moveTo>
                      <a:lnTo>
                        <a:pt x="0"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3" name="Freeform 2547">
                  <a:extLst>
                    <a:ext uri="{FF2B5EF4-FFF2-40B4-BE49-F238E27FC236}">
                      <a16:creationId xmlns:a16="http://schemas.microsoft.com/office/drawing/2014/main" id="{606CBFF9-B8C9-4B63-8A4F-DACC3ADAD88E}"/>
                    </a:ext>
                  </a:extLst>
                </p:cNvPr>
                <p:cNvSpPr>
                  <a:spLocks/>
                </p:cNvSpPr>
                <p:nvPr/>
              </p:nvSpPr>
              <p:spPr bwMode="auto">
                <a:xfrm>
                  <a:off x="4239" y="2585"/>
                  <a:ext cx="5" cy="10"/>
                </a:xfrm>
                <a:custGeom>
                  <a:avLst/>
                  <a:gdLst>
                    <a:gd name="T0" fmla="*/ 0 w 5"/>
                    <a:gd name="T1" fmla="*/ 0 h 10"/>
                    <a:gd name="T2" fmla="*/ 2 w 5"/>
                    <a:gd name="T3" fmla="*/ 10 h 10"/>
                    <a:gd name="T4" fmla="*/ 5 w 5"/>
                    <a:gd name="T5" fmla="*/ 0 h 10"/>
                  </a:gdLst>
                  <a:ahLst/>
                  <a:cxnLst>
                    <a:cxn ang="0">
                      <a:pos x="T0" y="T1"/>
                    </a:cxn>
                    <a:cxn ang="0">
                      <a:pos x="T2" y="T3"/>
                    </a:cxn>
                    <a:cxn ang="0">
                      <a:pos x="T4" y="T5"/>
                    </a:cxn>
                  </a:cxnLst>
                  <a:rect l="0" t="0" r="r" b="b"/>
                  <a:pathLst>
                    <a:path w="5" h="10">
                      <a:moveTo>
                        <a:pt x="0" y="0"/>
                      </a:moveTo>
                      <a:lnTo>
                        <a:pt x="2"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4" name="Freeform 2548">
                  <a:extLst>
                    <a:ext uri="{FF2B5EF4-FFF2-40B4-BE49-F238E27FC236}">
                      <a16:creationId xmlns:a16="http://schemas.microsoft.com/office/drawing/2014/main" id="{7259E209-AA59-489F-B48E-B214E9E503D0}"/>
                    </a:ext>
                  </a:extLst>
                </p:cNvPr>
                <p:cNvSpPr>
                  <a:spLocks/>
                </p:cNvSpPr>
                <p:nvPr/>
              </p:nvSpPr>
              <p:spPr bwMode="auto">
                <a:xfrm>
                  <a:off x="4263" y="1692"/>
                  <a:ext cx="7" cy="13"/>
                </a:xfrm>
                <a:custGeom>
                  <a:avLst/>
                  <a:gdLst>
                    <a:gd name="T0" fmla="*/ 0 w 7"/>
                    <a:gd name="T1" fmla="*/ 3 h 13"/>
                    <a:gd name="T2" fmla="*/ 7 w 7"/>
                    <a:gd name="T3" fmla="*/ 13 h 13"/>
                    <a:gd name="T4" fmla="*/ 5 w 7"/>
                    <a:gd name="T5" fmla="*/ 0 h 13"/>
                  </a:gdLst>
                  <a:ahLst/>
                  <a:cxnLst>
                    <a:cxn ang="0">
                      <a:pos x="T0" y="T1"/>
                    </a:cxn>
                    <a:cxn ang="0">
                      <a:pos x="T2" y="T3"/>
                    </a:cxn>
                    <a:cxn ang="0">
                      <a:pos x="T4" y="T5"/>
                    </a:cxn>
                  </a:cxnLst>
                  <a:rect l="0" t="0" r="r" b="b"/>
                  <a:pathLst>
                    <a:path w="7" h="13">
                      <a:moveTo>
                        <a:pt x="0" y="3"/>
                      </a:moveTo>
                      <a:lnTo>
                        <a:pt x="7"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5" name="Freeform 2549">
                  <a:extLst>
                    <a:ext uri="{FF2B5EF4-FFF2-40B4-BE49-F238E27FC236}">
                      <a16:creationId xmlns:a16="http://schemas.microsoft.com/office/drawing/2014/main" id="{FB712045-22C5-4BF8-8E88-2648B552D4C9}"/>
                    </a:ext>
                  </a:extLst>
                </p:cNvPr>
                <p:cNvSpPr>
                  <a:spLocks/>
                </p:cNvSpPr>
                <p:nvPr/>
              </p:nvSpPr>
              <p:spPr bwMode="auto">
                <a:xfrm>
                  <a:off x="4265" y="1721"/>
                  <a:ext cx="7" cy="12"/>
                </a:xfrm>
                <a:custGeom>
                  <a:avLst/>
                  <a:gdLst>
                    <a:gd name="T0" fmla="*/ 0 w 7"/>
                    <a:gd name="T1" fmla="*/ 1 h 12"/>
                    <a:gd name="T2" fmla="*/ 5 w 7"/>
                    <a:gd name="T3" fmla="*/ 12 h 12"/>
                    <a:gd name="T4" fmla="*/ 7 w 7"/>
                    <a:gd name="T5" fmla="*/ 0 h 12"/>
                  </a:gdLst>
                  <a:ahLst/>
                  <a:cxnLst>
                    <a:cxn ang="0">
                      <a:pos x="T0" y="T1"/>
                    </a:cxn>
                    <a:cxn ang="0">
                      <a:pos x="T2" y="T3"/>
                    </a:cxn>
                    <a:cxn ang="0">
                      <a:pos x="T4" y="T5"/>
                    </a:cxn>
                  </a:cxnLst>
                  <a:rect l="0" t="0" r="r" b="b"/>
                  <a:pathLst>
                    <a:path w="7" h="12">
                      <a:moveTo>
                        <a:pt x="0" y="1"/>
                      </a:moveTo>
                      <a:lnTo>
                        <a:pt x="5" y="12"/>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6" name="Freeform 2550">
                  <a:extLst>
                    <a:ext uri="{FF2B5EF4-FFF2-40B4-BE49-F238E27FC236}">
                      <a16:creationId xmlns:a16="http://schemas.microsoft.com/office/drawing/2014/main" id="{8CD76C82-5317-4061-B03C-16C34896AA6C}"/>
                    </a:ext>
                  </a:extLst>
                </p:cNvPr>
                <p:cNvSpPr>
                  <a:spLocks/>
                </p:cNvSpPr>
                <p:nvPr/>
              </p:nvSpPr>
              <p:spPr bwMode="auto">
                <a:xfrm>
                  <a:off x="4270" y="1749"/>
                  <a:ext cx="6" cy="13"/>
                </a:xfrm>
                <a:custGeom>
                  <a:avLst/>
                  <a:gdLst>
                    <a:gd name="T0" fmla="*/ 0 w 6"/>
                    <a:gd name="T1" fmla="*/ 0 h 13"/>
                    <a:gd name="T2" fmla="*/ 0 w 6"/>
                    <a:gd name="T3" fmla="*/ 13 h 13"/>
                    <a:gd name="T4" fmla="*/ 6 w 6"/>
                    <a:gd name="T5" fmla="*/ 2 h 13"/>
                  </a:gdLst>
                  <a:ahLst/>
                  <a:cxnLst>
                    <a:cxn ang="0">
                      <a:pos x="T0" y="T1"/>
                    </a:cxn>
                    <a:cxn ang="0">
                      <a:pos x="T2" y="T3"/>
                    </a:cxn>
                    <a:cxn ang="0">
                      <a:pos x="T4" y="T5"/>
                    </a:cxn>
                  </a:cxnLst>
                  <a:rect l="0" t="0" r="r" b="b"/>
                  <a:pathLst>
                    <a:path w="6" h="13">
                      <a:moveTo>
                        <a:pt x="0" y="0"/>
                      </a:moveTo>
                      <a:lnTo>
                        <a:pt x="0" y="13"/>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7" name="Freeform 2551">
                  <a:extLst>
                    <a:ext uri="{FF2B5EF4-FFF2-40B4-BE49-F238E27FC236}">
                      <a16:creationId xmlns:a16="http://schemas.microsoft.com/office/drawing/2014/main" id="{50A6CC7F-99EA-42EA-AC2C-596976F7957F}"/>
                    </a:ext>
                  </a:extLst>
                </p:cNvPr>
                <p:cNvSpPr>
                  <a:spLocks/>
                </p:cNvSpPr>
                <p:nvPr/>
              </p:nvSpPr>
              <p:spPr bwMode="auto">
                <a:xfrm>
                  <a:off x="4270" y="1777"/>
                  <a:ext cx="12" cy="14"/>
                </a:xfrm>
                <a:custGeom>
                  <a:avLst/>
                  <a:gdLst>
                    <a:gd name="T0" fmla="*/ 6 w 12"/>
                    <a:gd name="T1" fmla="*/ 0 h 14"/>
                    <a:gd name="T2" fmla="*/ 0 w 12"/>
                    <a:gd name="T3" fmla="*/ 14 h 14"/>
                    <a:gd name="T4" fmla="*/ 12 w 12"/>
                    <a:gd name="T5" fmla="*/ 5 h 14"/>
                  </a:gdLst>
                  <a:ahLst/>
                  <a:cxnLst>
                    <a:cxn ang="0">
                      <a:pos x="T0" y="T1"/>
                    </a:cxn>
                    <a:cxn ang="0">
                      <a:pos x="T2" y="T3"/>
                    </a:cxn>
                    <a:cxn ang="0">
                      <a:pos x="T4" y="T5"/>
                    </a:cxn>
                  </a:cxnLst>
                  <a:rect l="0" t="0" r="r" b="b"/>
                  <a:pathLst>
                    <a:path w="12" h="14">
                      <a:moveTo>
                        <a:pt x="6" y="0"/>
                      </a:moveTo>
                      <a:lnTo>
                        <a:pt x="0" y="14"/>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8" name="Freeform 2552">
                  <a:extLst>
                    <a:ext uri="{FF2B5EF4-FFF2-40B4-BE49-F238E27FC236}">
                      <a16:creationId xmlns:a16="http://schemas.microsoft.com/office/drawing/2014/main" id="{9EA63E30-0375-4AFB-871F-06F299457E4C}"/>
                    </a:ext>
                  </a:extLst>
                </p:cNvPr>
                <p:cNvSpPr>
                  <a:spLocks/>
                </p:cNvSpPr>
                <p:nvPr/>
              </p:nvSpPr>
              <p:spPr bwMode="auto">
                <a:xfrm>
                  <a:off x="4270" y="1805"/>
                  <a:ext cx="16" cy="15"/>
                </a:xfrm>
                <a:custGeom>
                  <a:avLst/>
                  <a:gdLst>
                    <a:gd name="T0" fmla="*/ 10 w 16"/>
                    <a:gd name="T1" fmla="*/ 0 h 15"/>
                    <a:gd name="T2" fmla="*/ 0 w 16"/>
                    <a:gd name="T3" fmla="*/ 15 h 15"/>
                    <a:gd name="T4" fmla="*/ 16 w 16"/>
                    <a:gd name="T5" fmla="*/ 7 h 15"/>
                  </a:gdLst>
                  <a:ahLst/>
                  <a:cxnLst>
                    <a:cxn ang="0">
                      <a:pos x="T0" y="T1"/>
                    </a:cxn>
                    <a:cxn ang="0">
                      <a:pos x="T2" y="T3"/>
                    </a:cxn>
                    <a:cxn ang="0">
                      <a:pos x="T4" y="T5"/>
                    </a:cxn>
                  </a:cxnLst>
                  <a:rect l="0" t="0" r="r" b="b"/>
                  <a:pathLst>
                    <a:path w="16" h="15">
                      <a:moveTo>
                        <a:pt x="10" y="0"/>
                      </a:moveTo>
                      <a:lnTo>
                        <a:pt x="0" y="15"/>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9" name="Freeform 2553">
                  <a:extLst>
                    <a:ext uri="{FF2B5EF4-FFF2-40B4-BE49-F238E27FC236}">
                      <a16:creationId xmlns:a16="http://schemas.microsoft.com/office/drawing/2014/main" id="{76D45860-1036-4B60-81C9-9470C919AE69}"/>
                    </a:ext>
                  </a:extLst>
                </p:cNvPr>
                <p:cNvSpPr>
                  <a:spLocks/>
                </p:cNvSpPr>
                <p:nvPr/>
              </p:nvSpPr>
              <p:spPr bwMode="auto">
                <a:xfrm>
                  <a:off x="4270" y="1835"/>
                  <a:ext cx="16" cy="13"/>
                </a:xfrm>
                <a:custGeom>
                  <a:avLst/>
                  <a:gdLst>
                    <a:gd name="T0" fmla="*/ 11 w 16"/>
                    <a:gd name="T1" fmla="*/ 0 h 13"/>
                    <a:gd name="T2" fmla="*/ 0 w 16"/>
                    <a:gd name="T3" fmla="*/ 13 h 13"/>
                    <a:gd name="T4" fmla="*/ 16 w 16"/>
                    <a:gd name="T5" fmla="*/ 6 h 13"/>
                  </a:gdLst>
                  <a:ahLst/>
                  <a:cxnLst>
                    <a:cxn ang="0">
                      <a:pos x="T0" y="T1"/>
                    </a:cxn>
                    <a:cxn ang="0">
                      <a:pos x="T2" y="T3"/>
                    </a:cxn>
                    <a:cxn ang="0">
                      <a:pos x="T4" y="T5"/>
                    </a:cxn>
                  </a:cxnLst>
                  <a:rect l="0" t="0" r="r" b="b"/>
                  <a:pathLst>
                    <a:path w="16" h="13">
                      <a:moveTo>
                        <a:pt x="11" y="0"/>
                      </a:moveTo>
                      <a:lnTo>
                        <a:pt x="0" y="13"/>
                      </a:lnTo>
                      <a:lnTo>
                        <a:pt x="1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0" name="Freeform 2554">
                  <a:extLst>
                    <a:ext uri="{FF2B5EF4-FFF2-40B4-BE49-F238E27FC236}">
                      <a16:creationId xmlns:a16="http://schemas.microsoft.com/office/drawing/2014/main" id="{26F11A61-8880-473E-A74F-2A788D590A12}"/>
                    </a:ext>
                  </a:extLst>
                </p:cNvPr>
                <p:cNvSpPr>
                  <a:spLocks/>
                </p:cNvSpPr>
                <p:nvPr/>
              </p:nvSpPr>
              <p:spPr bwMode="auto">
                <a:xfrm>
                  <a:off x="4270" y="1865"/>
                  <a:ext cx="13" cy="12"/>
                </a:xfrm>
                <a:custGeom>
                  <a:avLst/>
                  <a:gdLst>
                    <a:gd name="T0" fmla="*/ 8 w 13"/>
                    <a:gd name="T1" fmla="*/ 0 h 12"/>
                    <a:gd name="T2" fmla="*/ 0 w 13"/>
                    <a:gd name="T3" fmla="*/ 12 h 12"/>
                    <a:gd name="T4" fmla="*/ 13 w 13"/>
                    <a:gd name="T5" fmla="*/ 5 h 12"/>
                  </a:gdLst>
                  <a:ahLst/>
                  <a:cxnLst>
                    <a:cxn ang="0">
                      <a:pos x="T0" y="T1"/>
                    </a:cxn>
                    <a:cxn ang="0">
                      <a:pos x="T2" y="T3"/>
                    </a:cxn>
                    <a:cxn ang="0">
                      <a:pos x="T4" y="T5"/>
                    </a:cxn>
                  </a:cxnLst>
                  <a:rect l="0" t="0" r="r" b="b"/>
                  <a:pathLst>
                    <a:path w="13" h="12">
                      <a:moveTo>
                        <a:pt x="8" y="0"/>
                      </a:moveTo>
                      <a:lnTo>
                        <a:pt x="0" y="12"/>
                      </a:lnTo>
                      <a:lnTo>
                        <a:pt x="1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1" name="Freeform 2555">
                  <a:extLst>
                    <a:ext uri="{FF2B5EF4-FFF2-40B4-BE49-F238E27FC236}">
                      <a16:creationId xmlns:a16="http://schemas.microsoft.com/office/drawing/2014/main" id="{B550A84D-B0AE-41C6-9B30-AF0CAAFB513F}"/>
                    </a:ext>
                  </a:extLst>
                </p:cNvPr>
                <p:cNvSpPr>
                  <a:spLocks/>
                </p:cNvSpPr>
                <p:nvPr/>
              </p:nvSpPr>
              <p:spPr bwMode="auto">
                <a:xfrm>
                  <a:off x="4270" y="1895"/>
                  <a:ext cx="8" cy="11"/>
                </a:xfrm>
                <a:custGeom>
                  <a:avLst/>
                  <a:gdLst>
                    <a:gd name="T0" fmla="*/ 3 w 8"/>
                    <a:gd name="T1" fmla="*/ 0 h 11"/>
                    <a:gd name="T2" fmla="*/ 0 w 8"/>
                    <a:gd name="T3" fmla="*/ 11 h 11"/>
                    <a:gd name="T4" fmla="*/ 8 w 8"/>
                    <a:gd name="T5" fmla="*/ 2 h 11"/>
                  </a:gdLst>
                  <a:ahLst/>
                  <a:cxnLst>
                    <a:cxn ang="0">
                      <a:pos x="T0" y="T1"/>
                    </a:cxn>
                    <a:cxn ang="0">
                      <a:pos x="T2" y="T3"/>
                    </a:cxn>
                    <a:cxn ang="0">
                      <a:pos x="T4" y="T5"/>
                    </a:cxn>
                  </a:cxnLst>
                  <a:rect l="0" t="0" r="r" b="b"/>
                  <a:pathLst>
                    <a:path w="8" h="11">
                      <a:moveTo>
                        <a:pt x="3" y="0"/>
                      </a:moveTo>
                      <a:lnTo>
                        <a:pt x="0" y="11"/>
                      </a:lnTo>
                      <a:lnTo>
                        <a:pt x="8"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2" name="Freeform 2556">
                  <a:extLst>
                    <a:ext uri="{FF2B5EF4-FFF2-40B4-BE49-F238E27FC236}">
                      <a16:creationId xmlns:a16="http://schemas.microsoft.com/office/drawing/2014/main" id="{F099DBCE-5B02-44B6-824F-C0CF897B7AB9}"/>
                    </a:ext>
                  </a:extLst>
                </p:cNvPr>
                <p:cNvSpPr>
                  <a:spLocks/>
                </p:cNvSpPr>
                <p:nvPr/>
              </p:nvSpPr>
              <p:spPr bwMode="auto">
                <a:xfrm>
                  <a:off x="4269" y="1924"/>
                  <a:ext cx="5" cy="11"/>
                </a:xfrm>
                <a:custGeom>
                  <a:avLst/>
                  <a:gdLst>
                    <a:gd name="T0" fmla="*/ 0 w 5"/>
                    <a:gd name="T1" fmla="*/ 0 h 11"/>
                    <a:gd name="T2" fmla="*/ 1 w 5"/>
                    <a:gd name="T3" fmla="*/ 11 h 11"/>
                    <a:gd name="T4" fmla="*/ 5 w 5"/>
                    <a:gd name="T5" fmla="*/ 1 h 11"/>
                  </a:gdLst>
                  <a:ahLst/>
                  <a:cxnLst>
                    <a:cxn ang="0">
                      <a:pos x="T0" y="T1"/>
                    </a:cxn>
                    <a:cxn ang="0">
                      <a:pos x="T2" y="T3"/>
                    </a:cxn>
                    <a:cxn ang="0">
                      <a:pos x="T4" y="T5"/>
                    </a:cxn>
                  </a:cxnLst>
                  <a:rect l="0" t="0" r="r" b="b"/>
                  <a:pathLst>
                    <a:path w="5" h="11">
                      <a:moveTo>
                        <a:pt x="0" y="0"/>
                      </a:moveTo>
                      <a:lnTo>
                        <a:pt x="1" y="11"/>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3" name="Freeform 2557">
                  <a:extLst>
                    <a:ext uri="{FF2B5EF4-FFF2-40B4-BE49-F238E27FC236}">
                      <a16:creationId xmlns:a16="http://schemas.microsoft.com/office/drawing/2014/main" id="{E7113A3A-4871-40EB-9FE5-CAD432E48DF4}"/>
                    </a:ext>
                  </a:extLst>
                </p:cNvPr>
                <p:cNvSpPr>
                  <a:spLocks/>
                </p:cNvSpPr>
                <p:nvPr/>
              </p:nvSpPr>
              <p:spPr bwMode="auto">
                <a:xfrm>
                  <a:off x="4268" y="1954"/>
                  <a:ext cx="5" cy="9"/>
                </a:xfrm>
                <a:custGeom>
                  <a:avLst/>
                  <a:gdLst>
                    <a:gd name="T0" fmla="*/ 0 w 5"/>
                    <a:gd name="T1" fmla="*/ 0 h 9"/>
                    <a:gd name="T2" fmla="*/ 2 w 5"/>
                    <a:gd name="T3" fmla="*/ 9 h 9"/>
                    <a:gd name="T4" fmla="*/ 5 w 5"/>
                    <a:gd name="T5" fmla="*/ 0 h 9"/>
                  </a:gdLst>
                  <a:ahLst/>
                  <a:cxnLst>
                    <a:cxn ang="0">
                      <a:pos x="T0" y="T1"/>
                    </a:cxn>
                    <a:cxn ang="0">
                      <a:pos x="T2" y="T3"/>
                    </a:cxn>
                    <a:cxn ang="0">
                      <a:pos x="T4" y="T5"/>
                    </a:cxn>
                  </a:cxnLst>
                  <a:rect l="0" t="0" r="r" b="b"/>
                  <a:pathLst>
                    <a:path w="5" h="9">
                      <a:moveTo>
                        <a:pt x="0" y="0"/>
                      </a:moveTo>
                      <a:lnTo>
                        <a:pt x="2" y="9"/>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4" name="Freeform 2558">
                  <a:extLst>
                    <a:ext uri="{FF2B5EF4-FFF2-40B4-BE49-F238E27FC236}">
                      <a16:creationId xmlns:a16="http://schemas.microsoft.com/office/drawing/2014/main" id="{F0515099-A428-4299-B962-D38BBB45D541}"/>
                    </a:ext>
                  </a:extLst>
                </p:cNvPr>
                <p:cNvSpPr>
                  <a:spLocks/>
                </p:cNvSpPr>
                <p:nvPr/>
              </p:nvSpPr>
              <p:spPr bwMode="auto">
                <a:xfrm>
                  <a:off x="4270" y="1984"/>
                  <a:ext cx="4" cy="8"/>
                </a:xfrm>
                <a:custGeom>
                  <a:avLst/>
                  <a:gdLst>
                    <a:gd name="T0" fmla="*/ 0 w 4"/>
                    <a:gd name="T1" fmla="*/ 0 h 8"/>
                    <a:gd name="T2" fmla="*/ 0 w 4"/>
                    <a:gd name="T3" fmla="*/ 8 h 8"/>
                    <a:gd name="T4" fmla="*/ 4 w 4"/>
                    <a:gd name="T5" fmla="*/ 1 h 8"/>
                  </a:gdLst>
                  <a:ahLst/>
                  <a:cxnLst>
                    <a:cxn ang="0">
                      <a:pos x="T0" y="T1"/>
                    </a:cxn>
                    <a:cxn ang="0">
                      <a:pos x="T2" y="T3"/>
                    </a:cxn>
                    <a:cxn ang="0">
                      <a:pos x="T4" y="T5"/>
                    </a:cxn>
                  </a:cxnLst>
                  <a:rect l="0" t="0" r="r" b="b"/>
                  <a:pathLst>
                    <a:path w="4" h="8">
                      <a:moveTo>
                        <a:pt x="0" y="0"/>
                      </a:moveTo>
                      <a:lnTo>
                        <a:pt x="0"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5" name="Freeform 2559">
                  <a:extLst>
                    <a:ext uri="{FF2B5EF4-FFF2-40B4-BE49-F238E27FC236}">
                      <a16:creationId xmlns:a16="http://schemas.microsoft.com/office/drawing/2014/main" id="{A8B97A54-5EBD-4383-9660-65071C27F15B}"/>
                    </a:ext>
                  </a:extLst>
                </p:cNvPr>
                <p:cNvSpPr>
                  <a:spLocks/>
                </p:cNvSpPr>
                <p:nvPr/>
              </p:nvSpPr>
              <p:spPr bwMode="auto">
                <a:xfrm>
                  <a:off x="4270" y="2015"/>
                  <a:ext cx="6" cy="6"/>
                </a:xfrm>
                <a:custGeom>
                  <a:avLst/>
                  <a:gdLst>
                    <a:gd name="T0" fmla="*/ 4 w 6"/>
                    <a:gd name="T1" fmla="*/ 0 h 6"/>
                    <a:gd name="T2" fmla="*/ 0 w 6"/>
                    <a:gd name="T3" fmla="*/ 6 h 6"/>
                    <a:gd name="T4" fmla="*/ 6 w 6"/>
                    <a:gd name="T5" fmla="*/ 2 h 6"/>
                  </a:gdLst>
                  <a:ahLst/>
                  <a:cxnLst>
                    <a:cxn ang="0">
                      <a:pos x="T0" y="T1"/>
                    </a:cxn>
                    <a:cxn ang="0">
                      <a:pos x="T2" y="T3"/>
                    </a:cxn>
                    <a:cxn ang="0">
                      <a:pos x="T4" y="T5"/>
                    </a:cxn>
                  </a:cxnLst>
                  <a:rect l="0" t="0" r="r" b="b"/>
                  <a:pathLst>
                    <a:path w="6" h="6">
                      <a:moveTo>
                        <a:pt x="4" y="0"/>
                      </a:moveTo>
                      <a:lnTo>
                        <a:pt x="0" y="6"/>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6" name="Freeform 2560">
                  <a:extLst>
                    <a:ext uri="{FF2B5EF4-FFF2-40B4-BE49-F238E27FC236}">
                      <a16:creationId xmlns:a16="http://schemas.microsoft.com/office/drawing/2014/main" id="{C4D1A495-C759-4E5F-866A-88A248522CBD}"/>
                    </a:ext>
                  </a:extLst>
                </p:cNvPr>
                <p:cNvSpPr>
                  <a:spLocks/>
                </p:cNvSpPr>
                <p:nvPr/>
              </p:nvSpPr>
              <p:spPr bwMode="auto">
                <a:xfrm>
                  <a:off x="4270" y="2047"/>
                  <a:ext cx="6" cy="3"/>
                </a:xfrm>
                <a:custGeom>
                  <a:avLst/>
                  <a:gdLst>
                    <a:gd name="T0" fmla="*/ 6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6"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7" name="Freeform 2561">
                  <a:extLst>
                    <a:ext uri="{FF2B5EF4-FFF2-40B4-BE49-F238E27FC236}">
                      <a16:creationId xmlns:a16="http://schemas.microsoft.com/office/drawing/2014/main" id="{849F242A-9DF0-495B-929B-B6C80ECC3C5D}"/>
                    </a:ext>
                  </a:extLst>
                </p:cNvPr>
                <p:cNvSpPr>
                  <a:spLocks/>
                </p:cNvSpPr>
                <p:nvPr/>
              </p:nvSpPr>
              <p:spPr bwMode="auto">
                <a:xfrm>
                  <a:off x="4270" y="2078"/>
                  <a:ext cx="5" cy="4"/>
                </a:xfrm>
                <a:custGeom>
                  <a:avLst/>
                  <a:gdLst>
                    <a:gd name="T0" fmla="*/ 5 w 5"/>
                    <a:gd name="T1" fmla="*/ 1 h 4"/>
                    <a:gd name="T2" fmla="*/ 0 w 5"/>
                    <a:gd name="T3" fmla="*/ 0 h 4"/>
                    <a:gd name="T4" fmla="*/ 4 w 5"/>
                    <a:gd name="T5" fmla="*/ 4 h 4"/>
                  </a:gdLst>
                  <a:ahLst/>
                  <a:cxnLst>
                    <a:cxn ang="0">
                      <a:pos x="T0" y="T1"/>
                    </a:cxn>
                    <a:cxn ang="0">
                      <a:pos x="T2" y="T3"/>
                    </a:cxn>
                    <a:cxn ang="0">
                      <a:pos x="T4" y="T5"/>
                    </a:cxn>
                  </a:cxnLst>
                  <a:rect l="0" t="0" r="r" b="b"/>
                  <a:pathLst>
                    <a:path w="5" h="4">
                      <a:moveTo>
                        <a:pt x="5" y="1"/>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8" name="Freeform 2562">
                  <a:extLst>
                    <a:ext uri="{FF2B5EF4-FFF2-40B4-BE49-F238E27FC236}">
                      <a16:creationId xmlns:a16="http://schemas.microsoft.com/office/drawing/2014/main" id="{711C6647-2007-4F44-AEF4-2D65270DDBC0}"/>
                    </a:ext>
                  </a:extLst>
                </p:cNvPr>
                <p:cNvSpPr>
                  <a:spLocks/>
                </p:cNvSpPr>
                <p:nvPr/>
              </p:nvSpPr>
              <p:spPr bwMode="auto">
                <a:xfrm>
                  <a:off x="4270" y="2107"/>
                  <a:ext cx="3" cy="5"/>
                </a:xfrm>
                <a:custGeom>
                  <a:avLst/>
                  <a:gdLst>
                    <a:gd name="T0" fmla="*/ 3 w 3"/>
                    <a:gd name="T1" fmla="*/ 4 h 5"/>
                    <a:gd name="T2" fmla="*/ 0 w 3"/>
                    <a:gd name="T3" fmla="*/ 0 h 5"/>
                    <a:gd name="T4" fmla="*/ 1 w 3"/>
                    <a:gd name="T5" fmla="*/ 5 h 5"/>
                  </a:gdLst>
                  <a:ahLst/>
                  <a:cxnLst>
                    <a:cxn ang="0">
                      <a:pos x="T0" y="T1"/>
                    </a:cxn>
                    <a:cxn ang="0">
                      <a:pos x="T2" y="T3"/>
                    </a:cxn>
                    <a:cxn ang="0">
                      <a:pos x="T4" y="T5"/>
                    </a:cxn>
                  </a:cxnLst>
                  <a:rect l="0" t="0" r="r" b="b"/>
                  <a:pathLst>
                    <a:path w="3" h="5">
                      <a:moveTo>
                        <a:pt x="3"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9" name="Freeform 2563">
                  <a:extLst>
                    <a:ext uri="{FF2B5EF4-FFF2-40B4-BE49-F238E27FC236}">
                      <a16:creationId xmlns:a16="http://schemas.microsoft.com/office/drawing/2014/main" id="{7ACFDD71-73E8-4218-BA60-C45B4F5F7097}"/>
                    </a:ext>
                  </a:extLst>
                </p:cNvPr>
                <p:cNvSpPr>
                  <a:spLocks/>
                </p:cNvSpPr>
                <p:nvPr/>
              </p:nvSpPr>
              <p:spPr bwMode="auto">
                <a:xfrm>
                  <a:off x="4267" y="2136"/>
                  <a:ext cx="3" cy="4"/>
                </a:xfrm>
                <a:custGeom>
                  <a:avLst/>
                  <a:gdLst>
                    <a:gd name="T0" fmla="*/ 3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3" y="4"/>
                      </a:moveTo>
                      <a:lnTo>
                        <a:pt x="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0" name="Freeform 2564">
                  <a:extLst>
                    <a:ext uri="{FF2B5EF4-FFF2-40B4-BE49-F238E27FC236}">
                      <a16:creationId xmlns:a16="http://schemas.microsoft.com/office/drawing/2014/main" id="{49812256-B06D-4412-9AA2-48D59325494E}"/>
                    </a:ext>
                  </a:extLst>
                </p:cNvPr>
                <p:cNvSpPr>
                  <a:spLocks/>
                </p:cNvSpPr>
                <p:nvPr/>
              </p:nvSpPr>
              <p:spPr bwMode="auto">
                <a:xfrm>
                  <a:off x="4266" y="2164"/>
                  <a:ext cx="4" cy="4"/>
                </a:xfrm>
                <a:custGeom>
                  <a:avLst/>
                  <a:gdLst>
                    <a:gd name="T0" fmla="*/ 2 w 4"/>
                    <a:gd name="T1" fmla="*/ 4 h 4"/>
                    <a:gd name="T2" fmla="*/ 4 w 4"/>
                    <a:gd name="T3" fmla="*/ 0 h 4"/>
                    <a:gd name="T4" fmla="*/ 0 w 4"/>
                    <a:gd name="T5" fmla="*/ 3 h 4"/>
                  </a:gdLst>
                  <a:ahLst/>
                  <a:cxnLst>
                    <a:cxn ang="0">
                      <a:pos x="T0" y="T1"/>
                    </a:cxn>
                    <a:cxn ang="0">
                      <a:pos x="T2" y="T3"/>
                    </a:cxn>
                    <a:cxn ang="0">
                      <a:pos x="T4" y="T5"/>
                    </a:cxn>
                  </a:cxnLst>
                  <a:rect l="0" t="0" r="r" b="b"/>
                  <a:pathLst>
                    <a:path w="4" h="4">
                      <a:moveTo>
                        <a:pt x="2" y="4"/>
                      </a:moveTo>
                      <a:lnTo>
                        <a:pt x="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1" name="Freeform 2565">
                  <a:extLst>
                    <a:ext uri="{FF2B5EF4-FFF2-40B4-BE49-F238E27FC236}">
                      <a16:creationId xmlns:a16="http://schemas.microsoft.com/office/drawing/2014/main" id="{F1C3238A-99ED-44FF-ACF4-A2534F8FC961}"/>
                    </a:ext>
                  </a:extLst>
                </p:cNvPr>
                <p:cNvSpPr>
                  <a:spLocks/>
                </p:cNvSpPr>
                <p:nvPr/>
              </p:nvSpPr>
              <p:spPr bwMode="auto">
                <a:xfrm>
                  <a:off x="4267" y="2193"/>
                  <a:ext cx="3" cy="2"/>
                </a:xfrm>
                <a:custGeom>
                  <a:avLst/>
                  <a:gdLst>
                    <a:gd name="T0" fmla="*/ 0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0"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2" name="Freeform 2566">
                  <a:extLst>
                    <a:ext uri="{FF2B5EF4-FFF2-40B4-BE49-F238E27FC236}">
                      <a16:creationId xmlns:a16="http://schemas.microsoft.com/office/drawing/2014/main" id="{4596F01E-2A1E-4E18-BC5E-DE238FB6F3FC}"/>
                    </a:ext>
                  </a:extLst>
                </p:cNvPr>
                <p:cNvSpPr>
                  <a:spLocks/>
                </p:cNvSpPr>
                <p:nvPr/>
              </p:nvSpPr>
              <p:spPr bwMode="auto">
                <a:xfrm>
                  <a:off x="4268" y="2221"/>
                  <a:ext cx="2" cy="2"/>
                </a:xfrm>
                <a:custGeom>
                  <a:avLst/>
                  <a:gdLst>
                    <a:gd name="T0" fmla="*/ 0 w 2"/>
                    <a:gd name="T1" fmla="*/ 2 h 2"/>
                    <a:gd name="T2" fmla="*/ 2 w 2"/>
                    <a:gd name="T3" fmla="*/ 1 h 2"/>
                    <a:gd name="T4" fmla="*/ 0 w 2"/>
                    <a:gd name="T5" fmla="*/ 0 h 2"/>
                  </a:gdLst>
                  <a:ahLst/>
                  <a:cxnLst>
                    <a:cxn ang="0">
                      <a:pos x="T0" y="T1"/>
                    </a:cxn>
                    <a:cxn ang="0">
                      <a:pos x="T2" y="T3"/>
                    </a:cxn>
                    <a:cxn ang="0">
                      <a:pos x="T4" y="T5"/>
                    </a:cxn>
                  </a:cxnLst>
                  <a:rect l="0" t="0" r="r" b="b"/>
                  <a:pathLst>
                    <a:path w="2" h="2">
                      <a:moveTo>
                        <a:pt x="0" y="2"/>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3" name="Freeform 2567">
                  <a:extLst>
                    <a:ext uri="{FF2B5EF4-FFF2-40B4-BE49-F238E27FC236}">
                      <a16:creationId xmlns:a16="http://schemas.microsoft.com/office/drawing/2014/main" id="{788AF19E-336B-4544-BBBD-C50494D2AB24}"/>
                    </a:ext>
                  </a:extLst>
                </p:cNvPr>
                <p:cNvSpPr>
                  <a:spLocks/>
                </p:cNvSpPr>
                <p:nvPr/>
              </p:nvSpPr>
              <p:spPr bwMode="auto">
                <a:xfrm>
                  <a:off x="4268" y="2250"/>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4" name="Freeform 2568">
                  <a:extLst>
                    <a:ext uri="{FF2B5EF4-FFF2-40B4-BE49-F238E27FC236}">
                      <a16:creationId xmlns:a16="http://schemas.microsoft.com/office/drawing/2014/main" id="{475BCFBB-82C2-4CA3-8DE1-D1539CB060E8}"/>
                    </a:ext>
                  </a:extLst>
                </p:cNvPr>
                <p:cNvSpPr>
                  <a:spLocks/>
                </p:cNvSpPr>
                <p:nvPr/>
              </p:nvSpPr>
              <p:spPr bwMode="auto">
                <a:xfrm>
                  <a:off x="4269" y="2279"/>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5" name="Freeform 2569">
                  <a:extLst>
                    <a:ext uri="{FF2B5EF4-FFF2-40B4-BE49-F238E27FC236}">
                      <a16:creationId xmlns:a16="http://schemas.microsoft.com/office/drawing/2014/main" id="{E8FFFC96-8D9F-40A5-B0B9-9B650B7244C4}"/>
                    </a:ext>
                  </a:extLst>
                </p:cNvPr>
                <p:cNvSpPr>
                  <a:spLocks/>
                </p:cNvSpPr>
                <p:nvPr/>
              </p:nvSpPr>
              <p:spPr bwMode="auto">
                <a:xfrm>
                  <a:off x="4270" y="2308"/>
                  <a:ext cx="2" cy="1"/>
                </a:xfrm>
                <a:custGeom>
                  <a:avLst/>
                  <a:gdLst>
                    <a:gd name="T0" fmla="*/ 2 w 2"/>
                    <a:gd name="T1" fmla="*/ 0 h 1"/>
                    <a:gd name="T2" fmla="*/ 0 w 2"/>
                    <a:gd name="T3" fmla="*/ 0 h 1"/>
                    <a:gd name="T4" fmla="*/ 1 w 2"/>
                    <a:gd name="T5" fmla="*/ 1 h 1"/>
                  </a:gdLst>
                  <a:ahLst/>
                  <a:cxnLst>
                    <a:cxn ang="0">
                      <a:pos x="T0" y="T1"/>
                    </a:cxn>
                    <a:cxn ang="0">
                      <a:pos x="T2" y="T3"/>
                    </a:cxn>
                    <a:cxn ang="0">
                      <a:pos x="T4" y="T5"/>
                    </a:cxn>
                  </a:cxnLst>
                  <a:rect l="0" t="0" r="r" b="b"/>
                  <a:pathLst>
                    <a:path w="2" h="1">
                      <a:moveTo>
                        <a:pt x="2"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6" name="Freeform 2570">
                  <a:extLst>
                    <a:ext uri="{FF2B5EF4-FFF2-40B4-BE49-F238E27FC236}">
                      <a16:creationId xmlns:a16="http://schemas.microsoft.com/office/drawing/2014/main" id="{A8B882E9-F390-4C78-AE82-7779043372D2}"/>
                    </a:ext>
                  </a:extLst>
                </p:cNvPr>
                <p:cNvSpPr>
                  <a:spLocks/>
                </p:cNvSpPr>
                <p:nvPr/>
              </p:nvSpPr>
              <p:spPr bwMode="auto">
                <a:xfrm>
                  <a:off x="4270" y="2337"/>
                  <a:ext cx="5" cy="2"/>
                </a:xfrm>
                <a:custGeom>
                  <a:avLst/>
                  <a:gdLst>
                    <a:gd name="T0" fmla="*/ 5 w 5"/>
                    <a:gd name="T1" fmla="*/ 0 h 2"/>
                    <a:gd name="T2" fmla="*/ 0 w 5"/>
                    <a:gd name="T3" fmla="*/ 0 h 2"/>
                    <a:gd name="T4" fmla="*/ 5 w 5"/>
                    <a:gd name="T5" fmla="*/ 2 h 2"/>
                  </a:gdLst>
                  <a:ahLst/>
                  <a:cxnLst>
                    <a:cxn ang="0">
                      <a:pos x="T0" y="T1"/>
                    </a:cxn>
                    <a:cxn ang="0">
                      <a:pos x="T2" y="T3"/>
                    </a:cxn>
                    <a:cxn ang="0">
                      <a:pos x="T4" y="T5"/>
                    </a:cxn>
                  </a:cxnLst>
                  <a:rect l="0" t="0" r="r" b="b"/>
                  <a:pathLst>
                    <a:path w="5" h="2">
                      <a:moveTo>
                        <a:pt x="5" y="0"/>
                      </a:moveTo>
                      <a:lnTo>
                        <a:pt x="0" y="0"/>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7" name="Freeform 2571">
                  <a:extLst>
                    <a:ext uri="{FF2B5EF4-FFF2-40B4-BE49-F238E27FC236}">
                      <a16:creationId xmlns:a16="http://schemas.microsoft.com/office/drawing/2014/main" id="{90E32114-F456-4C0F-8675-27F553DC4B0E}"/>
                    </a:ext>
                  </a:extLst>
                </p:cNvPr>
                <p:cNvSpPr>
                  <a:spLocks/>
                </p:cNvSpPr>
                <p:nvPr/>
              </p:nvSpPr>
              <p:spPr bwMode="auto">
                <a:xfrm>
                  <a:off x="4270" y="2365"/>
                  <a:ext cx="11" cy="6"/>
                </a:xfrm>
                <a:custGeom>
                  <a:avLst/>
                  <a:gdLst>
                    <a:gd name="T0" fmla="*/ 11 w 11"/>
                    <a:gd name="T1" fmla="*/ 1 h 6"/>
                    <a:gd name="T2" fmla="*/ 0 w 11"/>
                    <a:gd name="T3" fmla="*/ 0 h 6"/>
                    <a:gd name="T4" fmla="*/ 9 w 11"/>
                    <a:gd name="T5" fmla="*/ 6 h 6"/>
                  </a:gdLst>
                  <a:ahLst/>
                  <a:cxnLst>
                    <a:cxn ang="0">
                      <a:pos x="T0" y="T1"/>
                    </a:cxn>
                    <a:cxn ang="0">
                      <a:pos x="T2" y="T3"/>
                    </a:cxn>
                    <a:cxn ang="0">
                      <a:pos x="T4" y="T5"/>
                    </a:cxn>
                  </a:cxnLst>
                  <a:rect l="0" t="0" r="r" b="b"/>
                  <a:pathLst>
                    <a:path w="11" h="6">
                      <a:moveTo>
                        <a:pt x="11" y="1"/>
                      </a:moveTo>
                      <a:lnTo>
                        <a:pt x="0" y="0"/>
                      </a:lnTo>
                      <a:lnTo>
                        <a:pt x="9"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8" name="Freeform 2572">
                  <a:extLst>
                    <a:ext uri="{FF2B5EF4-FFF2-40B4-BE49-F238E27FC236}">
                      <a16:creationId xmlns:a16="http://schemas.microsoft.com/office/drawing/2014/main" id="{D4EFA579-13A8-41E2-9181-6B7937D341B0}"/>
                    </a:ext>
                  </a:extLst>
                </p:cNvPr>
                <p:cNvSpPr>
                  <a:spLocks/>
                </p:cNvSpPr>
                <p:nvPr/>
              </p:nvSpPr>
              <p:spPr bwMode="auto">
                <a:xfrm>
                  <a:off x="4270" y="2394"/>
                  <a:ext cx="15" cy="8"/>
                </a:xfrm>
                <a:custGeom>
                  <a:avLst/>
                  <a:gdLst>
                    <a:gd name="T0" fmla="*/ 15 w 15"/>
                    <a:gd name="T1" fmla="*/ 1 h 8"/>
                    <a:gd name="T2" fmla="*/ 0 w 15"/>
                    <a:gd name="T3" fmla="*/ 0 h 8"/>
                    <a:gd name="T4" fmla="*/ 13 w 15"/>
                    <a:gd name="T5" fmla="*/ 8 h 8"/>
                  </a:gdLst>
                  <a:ahLst/>
                  <a:cxnLst>
                    <a:cxn ang="0">
                      <a:pos x="T0" y="T1"/>
                    </a:cxn>
                    <a:cxn ang="0">
                      <a:pos x="T2" y="T3"/>
                    </a:cxn>
                    <a:cxn ang="0">
                      <a:pos x="T4" y="T5"/>
                    </a:cxn>
                  </a:cxnLst>
                  <a:rect l="0" t="0" r="r" b="b"/>
                  <a:pathLst>
                    <a:path w="15" h="8">
                      <a:moveTo>
                        <a:pt x="15" y="1"/>
                      </a:moveTo>
                      <a:lnTo>
                        <a:pt x="0" y="0"/>
                      </a:lnTo>
                      <a:lnTo>
                        <a:pt x="1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9" name="Freeform 2573">
                  <a:extLst>
                    <a:ext uri="{FF2B5EF4-FFF2-40B4-BE49-F238E27FC236}">
                      <a16:creationId xmlns:a16="http://schemas.microsoft.com/office/drawing/2014/main" id="{BC9EB861-E784-4B1A-AA93-C72C456B572E}"/>
                    </a:ext>
                  </a:extLst>
                </p:cNvPr>
                <p:cNvSpPr>
                  <a:spLocks/>
                </p:cNvSpPr>
                <p:nvPr/>
              </p:nvSpPr>
              <p:spPr bwMode="auto">
                <a:xfrm>
                  <a:off x="4270" y="2423"/>
                  <a:ext cx="17" cy="10"/>
                </a:xfrm>
                <a:custGeom>
                  <a:avLst/>
                  <a:gdLst>
                    <a:gd name="T0" fmla="*/ 17 w 17"/>
                    <a:gd name="T1" fmla="*/ 3 h 10"/>
                    <a:gd name="T2" fmla="*/ 0 w 17"/>
                    <a:gd name="T3" fmla="*/ 0 h 10"/>
                    <a:gd name="T4" fmla="*/ 14 w 17"/>
                    <a:gd name="T5" fmla="*/ 10 h 10"/>
                  </a:gdLst>
                  <a:ahLst/>
                  <a:cxnLst>
                    <a:cxn ang="0">
                      <a:pos x="T0" y="T1"/>
                    </a:cxn>
                    <a:cxn ang="0">
                      <a:pos x="T2" y="T3"/>
                    </a:cxn>
                    <a:cxn ang="0">
                      <a:pos x="T4" y="T5"/>
                    </a:cxn>
                  </a:cxnLst>
                  <a:rect l="0" t="0" r="r" b="b"/>
                  <a:pathLst>
                    <a:path w="17" h="10">
                      <a:moveTo>
                        <a:pt x="17" y="3"/>
                      </a:moveTo>
                      <a:lnTo>
                        <a:pt x="0" y="0"/>
                      </a:lnTo>
                      <a:lnTo>
                        <a:pt x="14"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0" name="Freeform 2574">
                  <a:extLst>
                    <a:ext uri="{FF2B5EF4-FFF2-40B4-BE49-F238E27FC236}">
                      <a16:creationId xmlns:a16="http://schemas.microsoft.com/office/drawing/2014/main" id="{3BB32E78-55F7-4439-A6FA-42CA3469F911}"/>
                    </a:ext>
                  </a:extLst>
                </p:cNvPr>
                <p:cNvSpPr>
                  <a:spLocks/>
                </p:cNvSpPr>
                <p:nvPr/>
              </p:nvSpPr>
              <p:spPr bwMode="auto">
                <a:xfrm>
                  <a:off x="4270" y="2452"/>
                  <a:ext cx="16" cy="11"/>
                </a:xfrm>
                <a:custGeom>
                  <a:avLst/>
                  <a:gdLst>
                    <a:gd name="T0" fmla="*/ 16 w 16"/>
                    <a:gd name="T1" fmla="*/ 4 h 11"/>
                    <a:gd name="T2" fmla="*/ 0 w 16"/>
                    <a:gd name="T3" fmla="*/ 0 h 11"/>
                    <a:gd name="T4" fmla="*/ 12 w 16"/>
                    <a:gd name="T5" fmla="*/ 11 h 11"/>
                  </a:gdLst>
                  <a:ahLst/>
                  <a:cxnLst>
                    <a:cxn ang="0">
                      <a:pos x="T0" y="T1"/>
                    </a:cxn>
                    <a:cxn ang="0">
                      <a:pos x="T2" y="T3"/>
                    </a:cxn>
                    <a:cxn ang="0">
                      <a:pos x="T4" y="T5"/>
                    </a:cxn>
                  </a:cxnLst>
                  <a:rect l="0" t="0" r="r" b="b"/>
                  <a:pathLst>
                    <a:path w="16" h="11">
                      <a:moveTo>
                        <a:pt x="16" y="4"/>
                      </a:moveTo>
                      <a:lnTo>
                        <a:pt x="0" y="0"/>
                      </a:lnTo>
                      <a:lnTo>
                        <a:pt x="12"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1" name="Freeform 2575">
                  <a:extLst>
                    <a:ext uri="{FF2B5EF4-FFF2-40B4-BE49-F238E27FC236}">
                      <a16:creationId xmlns:a16="http://schemas.microsoft.com/office/drawing/2014/main" id="{C78C30BD-F51E-46FA-9AB4-0E7A4A2518B1}"/>
                    </a:ext>
                  </a:extLst>
                </p:cNvPr>
                <p:cNvSpPr>
                  <a:spLocks/>
                </p:cNvSpPr>
                <p:nvPr/>
              </p:nvSpPr>
              <p:spPr bwMode="auto">
                <a:xfrm>
                  <a:off x="4270" y="2480"/>
                  <a:ext cx="11" cy="9"/>
                </a:xfrm>
                <a:custGeom>
                  <a:avLst/>
                  <a:gdLst>
                    <a:gd name="T0" fmla="*/ 11 w 11"/>
                    <a:gd name="T1" fmla="*/ 5 h 9"/>
                    <a:gd name="T2" fmla="*/ 0 w 11"/>
                    <a:gd name="T3" fmla="*/ 0 h 9"/>
                    <a:gd name="T4" fmla="*/ 7 w 11"/>
                    <a:gd name="T5" fmla="*/ 9 h 9"/>
                  </a:gdLst>
                  <a:ahLst/>
                  <a:cxnLst>
                    <a:cxn ang="0">
                      <a:pos x="T0" y="T1"/>
                    </a:cxn>
                    <a:cxn ang="0">
                      <a:pos x="T2" y="T3"/>
                    </a:cxn>
                    <a:cxn ang="0">
                      <a:pos x="T4" y="T5"/>
                    </a:cxn>
                  </a:cxnLst>
                  <a:rect l="0" t="0" r="r" b="b"/>
                  <a:pathLst>
                    <a:path w="11" h="9">
                      <a:moveTo>
                        <a:pt x="11" y="5"/>
                      </a:moveTo>
                      <a:lnTo>
                        <a:pt x="0" y="0"/>
                      </a:lnTo>
                      <a:lnTo>
                        <a:pt x="7"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2" name="Freeform 2576">
                  <a:extLst>
                    <a:ext uri="{FF2B5EF4-FFF2-40B4-BE49-F238E27FC236}">
                      <a16:creationId xmlns:a16="http://schemas.microsoft.com/office/drawing/2014/main" id="{2BA5D95D-E7BE-4CD7-A205-30F2AB2B3A6C}"/>
                    </a:ext>
                  </a:extLst>
                </p:cNvPr>
                <p:cNvSpPr>
                  <a:spLocks/>
                </p:cNvSpPr>
                <p:nvPr/>
              </p:nvSpPr>
              <p:spPr bwMode="auto">
                <a:xfrm>
                  <a:off x="4270" y="2509"/>
                  <a:ext cx="5" cy="5"/>
                </a:xfrm>
                <a:custGeom>
                  <a:avLst/>
                  <a:gdLst>
                    <a:gd name="T0" fmla="*/ 5 w 5"/>
                    <a:gd name="T1" fmla="*/ 3 h 5"/>
                    <a:gd name="T2" fmla="*/ 0 w 5"/>
                    <a:gd name="T3" fmla="*/ 0 h 5"/>
                    <a:gd name="T4" fmla="*/ 3 w 5"/>
                    <a:gd name="T5" fmla="*/ 5 h 5"/>
                  </a:gdLst>
                  <a:ahLst/>
                  <a:cxnLst>
                    <a:cxn ang="0">
                      <a:pos x="T0" y="T1"/>
                    </a:cxn>
                    <a:cxn ang="0">
                      <a:pos x="T2" y="T3"/>
                    </a:cxn>
                    <a:cxn ang="0">
                      <a:pos x="T4" y="T5"/>
                    </a:cxn>
                  </a:cxnLst>
                  <a:rect l="0" t="0" r="r" b="b"/>
                  <a:pathLst>
                    <a:path w="5" h="5">
                      <a:moveTo>
                        <a:pt x="5" y="3"/>
                      </a:moveTo>
                      <a:lnTo>
                        <a:pt x="0" y="0"/>
                      </a:lnTo>
                      <a:lnTo>
                        <a:pt x="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3" name="Freeform 2577">
                  <a:extLst>
                    <a:ext uri="{FF2B5EF4-FFF2-40B4-BE49-F238E27FC236}">
                      <a16:creationId xmlns:a16="http://schemas.microsoft.com/office/drawing/2014/main" id="{1C6D9089-5C15-4EA1-AC1E-E848343119BC}"/>
                    </a:ext>
                  </a:extLst>
                </p:cNvPr>
                <p:cNvSpPr>
                  <a:spLocks/>
                </p:cNvSpPr>
                <p:nvPr/>
              </p:nvSpPr>
              <p:spPr bwMode="auto">
                <a:xfrm>
                  <a:off x="4269" y="2537"/>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4" name="Freeform 2578">
                  <a:extLst>
                    <a:ext uri="{FF2B5EF4-FFF2-40B4-BE49-F238E27FC236}">
                      <a16:creationId xmlns:a16="http://schemas.microsoft.com/office/drawing/2014/main" id="{D759AD36-6B12-4C4C-AA3F-0171B21DB92A}"/>
                    </a:ext>
                  </a:extLst>
                </p:cNvPr>
                <p:cNvSpPr>
                  <a:spLocks/>
                </p:cNvSpPr>
                <p:nvPr/>
              </p:nvSpPr>
              <p:spPr bwMode="auto">
                <a:xfrm>
                  <a:off x="4265" y="2560"/>
                  <a:ext cx="5" cy="7"/>
                </a:xfrm>
                <a:custGeom>
                  <a:avLst/>
                  <a:gdLst>
                    <a:gd name="T0" fmla="*/ 0 w 5"/>
                    <a:gd name="T1" fmla="*/ 2 h 7"/>
                    <a:gd name="T2" fmla="*/ 5 w 5"/>
                    <a:gd name="T3" fmla="*/ 7 h 7"/>
                    <a:gd name="T4" fmla="*/ 2 w 5"/>
                    <a:gd name="T5" fmla="*/ 0 h 7"/>
                  </a:gdLst>
                  <a:ahLst/>
                  <a:cxnLst>
                    <a:cxn ang="0">
                      <a:pos x="T0" y="T1"/>
                    </a:cxn>
                    <a:cxn ang="0">
                      <a:pos x="T2" y="T3"/>
                    </a:cxn>
                    <a:cxn ang="0">
                      <a:pos x="T4" y="T5"/>
                    </a:cxn>
                  </a:cxnLst>
                  <a:rect l="0" t="0" r="r" b="b"/>
                  <a:pathLst>
                    <a:path w="5" h="7">
                      <a:moveTo>
                        <a:pt x="0" y="2"/>
                      </a:moveTo>
                      <a:lnTo>
                        <a:pt x="5"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5" name="Freeform 2579">
                  <a:extLst>
                    <a:ext uri="{FF2B5EF4-FFF2-40B4-BE49-F238E27FC236}">
                      <a16:creationId xmlns:a16="http://schemas.microsoft.com/office/drawing/2014/main" id="{875E9452-C5F4-4965-82DA-1B27B5F09125}"/>
                    </a:ext>
                  </a:extLst>
                </p:cNvPr>
                <p:cNvSpPr>
                  <a:spLocks/>
                </p:cNvSpPr>
                <p:nvPr/>
              </p:nvSpPr>
              <p:spPr bwMode="auto">
                <a:xfrm>
                  <a:off x="4262" y="2585"/>
                  <a:ext cx="8" cy="10"/>
                </a:xfrm>
                <a:custGeom>
                  <a:avLst/>
                  <a:gdLst>
                    <a:gd name="T0" fmla="*/ 0 w 8"/>
                    <a:gd name="T1" fmla="*/ 3 h 10"/>
                    <a:gd name="T2" fmla="*/ 8 w 8"/>
                    <a:gd name="T3" fmla="*/ 10 h 10"/>
                    <a:gd name="T4" fmla="*/ 5 w 8"/>
                    <a:gd name="T5" fmla="*/ 0 h 10"/>
                  </a:gdLst>
                  <a:ahLst/>
                  <a:cxnLst>
                    <a:cxn ang="0">
                      <a:pos x="T0" y="T1"/>
                    </a:cxn>
                    <a:cxn ang="0">
                      <a:pos x="T2" y="T3"/>
                    </a:cxn>
                    <a:cxn ang="0">
                      <a:pos x="T4" y="T5"/>
                    </a:cxn>
                  </a:cxnLst>
                  <a:rect l="0" t="0" r="r" b="b"/>
                  <a:pathLst>
                    <a:path w="8" h="10">
                      <a:moveTo>
                        <a:pt x="0" y="3"/>
                      </a:moveTo>
                      <a:lnTo>
                        <a:pt x="8"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6" name="Freeform 2580">
                  <a:extLst>
                    <a:ext uri="{FF2B5EF4-FFF2-40B4-BE49-F238E27FC236}">
                      <a16:creationId xmlns:a16="http://schemas.microsoft.com/office/drawing/2014/main" id="{17B38271-B3A3-44B9-9935-00E186BBB5BE}"/>
                    </a:ext>
                  </a:extLst>
                </p:cNvPr>
                <p:cNvSpPr>
                  <a:spLocks/>
                </p:cNvSpPr>
                <p:nvPr/>
              </p:nvSpPr>
              <p:spPr bwMode="auto">
                <a:xfrm>
                  <a:off x="4288" y="1694"/>
                  <a:ext cx="11" cy="11"/>
                </a:xfrm>
                <a:custGeom>
                  <a:avLst/>
                  <a:gdLst>
                    <a:gd name="T0" fmla="*/ 0 w 11"/>
                    <a:gd name="T1" fmla="*/ 4 h 11"/>
                    <a:gd name="T2" fmla="*/ 11 w 11"/>
                    <a:gd name="T3" fmla="*/ 11 h 11"/>
                    <a:gd name="T4" fmla="*/ 5 w 11"/>
                    <a:gd name="T5" fmla="*/ 0 h 11"/>
                  </a:gdLst>
                  <a:ahLst/>
                  <a:cxnLst>
                    <a:cxn ang="0">
                      <a:pos x="T0" y="T1"/>
                    </a:cxn>
                    <a:cxn ang="0">
                      <a:pos x="T2" y="T3"/>
                    </a:cxn>
                    <a:cxn ang="0">
                      <a:pos x="T4" y="T5"/>
                    </a:cxn>
                  </a:cxnLst>
                  <a:rect l="0" t="0" r="r" b="b"/>
                  <a:pathLst>
                    <a:path w="11" h="11">
                      <a:moveTo>
                        <a:pt x="0" y="4"/>
                      </a:moveTo>
                      <a:lnTo>
                        <a:pt x="11"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7" name="Freeform 2581">
                  <a:extLst>
                    <a:ext uri="{FF2B5EF4-FFF2-40B4-BE49-F238E27FC236}">
                      <a16:creationId xmlns:a16="http://schemas.microsoft.com/office/drawing/2014/main" id="{6B2845B1-B2AF-43B9-BB84-9868A157FBB7}"/>
                    </a:ext>
                  </a:extLst>
                </p:cNvPr>
                <p:cNvSpPr>
                  <a:spLocks/>
                </p:cNvSpPr>
                <p:nvPr/>
              </p:nvSpPr>
              <p:spPr bwMode="auto">
                <a:xfrm>
                  <a:off x="4293" y="1723"/>
                  <a:ext cx="6" cy="10"/>
                </a:xfrm>
                <a:custGeom>
                  <a:avLst/>
                  <a:gdLst>
                    <a:gd name="T0" fmla="*/ 0 w 6"/>
                    <a:gd name="T1" fmla="*/ 2 h 10"/>
                    <a:gd name="T2" fmla="*/ 6 w 6"/>
                    <a:gd name="T3" fmla="*/ 10 h 10"/>
                    <a:gd name="T4" fmla="*/ 5 w 6"/>
                    <a:gd name="T5" fmla="*/ 0 h 10"/>
                  </a:gdLst>
                  <a:ahLst/>
                  <a:cxnLst>
                    <a:cxn ang="0">
                      <a:pos x="T0" y="T1"/>
                    </a:cxn>
                    <a:cxn ang="0">
                      <a:pos x="T2" y="T3"/>
                    </a:cxn>
                    <a:cxn ang="0">
                      <a:pos x="T4" y="T5"/>
                    </a:cxn>
                  </a:cxnLst>
                  <a:rect l="0" t="0" r="r" b="b"/>
                  <a:pathLst>
                    <a:path w="6" h="10">
                      <a:moveTo>
                        <a:pt x="0" y="2"/>
                      </a:moveTo>
                      <a:lnTo>
                        <a:pt x="6"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8" name="Freeform 2582">
                  <a:extLst>
                    <a:ext uri="{FF2B5EF4-FFF2-40B4-BE49-F238E27FC236}">
                      <a16:creationId xmlns:a16="http://schemas.microsoft.com/office/drawing/2014/main" id="{9DF98E77-A5CE-4700-9DA7-5A8385108AE0}"/>
                    </a:ext>
                  </a:extLst>
                </p:cNvPr>
                <p:cNvSpPr>
                  <a:spLocks/>
                </p:cNvSpPr>
                <p:nvPr/>
              </p:nvSpPr>
              <p:spPr bwMode="auto">
                <a:xfrm>
                  <a:off x="4299" y="1752"/>
                  <a:ext cx="5" cy="10"/>
                </a:xfrm>
                <a:custGeom>
                  <a:avLst/>
                  <a:gdLst>
                    <a:gd name="T0" fmla="*/ 1 w 5"/>
                    <a:gd name="T1" fmla="*/ 0 h 10"/>
                    <a:gd name="T2" fmla="*/ 0 w 5"/>
                    <a:gd name="T3" fmla="*/ 10 h 10"/>
                    <a:gd name="T4" fmla="*/ 5 w 5"/>
                    <a:gd name="T5" fmla="*/ 2 h 10"/>
                  </a:gdLst>
                  <a:ahLst/>
                  <a:cxnLst>
                    <a:cxn ang="0">
                      <a:pos x="T0" y="T1"/>
                    </a:cxn>
                    <a:cxn ang="0">
                      <a:pos x="T2" y="T3"/>
                    </a:cxn>
                    <a:cxn ang="0">
                      <a:pos x="T4" y="T5"/>
                    </a:cxn>
                  </a:cxnLst>
                  <a:rect l="0" t="0" r="r" b="b"/>
                  <a:pathLst>
                    <a:path w="5" h="10">
                      <a:moveTo>
                        <a:pt x="1" y="0"/>
                      </a:moveTo>
                      <a:lnTo>
                        <a:pt x="0" y="10"/>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9" name="Freeform 2583">
                  <a:extLst>
                    <a:ext uri="{FF2B5EF4-FFF2-40B4-BE49-F238E27FC236}">
                      <a16:creationId xmlns:a16="http://schemas.microsoft.com/office/drawing/2014/main" id="{4A74A17D-F0D2-467D-9BA1-AF5AB2C0F8D6}"/>
                    </a:ext>
                  </a:extLst>
                </p:cNvPr>
                <p:cNvSpPr>
                  <a:spLocks/>
                </p:cNvSpPr>
                <p:nvPr/>
              </p:nvSpPr>
              <p:spPr bwMode="auto">
                <a:xfrm>
                  <a:off x="4299" y="1780"/>
                  <a:ext cx="12" cy="11"/>
                </a:xfrm>
                <a:custGeom>
                  <a:avLst/>
                  <a:gdLst>
                    <a:gd name="T0" fmla="*/ 8 w 12"/>
                    <a:gd name="T1" fmla="*/ 0 h 11"/>
                    <a:gd name="T2" fmla="*/ 0 w 12"/>
                    <a:gd name="T3" fmla="*/ 11 h 11"/>
                    <a:gd name="T4" fmla="*/ 12 w 12"/>
                    <a:gd name="T5" fmla="*/ 5 h 11"/>
                  </a:gdLst>
                  <a:ahLst/>
                  <a:cxnLst>
                    <a:cxn ang="0">
                      <a:pos x="T0" y="T1"/>
                    </a:cxn>
                    <a:cxn ang="0">
                      <a:pos x="T2" y="T3"/>
                    </a:cxn>
                    <a:cxn ang="0">
                      <a:pos x="T4" y="T5"/>
                    </a:cxn>
                  </a:cxnLst>
                  <a:rect l="0" t="0" r="r" b="b"/>
                  <a:pathLst>
                    <a:path w="12" h="11">
                      <a:moveTo>
                        <a:pt x="8" y="0"/>
                      </a:moveTo>
                      <a:lnTo>
                        <a:pt x="0" y="11"/>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0" name="Freeform 2584">
                  <a:extLst>
                    <a:ext uri="{FF2B5EF4-FFF2-40B4-BE49-F238E27FC236}">
                      <a16:creationId xmlns:a16="http://schemas.microsoft.com/office/drawing/2014/main" id="{1B856746-0537-48D3-AC48-556F82239224}"/>
                    </a:ext>
                  </a:extLst>
                </p:cNvPr>
                <p:cNvSpPr>
                  <a:spLocks/>
                </p:cNvSpPr>
                <p:nvPr/>
              </p:nvSpPr>
              <p:spPr bwMode="auto">
                <a:xfrm>
                  <a:off x="4299" y="1808"/>
                  <a:ext cx="16" cy="12"/>
                </a:xfrm>
                <a:custGeom>
                  <a:avLst/>
                  <a:gdLst>
                    <a:gd name="T0" fmla="*/ 12 w 16"/>
                    <a:gd name="T1" fmla="*/ 0 h 12"/>
                    <a:gd name="T2" fmla="*/ 0 w 16"/>
                    <a:gd name="T3" fmla="*/ 12 h 12"/>
                    <a:gd name="T4" fmla="*/ 16 w 16"/>
                    <a:gd name="T5" fmla="*/ 7 h 12"/>
                  </a:gdLst>
                  <a:ahLst/>
                  <a:cxnLst>
                    <a:cxn ang="0">
                      <a:pos x="T0" y="T1"/>
                    </a:cxn>
                    <a:cxn ang="0">
                      <a:pos x="T2" y="T3"/>
                    </a:cxn>
                    <a:cxn ang="0">
                      <a:pos x="T4" y="T5"/>
                    </a:cxn>
                  </a:cxnLst>
                  <a:rect l="0" t="0" r="r" b="b"/>
                  <a:pathLst>
                    <a:path w="16" h="12">
                      <a:moveTo>
                        <a:pt x="12" y="0"/>
                      </a:moveTo>
                      <a:lnTo>
                        <a:pt x="0" y="12"/>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1" name="Freeform 2585">
                  <a:extLst>
                    <a:ext uri="{FF2B5EF4-FFF2-40B4-BE49-F238E27FC236}">
                      <a16:creationId xmlns:a16="http://schemas.microsoft.com/office/drawing/2014/main" id="{F806EF3D-4719-43A2-B0D3-B15AF436C55F}"/>
                    </a:ext>
                  </a:extLst>
                </p:cNvPr>
                <p:cNvSpPr>
                  <a:spLocks/>
                </p:cNvSpPr>
                <p:nvPr/>
              </p:nvSpPr>
              <p:spPr bwMode="auto">
                <a:xfrm>
                  <a:off x="4299" y="1838"/>
                  <a:ext cx="16" cy="10"/>
                </a:xfrm>
                <a:custGeom>
                  <a:avLst/>
                  <a:gdLst>
                    <a:gd name="T0" fmla="*/ 13 w 16"/>
                    <a:gd name="T1" fmla="*/ 0 h 10"/>
                    <a:gd name="T2" fmla="*/ 0 w 16"/>
                    <a:gd name="T3" fmla="*/ 10 h 10"/>
                    <a:gd name="T4" fmla="*/ 16 w 16"/>
                    <a:gd name="T5" fmla="*/ 7 h 10"/>
                  </a:gdLst>
                  <a:ahLst/>
                  <a:cxnLst>
                    <a:cxn ang="0">
                      <a:pos x="T0" y="T1"/>
                    </a:cxn>
                    <a:cxn ang="0">
                      <a:pos x="T2" y="T3"/>
                    </a:cxn>
                    <a:cxn ang="0">
                      <a:pos x="T4" y="T5"/>
                    </a:cxn>
                  </a:cxnLst>
                  <a:rect l="0" t="0" r="r" b="b"/>
                  <a:pathLst>
                    <a:path w="16" h="10">
                      <a:moveTo>
                        <a:pt x="13" y="0"/>
                      </a:moveTo>
                      <a:lnTo>
                        <a:pt x="0" y="10"/>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2" name="Freeform 2586">
                  <a:extLst>
                    <a:ext uri="{FF2B5EF4-FFF2-40B4-BE49-F238E27FC236}">
                      <a16:creationId xmlns:a16="http://schemas.microsoft.com/office/drawing/2014/main" id="{A395C5B7-A4FD-4EAE-8D78-13704AC9B600}"/>
                    </a:ext>
                  </a:extLst>
                </p:cNvPr>
                <p:cNvSpPr>
                  <a:spLocks/>
                </p:cNvSpPr>
                <p:nvPr/>
              </p:nvSpPr>
              <p:spPr bwMode="auto">
                <a:xfrm>
                  <a:off x="4299" y="1868"/>
                  <a:ext cx="12" cy="9"/>
                </a:xfrm>
                <a:custGeom>
                  <a:avLst/>
                  <a:gdLst>
                    <a:gd name="T0" fmla="*/ 9 w 12"/>
                    <a:gd name="T1" fmla="*/ 0 h 9"/>
                    <a:gd name="T2" fmla="*/ 0 w 12"/>
                    <a:gd name="T3" fmla="*/ 9 h 9"/>
                    <a:gd name="T4" fmla="*/ 12 w 12"/>
                    <a:gd name="T5" fmla="*/ 6 h 9"/>
                  </a:gdLst>
                  <a:ahLst/>
                  <a:cxnLst>
                    <a:cxn ang="0">
                      <a:pos x="T0" y="T1"/>
                    </a:cxn>
                    <a:cxn ang="0">
                      <a:pos x="T2" y="T3"/>
                    </a:cxn>
                    <a:cxn ang="0">
                      <a:pos x="T4" y="T5"/>
                    </a:cxn>
                  </a:cxnLst>
                  <a:rect l="0" t="0" r="r" b="b"/>
                  <a:pathLst>
                    <a:path w="12" h="9">
                      <a:moveTo>
                        <a:pt x="9" y="0"/>
                      </a:moveTo>
                      <a:lnTo>
                        <a:pt x="0" y="9"/>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3" name="Freeform 2587">
                  <a:extLst>
                    <a:ext uri="{FF2B5EF4-FFF2-40B4-BE49-F238E27FC236}">
                      <a16:creationId xmlns:a16="http://schemas.microsoft.com/office/drawing/2014/main" id="{863F8E54-F059-4DD8-B707-77C7A959742D}"/>
                    </a:ext>
                  </a:extLst>
                </p:cNvPr>
                <p:cNvSpPr>
                  <a:spLocks/>
                </p:cNvSpPr>
                <p:nvPr/>
              </p:nvSpPr>
              <p:spPr bwMode="auto">
                <a:xfrm>
                  <a:off x="4299" y="1899"/>
                  <a:ext cx="6" cy="7"/>
                </a:xfrm>
                <a:custGeom>
                  <a:avLst/>
                  <a:gdLst>
                    <a:gd name="T0" fmla="*/ 3 w 6"/>
                    <a:gd name="T1" fmla="*/ 0 h 7"/>
                    <a:gd name="T2" fmla="*/ 0 w 6"/>
                    <a:gd name="T3" fmla="*/ 7 h 7"/>
                    <a:gd name="T4" fmla="*/ 6 w 6"/>
                    <a:gd name="T5" fmla="*/ 2 h 7"/>
                  </a:gdLst>
                  <a:ahLst/>
                  <a:cxnLst>
                    <a:cxn ang="0">
                      <a:pos x="T0" y="T1"/>
                    </a:cxn>
                    <a:cxn ang="0">
                      <a:pos x="T2" y="T3"/>
                    </a:cxn>
                    <a:cxn ang="0">
                      <a:pos x="T4" y="T5"/>
                    </a:cxn>
                  </a:cxnLst>
                  <a:rect l="0" t="0" r="r" b="b"/>
                  <a:pathLst>
                    <a:path w="6" h="7">
                      <a:moveTo>
                        <a:pt x="3" y="0"/>
                      </a:moveTo>
                      <a:lnTo>
                        <a:pt x="0" y="7"/>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4" name="Freeform 2588">
                  <a:extLst>
                    <a:ext uri="{FF2B5EF4-FFF2-40B4-BE49-F238E27FC236}">
                      <a16:creationId xmlns:a16="http://schemas.microsoft.com/office/drawing/2014/main" id="{43B67464-0C34-4958-938F-412B7ACD7253}"/>
                    </a:ext>
                  </a:extLst>
                </p:cNvPr>
                <p:cNvSpPr>
                  <a:spLocks/>
                </p:cNvSpPr>
                <p:nvPr/>
              </p:nvSpPr>
              <p:spPr bwMode="auto">
                <a:xfrm>
                  <a:off x="4296" y="1928"/>
                  <a:ext cx="3" cy="7"/>
                </a:xfrm>
                <a:custGeom>
                  <a:avLst/>
                  <a:gdLst>
                    <a:gd name="T0" fmla="*/ 0 w 3"/>
                    <a:gd name="T1" fmla="*/ 1 h 7"/>
                    <a:gd name="T2" fmla="*/ 3 w 3"/>
                    <a:gd name="T3" fmla="*/ 7 h 7"/>
                    <a:gd name="T4" fmla="*/ 3 w 3"/>
                    <a:gd name="T5" fmla="*/ 0 h 7"/>
                  </a:gdLst>
                  <a:ahLst/>
                  <a:cxnLst>
                    <a:cxn ang="0">
                      <a:pos x="T0" y="T1"/>
                    </a:cxn>
                    <a:cxn ang="0">
                      <a:pos x="T2" y="T3"/>
                    </a:cxn>
                    <a:cxn ang="0">
                      <a:pos x="T4" y="T5"/>
                    </a:cxn>
                  </a:cxnLst>
                  <a:rect l="0" t="0" r="r" b="b"/>
                  <a:pathLst>
                    <a:path w="3" h="7">
                      <a:moveTo>
                        <a:pt x="0" y="1"/>
                      </a:moveTo>
                      <a:lnTo>
                        <a:pt x="3"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5" name="Freeform 2589">
                  <a:extLst>
                    <a:ext uri="{FF2B5EF4-FFF2-40B4-BE49-F238E27FC236}">
                      <a16:creationId xmlns:a16="http://schemas.microsoft.com/office/drawing/2014/main" id="{CDF8A0A1-524E-42D6-B69F-CB4BFF4EF5D8}"/>
                    </a:ext>
                  </a:extLst>
                </p:cNvPr>
                <p:cNvSpPr>
                  <a:spLocks/>
                </p:cNvSpPr>
                <p:nvPr/>
              </p:nvSpPr>
              <p:spPr bwMode="auto">
                <a:xfrm>
                  <a:off x="4294" y="1955"/>
                  <a:ext cx="5" cy="8"/>
                </a:xfrm>
                <a:custGeom>
                  <a:avLst/>
                  <a:gdLst>
                    <a:gd name="T0" fmla="*/ 0 w 5"/>
                    <a:gd name="T1" fmla="*/ 2 h 8"/>
                    <a:gd name="T2" fmla="*/ 5 w 5"/>
                    <a:gd name="T3" fmla="*/ 8 h 8"/>
                    <a:gd name="T4" fmla="*/ 3 w 5"/>
                    <a:gd name="T5" fmla="*/ 0 h 8"/>
                  </a:gdLst>
                  <a:ahLst/>
                  <a:cxnLst>
                    <a:cxn ang="0">
                      <a:pos x="T0" y="T1"/>
                    </a:cxn>
                    <a:cxn ang="0">
                      <a:pos x="T2" y="T3"/>
                    </a:cxn>
                    <a:cxn ang="0">
                      <a:pos x="T4" y="T5"/>
                    </a:cxn>
                  </a:cxnLst>
                  <a:rect l="0" t="0" r="r" b="b"/>
                  <a:pathLst>
                    <a:path w="5" h="8">
                      <a:moveTo>
                        <a:pt x="0" y="2"/>
                      </a:moveTo>
                      <a:lnTo>
                        <a:pt x="5"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6" name="Freeform 2590">
                  <a:extLst>
                    <a:ext uri="{FF2B5EF4-FFF2-40B4-BE49-F238E27FC236}">
                      <a16:creationId xmlns:a16="http://schemas.microsoft.com/office/drawing/2014/main" id="{7E4AB9CA-8C6F-4FA2-8B55-169238E82955}"/>
                    </a:ext>
                  </a:extLst>
                </p:cNvPr>
                <p:cNvSpPr>
                  <a:spLocks/>
                </p:cNvSpPr>
                <p:nvPr/>
              </p:nvSpPr>
              <p:spPr bwMode="auto">
                <a:xfrm>
                  <a:off x="4295" y="1983"/>
                  <a:ext cx="4" cy="9"/>
                </a:xfrm>
                <a:custGeom>
                  <a:avLst/>
                  <a:gdLst>
                    <a:gd name="T0" fmla="*/ 0 w 4"/>
                    <a:gd name="T1" fmla="*/ 1 h 9"/>
                    <a:gd name="T2" fmla="*/ 4 w 4"/>
                    <a:gd name="T3" fmla="*/ 9 h 9"/>
                    <a:gd name="T4" fmla="*/ 4 w 4"/>
                    <a:gd name="T5" fmla="*/ 0 h 9"/>
                  </a:gdLst>
                  <a:ahLst/>
                  <a:cxnLst>
                    <a:cxn ang="0">
                      <a:pos x="T0" y="T1"/>
                    </a:cxn>
                    <a:cxn ang="0">
                      <a:pos x="T2" y="T3"/>
                    </a:cxn>
                    <a:cxn ang="0">
                      <a:pos x="T4" y="T5"/>
                    </a:cxn>
                  </a:cxnLst>
                  <a:rect l="0" t="0" r="r" b="b"/>
                  <a:pathLst>
                    <a:path w="4" h="9">
                      <a:moveTo>
                        <a:pt x="0" y="1"/>
                      </a:moveTo>
                      <a:lnTo>
                        <a:pt x="4"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7" name="Freeform 2591">
                  <a:extLst>
                    <a:ext uri="{FF2B5EF4-FFF2-40B4-BE49-F238E27FC236}">
                      <a16:creationId xmlns:a16="http://schemas.microsoft.com/office/drawing/2014/main" id="{8EE2CA39-91C2-44DE-88ED-0C63DC76D0B5}"/>
                    </a:ext>
                  </a:extLst>
                </p:cNvPr>
                <p:cNvSpPr>
                  <a:spLocks/>
                </p:cNvSpPr>
                <p:nvPr/>
              </p:nvSpPr>
              <p:spPr bwMode="auto">
                <a:xfrm>
                  <a:off x="4299" y="2012"/>
                  <a:ext cx="3" cy="9"/>
                </a:xfrm>
                <a:custGeom>
                  <a:avLst/>
                  <a:gdLst>
                    <a:gd name="T0" fmla="*/ 0 w 3"/>
                    <a:gd name="T1" fmla="*/ 0 h 9"/>
                    <a:gd name="T2" fmla="*/ 0 w 3"/>
                    <a:gd name="T3" fmla="*/ 9 h 9"/>
                    <a:gd name="T4" fmla="*/ 3 w 3"/>
                    <a:gd name="T5" fmla="*/ 1 h 9"/>
                  </a:gdLst>
                  <a:ahLst/>
                  <a:cxnLst>
                    <a:cxn ang="0">
                      <a:pos x="T0" y="T1"/>
                    </a:cxn>
                    <a:cxn ang="0">
                      <a:pos x="T2" y="T3"/>
                    </a:cxn>
                    <a:cxn ang="0">
                      <a:pos x="T4" y="T5"/>
                    </a:cxn>
                  </a:cxnLst>
                  <a:rect l="0" t="0" r="r" b="b"/>
                  <a:pathLst>
                    <a:path w="3" h="9">
                      <a:moveTo>
                        <a:pt x="0" y="0"/>
                      </a:moveTo>
                      <a:lnTo>
                        <a:pt x="0" y="9"/>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8" name="Freeform 2592">
                  <a:extLst>
                    <a:ext uri="{FF2B5EF4-FFF2-40B4-BE49-F238E27FC236}">
                      <a16:creationId xmlns:a16="http://schemas.microsoft.com/office/drawing/2014/main" id="{18CBEA54-D841-4D4C-B0B3-F132E4465ED8}"/>
                    </a:ext>
                  </a:extLst>
                </p:cNvPr>
                <p:cNvSpPr>
                  <a:spLocks/>
                </p:cNvSpPr>
                <p:nvPr/>
              </p:nvSpPr>
              <p:spPr bwMode="auto">
                <a:xfrm>
                  <a:off x="4299" y="2043"/>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9" name="Freeform 2593">
                  <a:extLst>
                    <a:ext uri="{FF2B5EF4-FFF2-40B4-BE49-F238E27FC236}">
                      <a16:creationId xmlns:a16="http://schemas.microsoft.com/office/drawing/2014/main" id="{D0564D43-C88F-4D93-9CD4-DD4CF77ED6B0}"/>
                    </a:ext>
                  </a:extLst>
                </p:cNvPr>
                <p:cNvSpPr>
                  <a:spLocks/>
                </p:cNvSpPr>
                <p:nvPr/>
              </p:nvSpPr>
              <p:spPr bwMode="auto">
                <a:xfrm>
                  <a:off x="4299" y="2075"/>
                  <a:ext cx="5" cy="3"/>
                </a:xfrm>
                <a:custGeom>
                  <a:avLst/>
                  <a:gdLst>
                    <a:gd name="T0" fmla="*/ 3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3"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0" name="Freeform 2594">
                  <a:extLst>
                    <a:ext uri="{FF2B5EF4-FFF2-40B4-BE49-F238E27FC236}">
                      <a16:creationId xmlns:a16="http://schemas.microsoft.com/office/drawing/2014/main" id="{934ABC44-A2CD-426A-BFB7-EDB7798DD154}"/>
                    </a:ext>
                  </a:extLst>
                </p:cNvPr>
                <p:cNvSpPr>
                  <a:spLocks/>
                </p:cNvSpPr>
                <p:nvPr/>
              </p:nvSpPr>
              <p:spPr bwMode="auto">
                <a:xfrm>
                  <a:off x="4299" y="2107"/>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1" name="Freeform 2595">
                  <a:extLst>
                    <a:ext uri="{FF2B5EF4-FFF2-40B4-BE49-F238E27FC236}">
                      <a16:creationId xmlns:a16="http://schemas.microsoft.com/office/drawing/2014/main" id="{9F4F2108-8BB3-49F0-A87B-06318733C1A7}"/>
                    </a:ext>
                  </a:extLst>
                </p:cNvPr>
                <p:cNvSpPr>
                  <a:spLocks/>
                </p:cNvSpPr>
                <p:nvPr/>
              </p:nvSpPr>
              <p:spPr bwMode="auto">
                <a:xfrm>
                  <a:off x="4297" y="2136"/>
                  <a:ext cx="2" cy="4"/>
                </a:xfrm>
                <a:custGeom>
                  <a:avLst/>
                  <a:gdLst>
                    <a:gd name="T0" fmla="*/ 2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2" y="4"/>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2" name="Freeform 2596">
                  <a:extLst>
                    <a:ext uri="{FF2B5EF4-FFF2-40B4-BE49-F238E27FC236}">
                      <a16:creationId xmlns:a16="http://schemas.microsoft.com/office/drawing/2014/main" id="{BD7DB2B0-7418-4835-8082-AF30BD01DE58}"/>
                    </a:ext>
                  </a:extLst>
                </p:cNvPr>
                <p:cNvSpPr>
                  <a:spLocks/>
                </p:cNvSpPr>
                <p:nvPr/>
              </p:nvSpPr>
              <p:spPr bwMode="auto">
                <a:xfrm>
                  <a:off x="4294" y="2164"/>
                  <a:ext cx="5" cy="7"/>
                </a:xfrm>
                <a:custGeom>
                  <a:avLst/>
                  <a:gdLst>
                    <a:gd name="T0" fmla="*/ 3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3"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3" name="Freeform 2597">
                  <a:extLst>
                    <a:ext uri="{FF2B5EF4-FFF2-40B4-BE49-F238E27FC236}">
                      <a16:creationId xmlns:a16="http://schemas.microsoft.com/office/drawing/2014/main" id="{C0F23548-A4F1-4D95-B8EF-D26209631B27}"/>
                    </a:ext>
                  </a:extLst>
                </p:cNvPr>
                <p:cNvSpPr>
                  <a:spLocks/>
                </p:cNvSpPr>
                <p:nvPr/>
              </p:nvSpPr>
              <p:spPr bwMode="auto">
                <a:xfrm>
                  <a:off x="4294" y="2193"/>
                  <a:ext cx="5" cy="7"/>
                </a:xfrm>
                <a:custGeom>
                  <a:avLst/>
                  <a:gdLst>
                    <a:gd name="T0" fmla="*/ 3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3"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4" name="Freeform 2598">
                  <a:extLst>
                    <a:ext uri="{FF2B5EF4-FFF2-40B4-BE49-F238E27FC236}">
                      <a16:creationId xmlns:a16="http://schemas.microsoft.com/office/drawing/2014/main" id="{C4B7D4AD-0AD1-41CE-B4B9-F8F330A257F5}"/>
                    </a:ext>
                  </a:extLst>
                </p:cNvPr>
                <p:cNvSpPr>
                  <a:spLocks/>
                </p:cNvSpPr>
                <p:nvPr/>
              </p:nvSpPr>
              <p:spPr bwMode="auto">
                <a:xfrm>
                  <a:off x="4294" y="2222"/>
                  <a:ext cx="5" cy="6"/>
                </a:xfrm>
                <a:custGeom>
                  <a:avLst/>
                  <a:gdLst>
                    <a:gd name="T0" fmla="*/ 3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3"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5" name="Freeform 2599">
                  <a:extLst>
                    <a:ext uri="{FF2B5EF4-FFF2-40B4-BE49-F238E27FC236}">
                      <a16:creationId xmlns:a16="http://schemas.microsoft.com/office/drawing/2014/main" id="{4546ACA9-93D7-4669-B28D-92C42CDA2333}"/>
                    </a:ext>
                  </a:extLst>
                </p:cNvPr>
                <p:cNvSpPr>
                  <a:spLocks/>
                </p:cNvSpPr>
                <p:nvPr/>
              </p:nvSpPr>
              <p:spPr bwMode="auto">
                <a:xfrm>
                  <a:off x="4295" y="2250"/>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6" name="Freeform 2600">
                  <a:extLst>
                    <a:ext uri="{FF2B5EF4-FFF2-40B4-BE49-F238E27FC236}">
                      <a16:creationId xmlns:a16="http://schemas.microsoft.com/office/drawing/2014/main" id="{9D63081D-357F-403A-9FAD-EE703607114D}"/>
                    </a:ext>
                  </a:extLst>
                </p:cNvPr>
                <p:cNvSpPr>
                  <a:spLocks/>
                </p:cNvSpPr>
                <p:nvPr/>
              </p:nvSpPr>
              <p:spPr bwMode="auto">
                <a:xfrm>
                  <a:off x="4297" y="2279"/>
                  <a:ext cx="2" cy="4"/>
                </a:xfrm>
                <a:custGeom>
                  <a:avLst/>
                  <a:gdLst>
                    <a:gd name="T0" fmla="*/ 1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1"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7" name="Freeform 2601">
                  <a:extLst>
                    <a:ext uri="{FF2B5EF4-FFF2-40B4-BE49-F238E27FC236}">
                      <a16:creationId xmlns:a16="http://schemas.microsoft.com/office/drawing/2014/main" id="{D83F40D8-9B11-42C0-A768-BAD1E61270E9}"/>
                    </a:ext>
                  </a:extLst>
                </p:cNvPr>
                <p:cNvSpPr>
                  <a:spLocks/>
                </p:cNvSpPr>
                <p:nvPr/>
              </p:nvSpPr>
              <p:spPr bwMode="auto">
                <a:xfrm>
                  <a:off x="4299" y="2308"/>
                  <a:ext cx="1" cy="3"/>
                </a:xfrm>
                <a:custGeom>
                  <a:avLst/>
                  <a:gdLst>
                    <a:gd name="T0" fmla="*/ 1 w 1"/>
                    <a:gd name="T1" fmla="*/ 2 h 3"/>
                    <a:gd name="T2" fmla="*/ 0 w 1"/>
                    <a:gd name="T3" fmla="*/ 0 h 3"/>
                    <a:gd name="T4" fmla="*/ 0 w 1"/>
                    <a:gd name="T5" fmla="*/ 3 h 3"/>
                  </a:gdLst>
                  <a:ahLst/>
                  <a:cxnLst>
                    <a:cxn ang="0">
                      <a:pos x="T0" y="T1"/>
                    </a:cxn>
                    <a:cxn ang="0">
                      <a:pos x="T2" y="T3"/>
                    </a:cxn>
                    <a:cxn ang="0">
                      <a:pos x="T4" y="T5"/>
                    </a:cxn>
                  </a:cxnLst>
                  <a:rect l="0" t="0" r="r" b="b"/>
                  <a:pathLst>
                    <a:path w="1" h="3">
                      <a:moveTo>
                        <a:pt x="1" y="2"/>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8" name="Freeform 2602">
                  <a:extLst>
                    <a:ext uri="{FF2B5EF4-FFF2-40B4-BE49-F238E27FC236}">
                      <a16:creationId xmlns:a16="http://schemas.microsoft.com/office/drawing/2014/main" id="{581363D0-2D8A-44AB-9965-32D8DFD3F133}"/>
                    </a:ext>
                  </a:extLst>
                </p:cNvPr>
                <p:cNvSpPr>
                  <a:spLocks/>
                </p:cNvSpPr>
                <p:nvPr/>
              </p:nvSpPr>
              <p:spPr bwMode="auto">
                <a:xfrm>
                  <a:off x="4299" y="2337"/>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9" name="Freeform 2603">
                  <a:extLst>
                    <a:ext uri="{FF2B5EF4-FFF2-40B4-BE49-F238E27FC236}">
                      <a16:creationId xmlns:a16="http://schemas.microsoft.com/office/drawing/2014/main" id="{53F4460B-51D8-4B5C-9F77-451F225CB92A}"/>
                    </a:ext>
                  </a:extLst>
                </p:cNvPr>
                <p:cNvSpPr>
                  <a:spLocks/>
                </p:cNvSpPr>
                <p:nvPr/>
              </p:nvSpPr>
              <p:spPr bwMode="auto">
                <a:xfrm>
                  <a:off x="4299" y="2365"/>
                  <a:ext cx="12" cy="6"/>
                </a:xfrm>
                <a:custGeom>
                  <a:avLst/>
                  <a:gdLst>
                    <a:gd name="T0" fmla="*/ 12 w 12"/>
                    <a:gd name="T1" fmla="*/ 0 h 6"/>
                    <a:gd name="T2" fmla="*/ 0 w 12"/>
                    <a:gd name="T3" fmla="*/ 0 h 6"/>
                    <a:gd name="T4" fmla="*/ 11 w 12"/>
                    <a:gd name="T5" fmla="*/ 6 h 6"/>
                  </a:gdLst>
                  <a:ahLst/>
                  <a:cxnLst>
                    <a:cxn ang="0">
                      <a:pos x="T0" y="T1"/>
                    </a:cxn>
                    <a:cxn ang="0">
                      <a:pos x="T2" y="T3"/>
                    </a:cxn>
                    <a:cxn ang="0">
                      <a:pos x="T4" y="T5"/>
                    </a:cxn>
                  </a:cxnLst>
                  <a:rect l="0" t="0" r="r" b="b"/>
                  <a:pathLst>
                    <a:path w="12" h="6">
                      <a:moveTo>
                        <a:pt x="12" y="0"/>
                      </a:moveTo>
                      <a:lnTo>
                        <a:pt x="0" y="0"/>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0" name="Freeform 2604">
                  <a:extLst>
                    <a:ext uri="{FF2B5EF4-FFF2-40B4-BE49-F238E27FC236}">
                      <a16:creationId xmlns:a16="http://schemas.microsoft.com/office/drawing/2014/main" id="{F3B0EAC5-5272-4C37-A104-51FA04E336F1}"/>
                    </a:ext>
                  </a:extLst>
                </p:cNvPr>
                <p:cNvSpPr>
                  <a:spLocks/>
                </p:cNvSpPr>
                <p:nvPr/>
              </p:nvSpPr>
              <p:spPr bwMode="auto">
                <a:xfrm>
                  <a:off x="4299" y="2394"/>
                  <a:ext cx="17" cy="8"/>
                </a:xfrm>
                <a:custGeom>
                  <a:avLst/>
                  <a:gdLst>
                    <a:gd name="T0" fmla="*/ 17 w 17"/>
                    <a:gd name="T1" fmla="*/ 0 h 8"/>
                    <a:gd name="T2" fmla="*/ 0 w 17"/>
                    <a:gd name="T3" fmla="*/ 0 h 8"/>
                    <a:gd name="T4" fmla="*/ 15 w 17"/>
                    <a:gd name="T5" fmla="*/ 8 h 8"/>
                  </a:gdLst>
                  <a:ahLst/>
                  <a:cxnLst>
                    <a:cxn ang="0">
                      <a:pos x="T0" y="T1"/>
                    </a:cxn>
                    <a:cxn ang="0">
                      <a:pos x="T2" y="T3"/>
                    </a:cxn>
                    <a:cxn ang="0">
                      <a:pos x="T4" y="T5"/>
                    </a:cxn>
                  </a:cxnLst>
                  <a:rect l="0" t="0" r="r" b="b"/>
                  <a:pathLst>
                    <a:path w="17" h="8">
                      <a:moveTo>
                        <a:pt x="17" y="0"/>
                      </a:moveTo>
                      <a:lnTo>
                        <a:pt x="0" y="0"/>
                      </a:lnTo>
                      <a:lnTo>
                        <a:pt x="1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1" name="Freeform 2605">
                  <a:extLst>
                    <a:ext uri="{FF2B5EF4-FFF2-40B4-BE49-F238E27FC236}">
                      <a16:creationId xmlns:a16="http://schemas.microsoft.com/office/drawing/2014/main" id="{7B331398-C0BF-4E06-8356-C696D0881339}"/>
                    </a:ext>
                  </a:extLst>
                </p:cNvPr>
                <p:cNvSpPr>
                  <a:spLocks/>
                </p:cNvSpPr>
                <p:nvPr/>
              </p:nvSpPr>
              <p:spPr bwMode="auto">
                <a:xfrm>
                  <a:off x="4299" y="2423"/>
                  <a:ext cx="19" cy="10"/>
                </a:xfrm>
                <a:custGeom>
                  <a:avLst/>
                  <a:gdLst>
                    <a:gd name="T0" fmla="*/ 19 w 19"/>
                    <a:gd name="T1" fmla="*/ 2 h 10"/>
                    <a:gd name="T2" fmla="*/ 0 w 19"/>
                    <a:gd name="T3" fmla="*/ 0 h 10"/>
                    <a:gd name="T4" fmla="*/ 16 w 19"/>
                    <a:gd name="T5" fmla="*/ 10 h 10"/>
                  </a:gdLst>
                  <a:ahLst/>
                  <a:cxnLst>
                    <a:cxn ang="0">
                      <a:pos x="T0" y="T1"/>
                    </a:cxn>
                    <a:cxn ang="0">
                      <a:pos x="T2" y="T3"/>
                    </a:cxn>
                    <a:cxn ang="0">
                      <a:pos x="T4" y="T5"/>
                    </a:cxn>
                  </a:cxnLst>
                  <a:rect l="0" t="0" r="r" b="b"/>
                  <a:pathLst>
                    <a:path w="19" h="10">
                      <a:moveTo>
                        <a:pt x="19" y="2"/>
                      </a:moveTo>
                      <a:lnTo>
                        <a:pt x="0" y="0"/>
                      </a:lnTo>
                      <a:lnTo>
                        <a:pt x="16"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2" name="Freeform 2606">
                  <a:extLst>
                    <a:ext uri="{FF2B5EF4-FFF2-40B4-BE49-F238E27FC236}">
                      <a16:creationId xmlns:a16="http://schemas.microsoft.com/office/drawing/2014/main" id="{2517D9E2-E0A8-4A5B-90C6-9B18C934401D}"/>
                    </a:ext>
                  </a:extLst>
                </p:cNvPr>
                <p:cNvSpPr>
                  <a:spLocks/>
                </p:cNvSpPr>
                <p:nvPr/>
              </p:nvSpPr>
              <p:spPr bwMode="auto">
                <a:xfrm>
                  <a:off x="4299" y="2452"/>
                  <a:ext cx="16" cy="11"/>
                </a:xfrm>
                <a:custGeom>
                  <a:avLst/>
                  <a:gdLst>
                    <a:gd name="T0" fmla="*/ 16 w 16"/>
                    <a:gd name="T1" fmla="*/ 3 h 11"/>
                    <a:gd name="T2" fmla="*/ 0 w 16"/>
                    <a:gd name="T3" fmla="*/ 0 h 11"/>
                    <a:gd name="T4" fmla="*/ 13 w 16"/>
                    <a:gd name="T5" fmla="*/ 11 h 11"/>
                  </a:gdLst>
                  <a:ahLst/>
                  <a:cxnLst>
                    <a:cxn ang="0">
                      <a:pos x="T0" y="T1"/>
                    </a:cxn>
                    <a:cxn ang="0">
                      <a:pos x="T2" y="T3"/>
                    </a:cxn>
                    <a:cxn ang="0">
                      <a:pos x="T4" y="T5"/>
                    </a:cxn>
                  </a:cxnLst>
                  <a:rect l="0" t="0" r="r" b="b"/>
                  <a:pathLst>
                    <a:path w="16" h="11">
                      <a:moveTo>
                        <a:pt x="16" y="3"/>
                      </a:moveTo>
                      <a:lnTo>
                        <a:pt x="0" y="0"/>
                      </a:lnTo>
                      <a:lnTo>
                        <a:pt x="13"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3" name="Freeform 2607">
                  <a:extLst>
                    <a:ext uri="{FF2B5EF4-FFF2-40B4-BE49-F238E27FC236}">
                      <a16:creationId xmlns:a16="http://schemas.microsoft.com/office/drawing/2014/main" id="{19AA292C-477B-4BC5-8B11-44580B3D6C26}"/>
                    </a:ext>
                  </a:extLst>
                </p:cNvPr>
                <p:cNvSpPr>
                  <a:spLocks/>
                </p:cNvSpPr>
                <p:nvPr/>
              </p:nvSpPr>
              <p:spPr bwMode="auto">
                <a:xfrm>
                  <a:off x="4299" y="2480"/>
                  <a:ext cx="10" cy="9"/>
                </a:xfrm>
                <a:custGeom>
                  <a:avLst/>
                  <a:gdLst>
                    <a:gd name="T0" fmla="*/ 10 w 10"/>
                    <a:gd name="T1" fmla="*/ 4 h 9"/>
                    <a:gd name="T2" fmla="*/ 0 w 10"/>
                    <a:gd name="T3" fmla="*/ 0 h 9"/>
                    <a:gd name="T4" fmla="*/ 7 w 10"/>
                    <a:gd name="T5" fmla="*/ 9 h 9"/>
                  </a:gdLst>
                  <a:ahLst/>
                  <a:cxnLst>
                    <a:cxn ang="0">
                      <a:pos x="T0" y="T1"/>
                    </a:cxn>
                    <a:cxn ang="0">
                      <a:pos x="T2" y="T3"/>
                    </a:cxn>
                    <a:cxn ang="0">
                      <a:pos x="T4" y="T5"/>
                    </a:cxn>
                  </a:cxnLst>
                  <a:rect l="0" t="0" r="r" b="b"/>
                  <a:pathLst>
                    <a:path w="10" h="9">
                      <a:moveTo>
                        <a:pt x="10" y="4"/>
                      </a:moveTo>
                      <a:lnTo>
                        <a:pt x="0" y="0"/>
                      </a:lnTo>
                      <a:lnTo>
                        <a:pt x="7"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4" name="Freeform 2608">
                  <a:extLst>
                    <a:ext uri="{FF2B5EF4-FFF2-40B4-BE49-F238E27FC236}">
                      <a16:creationId xmlns:a16="http://schemas.microsoft.com/office/drawing/2014/main" id="{018C4F71-1171-4EA3-9C93-2887E10048B1}"/>
                    </a:ext>
                  </a:extLst>
                </p:cNvPr>
                <p:cNvSpPr>
                  <a:spLocks/>
                </p:cNvSpPr>
                <p:nvPr/>
              </p:nvSpPr>
              <p:spPr bwMode="auto">
                <a:xfrm>
                  <a:off x="4299" y="2509"/>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5" name="Freeform 2609">
                  <a:extLst>
                    <a:ext uri="{FF2B5EF4-FFF2-40B4-BE49-F238E27FC236}">
                      <a16:creationId xmlns:a16="http://schemas.microsoft.com/office/drawing/2014/main" id="{002D9F0E-B9F9-4411-8F01-77D1CE655203}"/>
                    </a:ext>
                  </a:extLst>
                </p:cNvPr>
                <p:cNvSpPr>
                  <a:spLocks/>
                </p:cNvSpPr>
                <p:nvPr/>
              </p:nvSpPr>
              <p:spPr bwMode="auto">
                <a:xfrm>
                  <a:off x="4294" y="2536"/>
                  <a:ext cx="5" cy="2"/>
                </a:xfrm>
                <a:custGeom>
                  <a:avLst/>
                  <a:gdLst>
                    <a:gd name="T0" fmla="*/ 0 w 5"/>
                    <a:gd name="T1" fmla="*/ 2 h 2"/>
                    <a:gd name="T2" fmla="*/ 5 w 5"/>
                    <a:gd name="T3" fmla="*/ 2 h 2"/>
                    <a:gd name="T4" fmla="*/ 0 w 5"/>
                    <a:gd name="T5" fmla="*/ 0 h 2"/>
                  </a:gdLst>
                  <a:ahLst/>
                  <a:cxnLst>
                    <a:cxn ang="0">
                      <a:pos x="T0" y="T1"/>
                    </a:cxn>
                    <a:cxn ang="0">
                      <a:pos x="T2" y="T3"/>
                    </a:cxn>
                    <a:cxn ang="0">
                      <a:pos x="T4" y="T5"/>
                    </a:cxn>
                  </a:cxnLst>
                  <a:rect l="0" t="0" r="r" b="b"/>
                  <a:pathLst>
                    <a:path w="5" h="2">
                      <a:moveTo>
                        <a:pt x="0" y="2"/>
                      </a:moveTo>
                      <a:lnTo>
                        <a:pt x="5"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6" name="Freeform 2610">
                  <a:extLst>
                    <a:ext uri="{FF2B5EF4-FFF2-40B4-BE49-F238E27FC236}">
                      <a16:creationId xmlns:a16="http://schemas.microsoft.com/office/drawing/2014/main" id="{7391F506-ED70-48FD-93E2-14AC42F7F042}"/>
                    </a:ext>
                  </a:extLst>
                </p:cNvPr>
                <p:cNvSpPr>
                  <a:spLocks/>
                </p:cNvSpPr>
                <p:nvPr/>
              </p:nvSpPr>
              <p:spPr bwMode="auto">
                <a:xfrm>
                  <a:off x="4288" y="2559"/>
                  <a:ext cx="11" cy="8"/>
                </a:xfrm>
                <a:custGeom>
                  <a:avLst/>
                  <a:gdLst>
                    <a:gd name="T0" fmla="*/ 0 w 11"/>
                    <a:gd name="T1" fmla="*/ 5 h 8"/>
                    <a:gd name="T2" fmla="*/ 11 w 11"/>
                    <a:gd name="T3" fmla="*/ 8 h 8"/>
                    <a:gd name="T4" fmla="*/ 3 w 11"/>
                    <a:gd name="T5" fmla="*/ 0 h 8"/>
                  </a:gdLst>
                  <a:ahLst/>
                  <a:cxnLst>
                    <a:cxn ang="0">
                      <a:pos x="T0" y="T1"/>
                    </a:cxn>
                    <a:cxn ang="0">
                      <a:pos x="T2" y="T3"/>
                    </a:cxn>
                    <a:cxn ang="0">
                      <a:pos x="T4" y="T5"/>
                    </a:cxn>
                  </a:cxnLst>
                  <a:rect l="0" t="0" r="r" b="b"/>
                  <a:pathLst>
                    <a:path w="11" h="8">
                      <a:moveTo>
                        <a:pt x="0" y="5"/>
                      </a:moveTo>
                      <a:lnTo>
                        <a:pt x="11"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7" name="Freeform 2611">
                  <a:extLst>
                    <a:ext uri="{FF2B5EF4-FFF2-40B4-BE49-F238E27FC236}">
                      <a16:creationId xmlns:a16="http://schemas.microsoft.com/office/drawing/2014/main" id="{57717009-9EE5-4CB9-A179-C7D42E9D1CD5}"/>
                    </a:ext>
                  </a:extLst>
                </p:cNvPr>
                <p:cNvSpPr>
                  <a:spLocks/>
                </p:cNvSpPr>
                <p:nvPr/>
              </p:nvSpPr>
              <p:spPr bwMode="auto">
                <a:xfrm>
                  <a:off x="4287" y="2585"/>
                  <a:ext cx="12" cy="10"/>
                </a:xfrm>
                <a:custGeom>
                  <a:avLst/>
                  <a:gdLst>
                    <a:gd name="T0" fmla="*/ 0 w 12"/>
                    <a:gd name="T1" fmla="*/ 5 h 10"/>
                    <a:gd name="T2" fmla="*/ 12 w 12"/>
                    <a:gd name="T3" fmla="*/ 10 h 10"/>
                    <a:gd name="T4" fmla="*/ 4 w 12"/>
                    <a:gd name="T5" fmla="*/ 0 h 10"/>
                  </a:gdLst>
                  <a:ahLst/>
                  <a:cxnLst>
                    <a:cxn ang="0">
                      <a:pos x="T0" y="T1"/>
                    </a:cxn>
                    <a:cxn ang="0">
                      <a:pos x="T2" y="T3"/>
                    </a:cxn>
                    <a:cxn ang="0">
                      <a:pos x="T4" y="T5"/>
                    </a:cxn>
                  </a:cxnLst>
                  <a:rect l="0" t="0" r="r" b="b"/>
                  <a:pathLst>
                    <a:path w="12" h="10">
                      <a:moveTo>
                        <a:pt x="0" y="5"/>
                      </a:moveTo>
                      <a:lnTo>
                        <a:pt x="12"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8" name="Freeform 2612">
                  <a:extLst>
                    <a:ext uri="{FF2B5EF4-FFF2-40B4-BE49-F238E27FC236}">
                      <a16:creationId xmlns:a16="http://schemas.microsoft.com/office/drawing/2014/main" id="{54D5C065-60C4-46FD-B2BB-19E781A82EFE}"/>
                    </a:ext>
                  </a:extLst>
                </p:cNvPr>
                <p:cNvSpPr>
                  <a:spLocks/>
                </p:cNvSpPr>
                <p:nvPr/>
              </p:nvSpPr>
              <p:spPr bwMode="auto">
                <a:xfrm>
                  <a:off x="4316" y="1696"/>
                  <a:ext cx="12" cy="9"/>
                </a:xfrm>
                <a:custGeom>
                  <a:avLst/>
                  <a:gdLst>
                    <a:gd name="T0" fmla="*/ 0 w 12"/>
                    <a:gd name="T1" fmla="*/ 5 h 9"/>
                    <a:gd name="T2" fmla="*/ 12 w 12"/>
                    <a:gd name="T3" fmla="*/ 9 h 9"/>
                    <a:gd name="T4" fmla="*/ 3 w 12"/>
                    <a:gd name="T5" fmla="*/ 0 h 9"/>
                  </a:gdLst>
                  <a:ahLst/>
                  <a:cxnLst>
                    <a:cxn ang="0">
                      <a:pos x="T0" y="T1"/>
                    </a:cxn>
                    <a:cxn ang="0">
                      <a:pos x="T2" y="T3"/>
                    </a:cxn>
                    <a:cxn ang="0">
                      <a:pos x="T4" y="T5"/>
                    </a:cxn>
                  </a:cxnLst>
                  <a:rect l="0" t="0" r="r" b="b"/>
                  <a:pathLst>
                    <a:path w="12" h="9">
                      <a:moveTo>
                        <a:pt x="0" y="5"/>
                      </a:moveTo>
                      <a:lnTo>
                        <a:pt x="12"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9" name="Freeform 2613">
                  <a:extLst>
                    <a:ext uri="{FF2B5EF4-FFF2-40B4-BE49-F238E27FC236}">
                      <a16:creationId xmlns:a16="http://schemas.microsoft.com/office/drawing/2014/main" id="{4879F5B9-0939-41FE-84C5-4B22582A6C77}"/>
                    </a:ext>
                  </a:extLst>
                </p:cNvPr>
                <p:cNvSpPr>
                  <a:spLocks/>
                </p:cNvSpPr>
                <p:nvPr/>
              </p:nvSpPr>
              <p:spPr bwMode="auto">
                <a:xfrm>
                  <a:off x="4322" y="1726"/>
                  <a:ext cx="6" cy="7"/>
                </a:xfrm>
                <a:custGeom>
                  <a:avLst/>
                  <a:gdLst>
                    <a:gd name="T0" fmla="*/ 0 w 6"/>
                    <a:gd name="T1" fmla="*/ 2 h 7"/>
                    <a:gd name="T2" fmla="*/ 6 w 6"/>
                    <a:gd name="T3" fmla="*/ 7 h 7"/>
                    <a:gd name="T4" fmla="*/ 3 w 6"/>
                    <a:gd name="T5" fmla="*/ 0 h 7"/>
                  </a:gdLst>
                  <a:ahLst/>
                  <a:cxnLst>
                    <a:cxn ang="0">
                      <a:pos x="T0" y="T1"/>
                    </a:cxn>
                    <a:cxn ang="0">
                      <a:pos x="T2" y="T3"/>
                    </a:cxn>
                    <a:cxn ang="0">
                      <a:pos x="T4" y="T5"/>
                    </a:cxn>
                  </a:cxnLst>
                  <a:rect l="0" t="0" r="r" b="b"/>
                  <a:pathLst>
                    <a:path w="6" h="7">
                      <a:moveTo>
                        <a:pt x="0" y="2"/>
                      </a:moveTo>
                      <a:lnTo>
                        <a:pt x="6"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0" name="Freeform 2614">
                  <a:extLst>
                    <a:ext uri="{FF2B5EF4-FFF2-40B4-BE49-F238E27FC236}">
                      <a16:creationId xmlns:a16="http://schemas.microsoft.com/office/drawing/2014/main" id="{046E64E9-100F-46BB-8CD8-2272010202A1}"/>
                    </a:ext>
                  </a:extLst>
                </p:cNvPr>
                <p:cNvSpPr>
                  <a:spLocks/>
                </p:cNvSpPr>
                <p:nvPr/>
              </p:nvSpPr>
              <p:spPr bwMode="auto">
                <a:xfrm>
                  <a:off x="4328" y="1756"/>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1" name="Freeform 2615">
                  <a:extLst>
                    <a:ext uri="{FF2B5EF4-FFF2-40B4-BE49-F238E27FC236}">
                      <a16:creationId xmlns:a16="http://schemas.microsoft.com/office/drawing/2014/main" id="{01B72484-CA47-4F3C-9A33-61B580E40E4F}"/>
                    </a:ext>
                  </a:extLst>
                </p:cNvPr>
                <p:cNvSpPr>
                  <a:spLocks/>
                </p:cNvSpPr>
                <p:nvPr/>
              </p:nvSpPr>
              <p:spPr bwMode="auto">
                <a:xfrm>
                  <a:off x="4328" y="1783"/>
                  <a:ext cx="11" cy="8"/>
                </a:xfrm>
                <a:custGeom>
                  <a:avLst/>
                  <a:gdLst>
                    <a:gd name="T0" fmla="*/ 8 w 11"/>
                    <a:gd name="T1" fmla="*/ 0 h 8"/>
                    <a:gd name="T2" fmla="*/ 0 w 11"/>
                    <a:gd name="T3" fmla="*/ 8 h 8"/>
                    <a:gd name="T4" fmla="*/ 11 w 11"/>
                    <a:gd name="T5" fmla="*/ 5 h 8"/>
                  </a:gdLst>
                  <a:ahLst/>
                  <a:cxnLst>
                    <a:cxn ang="0">
                      <a:pos x="T0" y="T1"/>
                    </a:cxn>
                    <a:cxn ang="0">
                      <a:pos x="T2" y="T3"/>
                    </a:cxn>
                    <a:cxn ang="0">
                      <a:pos x="T4" y="T5"/>
                    </a:cxn>
                  </a:cxnLst>
                  <a:rect l="0" t="0" r="r" b="b"/>
                  <a:pathLst>
                    <a:path w="11" h="8">
                      <a:moveTo>
                        <a:pt x="8" y="0"/>
                      </a:moveTo>
                      <a:lnTo>
                        <a:pt x="0" y="8"/>
                      </a:lnTo>
                      <a:lnTo>
                        <a:pt x="1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2" name="Freeform 2616">
                  <a:extLst>
                    <a:ext uri="{FF2B5EF4-FFF2-40B4-BE49-F238E27FC236}">
                      <a16:creationId xmlns:a16="http://schemas.microsoft.com/office/drawing/2014/main" id="{3FD7BA3E-1EAD-4FEC-86A4-5FB8A42BB86A}"/>
                    </a:ext>
                  </a:extLst>
                </p:cNvPr>
                <p:cNvSpPr>
                  <a:spLocks/>
                </p:cNvSpPr>
                <p:nvPr/>
              </p:nvSpPr>
              <p:spPr bwMode="auto">
                <a:xfrm>
                  <a:off x="4328" y="1812"/>
                  <a:ext cx="15" cy="8"/>
                </a:xfrm>
                <a:custGeom>
                  <a:avLst/>
                  <a:gdLst>
                    <a:gd name="T0" fmla="*/ 13 w 15"/>
                    <a:gd name="T1" fmla="*/ 0 h 8"/>
                    <a:gd name="T2" fmla="*/ 0 w 15"/>
                    <a:gd name="T3" fmla="*/ 8 h 8"/>
                    <a:gd name="T4" fmla="*/ 15 w 15"/>
                    <a:gd name="T5" fmla="*/ 7 h 8"/>
                  </a:gdLst>
                  <a:ahLst/>
                  <a:cxnLst>
                    <a:cxn ang="0">
                      <a:pos x="T0" y="T1"/>
                    </a:cxn>
                    <a:cxn ang="0">
                      <a:pos x="T2" y="T3"/>
                    </a:cxn>
                    <a:cxn ang="0">
                      <a:pos x="T4" y="T5"/>
                    </a:cxn>
                  </a:cxnLst>
                  <a:rect l="0" t="0" r="r" b="b"/>
                  <a:pathLst>
                    <a:path w="15" h="8">
                      <a:moveTo>
                        <a:pt x="13" y="0"/>
                      </a:moveTo>
                      <a:lnTo>
                        <a:pt x="0" y="8"/>
                      </a:lnTo>
                      <a:lnTo>
                        <a:pt x="1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3" name="Freeform 2617">
                  <a:extLst>
                    <a:ext uri="{FF2B5EF4-FFF2-40B4-BE49-F238E27FC236}">
                      <a16:creationId xmlns:a16="http://schemas.microsoft.com/office/drawing/2014/main" id="{6FFC52AA-F575-418A-8AAF-EDC09E1F253B}"/>
                    </a:ext>
                  </a:extLst>
                </p:cNvPr>
                <p:cNvSpPr>
                  <a:spLocks/>
                </p:cNvSpPr>
                <p:nvPr/>
              </p:nvSpPr>
              <p:spPr bwMode="auto">
                <a:xfrm>
                  <a:off x="4328" y="1843"/>
                  <a:ext cx="14" cy="6"/>
                </a:xfrm>
                <a:custGeom>
                  <a:avLst/>
                  <a:gdLst>
                    <a:gd name="T0" fmla="*/ 13 w 14"/>
                    <a:gd name="T1" fmla="*/ 0 h 6"/>
                    <a:gd name="T2" fmla="*/ 0 w 14"/>
                    <a:gd name="T3" fmla="*/ 5 h 6"/>
                    <a:gd name="T4" fmla="*/ 14 w 14"/>
                    <a:gd name="T5" fmla="*/ 6 h 6"/>
                  </a:gdLst>
                  <a:ahLst/>
                  <a:cxnLst>
                    <a:cxn ang="0">
                      <a:pos x="T0" y="T1"/>
                    </a:cxn>
                    <a:cxn ang="0">
                      <a:pos x="T2" y="T3"/>
                    </a:cxn>
                    <a:cxn ang="0">
                      <a:pos x="T4" y="T5"/>
                    </a:cxn>
                  </a:cxnLst>
                  <a:rect l="0" t="0" r="r" b="b"/>
                  <a:pathLst>
                    <a:path w="14" h="6">
                      <a:moveTo>
                        <a:pt x="13" y="0"/>
                      </a:moveTo>
                      <a:lnTo>
                        <a:pt x="0" y="5"/>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819">
                <a:extLst>
                  <a:ext uri="{FF2B5EF4-FFF2-40B4-BE49-F238E27FC236}">
                    <a16:creationId xmlns:a16="http://schemas.microsoft.com/office/drawing/2014/main" id="{E67A4566-A114-40CE-8889-FD68654357DD}"/>
                  </a:ext>
                </a:extLst>
              </p:cNvPr>
              <p:cNvGrpSpPr>
                <a:grpSpLocks/>
              </p:cNvGrpSpPr>
              <p:nvPr/>
            </p:nvGrpSpPr>
            <p:grpSpPr bwMode="auto">
              <a:xfrm>
                <a:off x="4313" y="1698"/>
                <a:ext cx="200" cy="900"/>
                <a:chOff x="4313" y="1698"/>
                <a:chExt cx="200" cy="900"/>
              </a:xfrm>
            </p:grpSpPr>
            <p:sp>
              <p:nvSpPr>
                <p:cNvPr id="3384" name="Freeform 2619">
                  <a:extLst>
                    <a:ext uri="{FF2B5EF4-FFF2-40B4-BE49-F238E27FC236}">
                      <a16:creationId xmlns:a16="http://schemas.microsoft.com/office/drawing/2014/main" id="{334B278B-BAF4-47DB-A1A6-30981C83AA69}"/>
                    </a:ext>
                  </a:extLst>
                </p:cNvPr>
                <p:cNvSpPr>
                  <a:spLocks/>
                </p:cNvSpPr>
                <p:nvPr/>
              </p:nvSpPr>
              <p:spPr bwMode="auto">
                <a:xfrm>
                  <a:off x="4328" y="1874"/>
                  <a:ext cx="8" cy="5"/>
                </a:xfrm>
                <a:custGeom>
                  <a:avLst/>
                  <a:gdLst>
                    <a:gd name="T0" fmla="*/ 8 w 8"/>
                    <a:gd name="T1" fmla="*/ 0 h 5"/>
                    <a:gd name="T2" fmla="*/ 0 w 8"/>
                    <a:gd name="T3" fmla="*/ 3 h 5"/>
                    <a:gd name="T4" fmla="*/ 8 w 8"/>
                    <a:gd name="T5" fmla="*/ 5 h 5"/>
                  </a:gdLst>
                  <a:ahLst/>
                  <a:cxnLst>
                    <a:cxn ang="0">
                      <a:pos x="T0" y="T1"/>
                    </a:cxn>
                    <a:cxn ang="0">
                      <a:pos x="T2" y="T3"/>
                    </a:cxn>
                    <a:cxn ang="0">
                      <a:pos x="T4" y="T5"/>
                    </a:cxn>
                  </a:cxnLst>
                  <a:rect l="0" t="0" r="r" b="b"/>
                  <a:pathLst>
                    <a:path w="8" h="5">
                      <a:moveTo>
                        <a:pt x="8" y="0"/>
                      </a:moveTo>
                      <a:lnTo>
                        <a:pt x="0" y="3"/>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5" name="Freeform 2620">
                  <a:extLst>
                    <a:ext uri="{FF2B5EF4-FFF2-40B4-BE49-F238E27FC236}">
                      <a16:creationId xmlns:a16="http://schemas.microsoft.com/office/drawing/2014/main" id="{DD82BB1B-F584-4B70-8403-9B8F9FCE8C13}"/>
                    </a:ext>
                  </a:extLst>
                </p:cNvPr>
                <p:cNvSpPr>
                  <a:spLocks/>
                </p:cNvSpPr>
                <p:nvPr/>
              </p:nvSpPr>
              <p:spPr bwMode="auto">
                <a:xfrm>
                  <a:off x="4328" y="1906"/>
                  <a:ext cx="1" cy="0"/>
                </a:xfrm>
                <a:custGeom>
                  <a:avLst/>
                  <a:gdLst>
                    <a:gd name="T0" fmla="*/ 1 w 1"/>
                    <a:gd name="T1" fmla="*/ 0 w 1"/>
                    <a:gd name="T2" fmla="*/ 0 w 1"/>
                  </a:gdLst>
                  <a:ahLst/>
                  <a:cxnLst>
                    <a:cxn ang="0">
                      <a:pos x="T0" y="0"/>
                    </a:cxn>
                    <a:cxn ang="0">
                      <a:pos x="T1" y="0"/>
                    </a:cxn>
                    <a:cxn ang="0">
                      <a:pos x="T2" y="0"/>
                    </a:cxn>
                  </a:cxnLst>
                  <a:rect l="0" t="0" r="r" b="b"/>
                  <a:pathLst>
                    <a:path w="1">
                      <a:moveTo>
                        <a:pt x="1"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6" name="Freeform 2621">
                  <a:extLst>
                    <a:ext uri="{FF2B5EF4-FFF2-40B4-BE49-F238E27FC236}">
                      <a16:creationId xmlns:a16="http://schemas.microsoft.com/office/drawing/2014/main" id="{6FB4CB0B-41E2-4198-A1E4-DF600E2E9765}"/>
                    </a:ext>
                  </a:extLst>
                </p:cNvPr>
                <p:cNvSpPr>
                  <a:spLocks/>
                </p:cNvSpPr>
                <p:nvPr/>
              </p:nvSpPr>
              <p:spPr bwMode="auto">
                <a:xfrm>
                  <a:off x="4321" y="1932"/>
                  <a:ext cx="7" cy="3"/>
                </a:xfrm>
                <a:custGeom>
                  <a:avLst/>
                  <a:gdLst>
                    <a:gd name="T0" fmla="*/ 0 w 7"/>
                    <a:gd name="T1" fmla="*/ 3 h 3"/>
                    <a:gd name="T2" fmla="*/ 7 w 7"/>
                    <a:gd name="T3" fmla="*/ 3 h 3"/>
                    <a:gd name="T4" fmla="*/ 1 w 7"/>
                    <a:gd name="T5" fmla="*/ 0 h 3"/>
                  </a:gdLst>
                  <a:ahLst/>
                  <a:cxnLst>
                    <a:cxn ang="0">
                      <a:pos x="T0" y="T1"/>
                    </a:cxn>
                    <a:cxn ang="0">
                      <a:pos x="T2" y="T3"/>
                    </a:cxn>
                    <a:cxn ang="0">
                      <a:pos x="T4" y="T5"/>
                    </a:cxn>
                  </a:cxnLst>
                  <a:rect l="0" t="0" r="r" b="b"/>
                  <a:pathLst>
                    <a:path w="7" h="3">
                      <a:moveTo>
                        <a:pt x="0" y="3"/>
                      </a:moveTo>
                      <a:lnTo>
                        <a:pt x="7"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7" name="Freeform 2622">
                  <a:extLst>
                    <a:ext uri="{FF2B5EF4-FFF2-40B4-BE49-F238E27FC236}">
                      <a16:creationId xmlns:a16="http://schemas.microsoft.com/office/drawing/2014/main" id="{C3E7F580-389A-44B5-8EE8-C8D88E39D6F1}"/>
                    </a:ext>
                  </a:extLst>
                </p:cNvPr>
                <p:cNvSpPr>
                  <a:spLocks/>
                </p:cNvSpPr>
                <p:nvPr/>
              </p:nvSpPr>
              <p:spPr bwMode="auto">
                <a:xfrm>
                  <a:off x="4317" y="1957"/>
                  <a:ext cx="11" cy="6"/>
                </a:xfrm>
                <a:custGeom>
                  <a:avLst/>
                  <a:gdLst>
                    <a:gd name="T0" fmla="*/ 0 w 11"/>
                    <a:gd name="T1" fmla="*/ 4 h 6"/>
                    <a:gd name="T2" fmla="*/ 11 w 11"/>
                    <a:gd name="T3" fmla="*/ 6 h 6"/>
                    <a:gd name="T4" fmla="*/ 3 w 11"/>
                    <a:gd name="T5" fmla="*/ 0 h 6"/>
                  </a:gdLst>
                  <a:ahLst/>
                  <a:cxnLst>
                    <a:cxn ang="0">
                      <a:pos x="T0" y="T1"/>
                    </a:cxn>
                    <a:cxn ang="0">
                      <a:pos x="T2" y="T3"/>
                    </a:cxn>
                    <a:cxn ang="0">
                      <a:pos x="T4" y="T5"/>
                    </a:cxn>
                  </a:cxnLst>
                  <a:rect l="0" t="0" r="r" b="b"/>
                  <a:pathLst>
                    <a:path w="11" h="6">
                      <a:moveTo>
                        <a:pt x="0" y="4"/>
                      </a:moveTo>
                      <a:lnTo>
                        <a:pt x="1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8" name="Freeform 2623">
                  <a:extLst>
                    <a:ext uri="{FF2B5EF4-FFF2-40B4-BE49-F238E27FC236}">
                      <a16:creationId xmlns:a16="http://schemas.microsoft.com/office/drawing/2014/main" id="{25371207-2373-4BA3-A274-6B1EAD27E58A}"/>
                    </a:ext>
                  </a:extLst>
                </p:cNvPr>
                <p:cNvSpPr>
                  <a:spLocks/>
                </p:cNvSpPr>
                <p:nvPr/>
              </p:nvSpPr>
              <p:spPr bwMode="auto">
                <a:xfrm>
                  <a:off x="4318" y="1982"/>
                  <a:ext cx="10" cy="10"/>
                </a:xfrm>
                <a:custGeom>
                  <a:avLst/>
                  <a:gdLst>
                    <a:gd name="T0" fmla="*/ 0 w 10"/>
                    <a:gd name="T1" fmla="*/ 4 h 10"/>
                    <a:gd name="T2" fmla="*/ 10 w 10"/>
                    <a:gd name="T3" fmla="*/ 10 h 10"/>
                    <a:gd name="T4" fmla="*/ 4 w 10"/>
                    <a:gd name="T5" fmla="*/ 0 h 10"/>
                  </a:gdLst>
                  <a:ahLst/>
                  <a:cxnLst>
                    <a:cxn ang="0">
                      <a:pos x="T0" y="T1"/>
                    </a:cxn>
                    <a:cxn ang="0">
                      <a:pos x="T2" y="T3"/>
                    </a:cxn>
                    <a:cxn ang="0">
                      <a:pos x="T4" y="T5"/>
                    </a:cxn>
                  </a:cxnLst>
                  <a:rect l="0" t="0" r="r" b="b"/>
                  <a:pathLst>
                    <a:path w="10" h="10">
                      <a:moveTo>
                        <a:pt x="0" y="4"/>
                      </a:moveTo>
                      <a:lnTo>
                        <a:pt x="10"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9" name="Freeform 2624">
                  <a:extLst>
                    <a:ext uri="{FF2B5EF4-FFF2-40B4-BE49-F238E27FC236}">
                      <a16:creationId xmlns:a16="http://schemas.microsoft.com/office/drawing/2014/main" id="{493AD9AD-47FF-4CF0-AFFE-71031557E2FD}"/>
                    </a:ext>
                  </a:extLst>
                </p:cNvPr>
                <p:cNvSpPr>
                  <a:spLocks/>
                </p:cNvSpPr>
                <p:nvPr/>
              </p:nvSpPr>
              <p:spPr bwMode="auto">
                <a:xfrm>
                  <a:off x="4321" y="2009"/>
                  <a:ext cx="7" cy="12"/>
                </a:xfrm>
                <a:custGeom>
                  <a:avLst/>
                  <a:gdLst>
                    <a:gd name="T0" fmla="*/ 0 w 7"/>
                    <a:gd name="T1" fmla="*/ 2 h 12"/>
                    <a:gd name="T2" fmla="*/ 7 w 7"/>
                    <a:gd name="T3" fmla="*/ 12 h 12"/>
                    <a:gd name="T4" fmla="*/ 6 w 7"/>
                    <a:gd name="T5" fmla="*/ 0 h 12"/>
                  </a:gdLst>
                  <a:ahLst/>
                  <a:cxnLst>
                    <a:cxn ang="0">
                      <a:pos x="T0" y="T1"/>
                    </a:cxn>
                    <a:cxn ang="0">
                      <a:pos x="T2" y="T3"/>
                    </a:cxn>
                    <a:cxn ang="0">
                      <a:pos x="T4" y="T5"/>
                    </a:cxn>
                  </a:cxnLst>
                  <a:rect l="0" t="0" r="r" b="b"/>
                  <a:pathLst>
                    <a:path w="7" h="12">
                      <a:moveTo>
                        <a:pt x="0" y="2"/>
                      </a:moveTo>
                      <a:lnTo>
                        <a:pt x="7"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0" name="Freeform 2625">
                  <a:extLst>
                    <a:ext uri="{FF2B5EF4-FFF2-40B4-BE49-F238E27FC236}">
                      <a16:creationId xmlns:a16="http://schemas.microsoft.com/office/drawing/2014/main" id="{2A45B171-994D-477F-A28F-AB9242CEBC5C}"/>
                    </a:ext>
                  </a:extLst>
                </p:cNvPr>
                <p:cNvSpPr>
                  <a:spLocks/>
                </p:cNvSpPr>
                <p:nvPr/>
              </p:nvSpPr>
              <p:spPr bwMode="auto">
                <a:xfrm>
                  <a:off x="4325" y="2038"/>
                  <a:ext cx="6" cy="12"/>
                </a:xfrm>
                <a:custGeom>
                  <a:avLst/>
                  <a:gdLst>
                    <a:gd name="T0" fmla="*/ 0 w 6"/>
                    <a:gd name="T1" fmla="*/ 0 h 12"/>
                    <a:gd name="T2" fmla="*/ 3 w 6"/>
                    <a:gd name="T3" fmla="*/ 12 h 12"/>
                    <a:gd name="T4" fmla="*/ 6 w 6"/>
                    <a:gd name="T5" fmla="*/ 1 h 12"/>
                  </a:gdLst>
                  <a:ahLst/>
                  <a:cxnLst>
                    <a:cxn ang="0">
                      <a:pos x="T0" y="T1"/>
                    </a:cxn>
                    <a:cxn ang="0">
                      <a:pos x="T2" y="T3"/>
                    </a:cxn>
                    <a:cxn ang="0">
                      <a:pos x="T4" y="T5"/>
                    </a:cxn>
                  </a:cxnLst>
                  <a:rect l="0" t="0" r="r" b="b"/>
                  <a:pathLst>
                    <a:path w="6" h="12">
                      <a:moveTo>
                        <a:pt x="0" y="0"/>
                      </a:moveTo>
                      <a:lnTo>
                        <a:pt x="3" y="12"/>
                      </a:lnTo>
                      <a:lnTo>
                        <a:pt x="6"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1" name="Freeform 2626">
                  <a:extLst>
                    <a:ext uri="{FF2B5EF4-FFF2-40B4-BE49-F238E27FC236}">
                      <a16:creationId xmlns:a16="http://schemas.microsoft.com/office/drawing/2014/main" id="{0C11CB79-4475-450A-9C84-3774866BBA5F}"/>
                    </a:ext>
                  </a:extLst>
                </p:cNvPr>
                <p:cNvSpPr>
                  <a:spLocks/>
                </p:cNvSpPr>
                <p:nvPr/>
              </p:nvSpPr>
              <p:spPr bwMode="auto">
                <a:xfrm>
                  <a:off x="4328" y="2070"/>
                  <a:ext cx="4" cy="8"/>
                </a:xfrm>
                <a:custGeom>
                  <a:avLst/>
                  <a:gdLst>
                    <a:gd name="T0" fmla="*/ 0 w 4"/>
                    <a:gd name="T1" fmla="*/ 0 h 8"/>
                    <a:gd name="T2" fmla="*/ 0 w 4"/>
                    <a:gd name="T3" fmla="*/ 8 h 8"/>
                    <a:gd name="T4" fmla="*/ 4 w 4"/>
                    <a:gd name="T5" fmla="*/ 1 h 8"/>
                  </a:gdLst>
                  <a:ahLst/>
                  <a:cxnLst>
                    <a:cxn ang="0">
                      <a:pos x="T0" y="T1"/>
                    </a:cxn>
                    <a:cxn ang="0">
                      <a:pos x="T2" y="T3"/>
                    </a:cxn>
                    <a:cxn ang="0">
                      <a:pos x="T4" y="T5"/>
                    </a:cxn>
                  </a:cxnLst>
                  <a:rect l="0" t="0" r="r" b="b"/>
                  <a:pathLst>
                    <a:path w="4" h="8">
                      <a:moveTo>
                        <a:pt x="0" y="0"/>
                      </a:moveTo>
                      <a:lnTo>
                        <a:pt x="0" y="8"/>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2" name="Freeform 2627">
                  <a:extLst>
                    <a:ext uri="{FF2B5EF4-FFF2-40B4-BE49-F238E27FC236}">
                      <a16:creationId xmlns:a16="http://schemas.microsoft.com/office/drawing/2014/main" id="{0FB9AA90-ECE7-4586-8986-85B08B26E10C}"/>
                    </a:ext>
                  </a:extLst>
                </p:cNvPr>
                <p:cNvSpPr>
                  <a:spLocks/>
                </p:cNvSpPr>
                <p:nvPr/>
              </p:nvSpPr>
              <p:spPr bwMode="auto">
                <a:xfrm>
                  <a:off x="4328" y="2104"/>
                  <a:ext cx="1" cy="3"/>
                </a:xfrm>
                <a:custGeom>
                  <a:avLst/>
                  <a:gdLst>
                    <a:gd name="T0" fmla="*/ 0 w 1"/>
                    <a:gd name="T1" fmla="*/ 0 h 3"/>
                    <a:gd name="T2" fmla="*/ 0 w 1"/>
                    <a:gd name="T3" fmla="*/ 3 h 3"/>
                    <a:gd name="T4" fmla="*/ 1 w 1"/>
                    <a:gd name="T5" fmla="*/ 1 h 3"/>
                  </a:gdLst>
                  <a:ahLst/>
                  <a:cxnLst>
                    <a:cxn ang="0">
                      <a:pos x="T0" y="T1"/>
                    </a:cxn>
                    <a:cxn ang="0">
                      <a:pos x="T2" y="T3"/>
                    </a:cxn>
                    <a:cxn ang="0">
                      <a:pos x="T4" y="T5"/>
                    </a:cxn>
                  </a:cxnLst>
                  <a:rect l="0" t="0" r="r" b="b"/>
                  <a:pathLst>
                    <a:path w="1" h="3">
                      <a:moveTo>
                        <a:pt x="0" y="0"/>
                      </a:moveTo>
                      <a:lnTo>
                        <a:pt x="0" y="3"/>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3" name="Freeform 2628">
                  <a:extLst>
                    <a:ext uri="{FF2B5EF4-FFF2-40B4-BE49-F238E27FC236}">
                      <a16:creationId xmlns:a16="http://schemas.microsoft.com/office/drawing/2014/main" id="{BCD1A867-1A4C-49B5-94FC-5EF3603FE716}"/>
                    </a:ext>
                  </a:extLst>
                </p:cNvPr>
                <p:cNvSpPr>
                  <a:spLocks/>
                </p:cNvSpPr>
                <p:nvPr/>
              </p:nvSpPr>
              <p:spPr bwMode="auto">
                <a:xfrm>
                  <a:off x="4326" y="2136"/>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4" name="Freeform 2629">
                  <a:extLst>
                    <a:ext uri="{FF2B5EF4-FFF2-40B4-BE49-F238E27FC236}">
                      <a16:creationId xmlns:a16="http://schemas.microsoft.com/office/drawing/2014/main" id="{9BEADEFF-695D-4E25-961D-ED9F6ED13008}"/>
                    </a:ext>
                  </a:extLst>
                </p:cNvPr>
                <p:cNvSpPr>
                  <a:spLocks/>
                </p:cNvSpPr>
                <p:nvPr/>
              </p:nvSpPr>
              <p:spPr bwMode="auto">
                <a:xfrm>
                  <a:off x="4323" y="2164"/>
                  <a:ext cx="5" cy="9"/>
                </a:xfrm>
                <a:custGeom>
                  <a:avLst/>
                  <a:gdLst>
                    <a:gd name="T0" fmla="*/ 4 w 5"/>
                    <a:gd name="T1" fmla="*/ 9 h 9"/>
                    <a:gd name="T2" fmla="*/ 5 w 5"/>
                    <a:gd name="T3" fmla="*/ 0 h 9"/>
                    <a:gd name="T4" fmla="*/ 0 w 5"/>
                    <a:gd name="T5" fmla="*/ 8 h 9"/>
                  </a:gdLst>
                  <a:ahLst/>
                  <a:cxnLst>
                    <a:cxn ang="0">
                      <a:pos x="T0" y="T1"/>
                    </a:cxn>
                    <a:cxn ang="0">
                      <a:pos x="T2" y="T3"/>
                    </a:cxn>
                    <a:cxn ang="0">
                      <a:pos x="T4" y="T5"/>
                    </a:cxn>
                  </a:cxnLst>
                  <a:rect l="0" t="0" r="r" b="b"/>
                  <a:pathLst>
                    <a:path w="5" h="9">
                      <a:moveTo>
                        <a:pt x="4" y="9"/>
                      </a:moveTo>
                      <a:lnTo>
                        <a:pt x="5"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5" name="Freeform 2630">
                  <a:extLst>
                    <a:ext uri="{FF2B5EF4-FFF2-40B4-BE49-F238E27FC236}">
                      <a16:creationId xmlns:a16="http://schemas.microsoft.com/office/drawing/2014/main" id="{BD70C62B-033F-46F4-91CE-FBD515DF7814}"/>
                    </a:ext>
                  </a:extLst>
                </p:cNvPr>
                <p:cNvSpPr>
                  <a:spLocks/>
                </p:cNvSpPr>
                <p:nvPr/>
              </p:nvSpPr>
              <p:spPr bwMode="auto">
                <a:xfrm>
                  <a:off x="4321" y="2193"/>
                  <a:ext cx="7" cy="11"/>
                </a:xfrm>
                <a:custGeom>
                  <a:avLst/>
                  <a:gdLst>
                    <a:gd name="T0" fmla="*/ 5 w 7"/>
                    <a:gd name="T1" fmla="*/ 11 h 11"/>
                    <a:gd name="T2" fmla="*/ 7 w 7"/>
                    <a:gd name="T3" fmla="*/ 0 h 11"/>
                    <a:gd name="T4" fmla="*/ 0 w 7"/>
                    <a:gd name="T5" fmla="*/ 9 h 11"/>
                  </a:gdLst>
                  <a:ahLst/>
                  <a:cxnLst>
                    <a:cxn ang="0">
                      <a:pos x="T0" y="T1"/>
                    </a:cxn>
                    <a:cxn ang="0">
                      <a:pos x="T2" y="T3"/>
                    </a:cxn>
                    <a:cxn ang="0">
                      <a:pos x="T4" y="T5"/>
                    </a:cxn>
                  </a:cxnLst>
                  <a:rect l="0" t="0" r="r" b="b"/>
                  <a:pathLst>
                    <a:path w="7" h="11">
                      <a:moveTo>
                        <a:pt x="5" y="11"/>
                      </a:moveTo>
                      <a:lnTo>
                        <a:pt x="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6" name="Freeform 2631">
                  <a:extLst>
                    <a:ext uri="{FF2B5EF4-FFF2-40B4-BE49-F238E27FC236}">
                      <a16:creationId xmlns:a16="http://schemas.microsoft.com/office/drawing/2014/main" id="{1FFE067B-B797-4E0E-8E4C-16D21537892D}"/>
                    </a:ext>
                  </a:extLst>
                </p:cNvPr>
                <p:cNvSpPr>
                  <a:spLocks/>
                </p:cNvSpPr>
                <p:nvPr/>
              </p:nvSpPr>
              <p:spPr bwMode="auto">
                <a:xfrm>
                  <a:off x="4321" y="2222"/>
                  <a:ext cx="7" cy="11"/>
                </a:xfrm>
                <a:custGeom>
                  <a:avLst/>
                  <a:gdLst>
                    <a:gd name="T0" fmla="*/ 5 w 7"/>
                    <a:gd name="T1" fmla="*/ 11 h 11"/>
                    <a:gd name="T2" fmla="*/ 7 w 7"/>
                    <a:gd name="T3" fmla="*/ 0 h 11"/>
                    <a:gd name="T4" fmla="*/ 0 w 7"/>
                    <a:gd name="T5" fmla="*/ 9 h 11"/>
                  </a:gdLst>
                  <a:ahLst/>
                  <a:cxnLst>
                    <a:cxn ang="0">
                      <a:pos x="T0" y="T1"/>
                    </a:cxn>
                    <a:cxn ang="0">
                      <a:pos x="T2" y="T3"/>
                    </a:cxn>
                    <a:cxn ang="0">
                      <a:pos x="T4" y="T5"/>
                    </a:cxn>
                  </a:cxnLst>
                  <a:rect l="0" t="0" r="r" b="b"/>
                  <a:pathLst>
                    <a:path w="7" h="11">
                      <a:moveTo>
                        <a:pt x="5" y="11"/>
                      </a:moveTo>
                      <a:lnTo>
                        <a:pt x="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7" name="Freeform 2632">
                  <a:extLst>
                    <a:ext uri="{FF2B5EF4-FFF2-40B4-BE49-F238E27FC236}">
                      <a16:creationId xmlns:a16="http://schemas.microsoft.com/office/drawing/2014/main" id="{7B1067B5-6A6D-488A-87E2-9C966CCC6FDF}"/>
                    </a:ext>
                  </a:extLst>
                </p:cNvPr>
                <p:cNvSpPr>
                  <a:spLocks/>
                </p:cNvSpPr>
                <p:nvPr/>
              </p:nvSpPr>
              <p:spPr bwMode="auto">
                <a:xfrm>
                  <a:off x="4322" y="2250"/>
                  <a:ext cx="6" cy="10"/>
                </a:xfrm>
                <a:custGeom>
                  <a:avLst/>
                  <a:gdLst>
                    <a:gd name="T0" fmla="*/ 4 w 6"/>
                    <a:gd name="T1" fmla="*/ 10 h 10"/>
                    <a:gd name="T2" fmla="*/ 6 w 6"/>
                    <a:gd name="T3" fmla="*/ 0 h 10"/>
                    <a:gd name="T4" fmla="*/ 0 w 6"/>
                    <a:gd name="T5" fmla="*/ 8 h 10"/>
                  </a:gdLst>
                  <a:ahLst/>
                  <a:cxnLst>
                    <a:cxn ang="0">
                      <a:pos x="T0" y="T1"/>
                    </a:cxn>
                    <a:cxn ang="0">
                      <a:pos x="T2" y="T3"/>
                    </a:cxn>
                    <a:cxn ang="0">
                      <a:pos x="T4" y="T5"/>
                    </a:cxn>
                  </a:cxnLst>
                  <a:rect l="0" t="0" r="r" b="b"/>
                  <a:pathLst>
                    <a:path w="6" h="10">
                      <a:moveTo>
                        <a:pt x="4" y="10"/>
                      </a:moveTo>
                      <a:lnTo>
                        <a:pt x="6"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8" name="Freeform 2633">
                  <a:extLst>
                    <a:ext uri="{FF2B5EF4-FFF2-40B4-BE49-F238E27FC236}">
                      <a16:creationId xmlns:a16="http://schemas.microsoft.com/office/drawing/2014/main" id="{DA646230-B965-41D9-976E-2FB2EF3A9DBA}"/>
                    </a:ext>
                  </a:extLst>
                </p:cNvPr>
                <p:cNvSpPr>
                  <a:spLocks/>
                </p:cNvSpPr>
                <p:nvPr/>
              </p:nvSpPr>
              <p:spPr bwMode="auto">
                <a:xfrm>
                  <a:off x="4324" y="2279"/>
                  <a:ext cx="4" cy="6"/>
                </a:xfrm>
                <a:custGeom>
                  <a:avLst/>
                  <a:gdLst>
                    <a:gd name="T0" fmla="*/ 3 w 4"/>
                    <a:gd name="T1" fmla="*/ 6 h 6"/>
                    <a:gd name="T2" fmla="*/ 4 w 4"/>
                    <a:gd name="T3" fmla="*/ 0 h 6"/>
                    <a:gd name="T4" fmla="*/ 0 w 4"/>
                    <a:gd name="T5" fmla="*/ 6 h 6"/>
                  </a:gdLst>
                  <a:ahLst/>
                  <a:cxnLst>
                    <a:cxn ang="0">
                      <a:pos x="T0" y="T1"/>
                    </a:cxn>
                    <a:cxn ang="0">
                      <a:pos x="T2" y="T3"/>
                    </a:cxn>
                    <a:cxn ang="0">
                      <a:pos x="T4" y="T5"/>
                    </a:cxn>
                  </a:cxnLst>
                  <a:rect l="0" t="0" r="r" b="b"/>
                  <a:pathLst>
                    <a:path w="4" h="6">
                      <a:moveTo>
                        <a:pt x="3" y="6"/>
                      </a:moveTo>
                      <a:lnTo>
                        <a:pt x="4"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9" name="Freeform 2634">
                  <a:extLst>
                    <a:ext uri="{FF2B5EF4-FFF2-40B4-BE49-F238E27FC236}">
                      <a16:creationId xmlns:a16="http://schemas.microsoft.com/office/drawing/2014/main" id="{6A29DD9F-A857-47E1-8EF8-10A875FB416D}"/>
                    </a:ext>
                  </a:extLst>
                </p:cNvPr>
                <p:cNvSpPr>
                  <a:spLocks/>
                </p:cNvSpPr>
                <p:nvPr/>
              </p:nvSpPr>
              <p:spPr bwMode="auto">
                <a:xfrm>
                  <a:off x="4328" y="2308"/>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0" name="Freeform 2635">
                  <a:extLst>
                    <a:ext uri="{FF2B5EF4-FFF2-40B4-BE49-F238E27FC236}">
                      <a16:creationId xmlns:a16="http://schemas.microsoft.com/office/drawing/2014/main" id="{34E65216-F29E-4C23-AAA7-766E79455FC5}"/>
                    </a:ext>
                  </a:extLst>
                </p:cNvPr>
                <p:cNvSpPr>
                  <a:spLocks/>
                </p:cNvSpPr>
                <p:nvPr/>
              </p:nvSpPr>
              <p:spPr bwMode="auto">
                <a:xfrm>
                  <a:off x="4328" y="2337"/>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1" name="Freeform 2636">
                  <a:extLst>
                    <a:ext uri="{FF2B5EF4-FFF2-40B4-BE49-F238E27FC236}">
                      <a16:creationId xmlns:a16="http://schemas.microsoft.com/office/drawing/2014/main" id="{013F39FF-D1B7-4764-9343-EE865DC8B64D}"/>
                    </a:ext>
                  </a:extLst>
                </p:cNvPr>
                <p:cNvSpPr>
                  <a:spLocks/>
                </p:cNvSpPr>
                <p:nvPr/>
              </p:nvSpPr>
              <p:spPr bwMode="auto">
                <a:xfrm>
                  <a:off x="4328" y="2364"/>
                  <a:ext cx="13" cy="7"/>
                </a:xfrm>
                <a:custGeom>
                  <a:avLst/>
                  <a:gdLst>
                    <a:gd name="T0" fmla="*/ 13 w 13"/>
                    <a:gd name="T1" fmla="*/ 0 h 7"/>
                    <a:gd name="T2" fmla="*/ 0 w 13"/>
                    <a:gd name="T3" fmla="*/ 1 h 7"/>
                    <a:gd name="T4" fmla="*/ 12 w 13"/>
                    <a:gd name="T5" fmla="*/ 7 h 7"/>
                  </a:gdLst>
                  <a:ahLst/>
                  <a:cxnLst>
                    <a:cxn ang="0">
                      <a:pos x="T0" y="T1"/>
                    </a:cxn>
                    <a:cxn ang="0">
                      <a:pos x="T2" y="T3"/>
                    </a:cxn>
                    <a:cxn ang="0">
                      <a:pos x="T4" y="T5"/>
                    </a:cxn>
                  </a:cxnLst>
                  <a:rect l="0" t="0" r="r" b="b"/>
                  <a:pathLst>
                    <a:path w="13" h="7">
                      <a:moveTo>
                        <a:pt x="13" y="0"/>
                      </a:moveTo>
                      <a:lnTo>
                        <a:pt x="0" y="1"/>
                      </a:lnTo>
                      <a:lnTo>
                        <a:pt x="1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2" name="Freeform 2637">
                  <a:extLst>
                    <a:ext uri="{FF2B5EF4-FFF2-40B4-BE49-F238E27FC236}">
                      <a16:creationId xmlns:a16="http://schemas.microsoft.com/office/drawing/2014/main" id="{64E9FA4C-9969-45EA-A739-688C43BB78DE}"/>
                    </a:ext>
                  </a:extLst>
                </p:cNvPr>
                <p:cNvSpPr>
                  <a:spLocks/>
                </p:cNvSpPr>
                <p:nvPr/>
              </p:nvSpPr>
              <p:spPr bwMode="auto">
                <a:xfrm>
                  <a:off x="4328" y="2393"/>
                  <a:ext cx="18" cy="9"/>
                </a:xfrm>
                <a:custGeom>
                  <a:avLst/>
                  <a:gdLst>
                    <a:gd name="T0" fmla="*/ 18 w 18"/>
                    <a:gd name="T1" fmla="*/ 0 h 9"/>
                    <a:gd name="T2" fmla="*/ 0 w 18"/>
                    <a:gd name="T3" fmla="*/ 1 h 9"/>
                    <a:gd name="T4" fmla="*/ 16 w 18"/>
                    <a:gd name="T5" fmla="*/ 9 h 9"/>
                  </a:gdLst>
                  <a:ahLst/>
                  <a:cxnLst>
                    <a:cxn ang="0">
                      <a:pos x="T0" y="T1"/>
                    </a:cxn>
                    <a:cxn ang="0">
                      <a:pos x="T2" y="T3"/>
                    </a:cxn>
                    <a:cxn ang="0">
                      <a:pos x="T4" y="T5"/>
                    </a:cxn>
                  </a:cxnLst>
                  <a:rect l="0" t="0" r="r" b="b"/>
                  <a:pathLst>
                    <a:path w="18" h="9">
                      <a:moveTo>
                        <a:pt x="18" y="0"/>
                      </a:moveTo>
                      <a:lnTo>
                        <a:pt x="0" y="1"/>
                      </a:lnTo>
                      <a:lnTo>
                        <a:pt x="16"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3" name="Freeform 2638">
                  <a:extLst>
                    <a:ext uri="{FF2B5EF4-FFF2-40B4-BE49-F238E27FC236}">
                      <a16:creationId xmlns:a16="http://schemas.microsoft.com/office/drawing/2014/main" id="{18C582A5-19B3-43F6-B417-A108A2BC719B}"/>
                    </a:ext>
                  </a:extLst>
                </p:cNvPr>
                <p:cNvSpPr>
                  <a:spLocks/>
                </p:cNvSpPr>
                <p:nvPr/>
              </p:nvSpPr>
              <p:spPr bwMode="auto">
                <a:xfrm>
                  <a:off x="4328" y="2423"/>
                  <a:ext cx="19" cy="9"/>
                </a:xfrm>
                <a:custGeom>
                  <a:avLst/>
                  <a:gdLst>
                    <a:gd name="T0" fmla="*/ 19 w 19"/>
                    <a:gd name="T1" fmla="*/ 0 h 9"/>
                    <a:gd name="T2" fmla="*/ 0 w 19"/>
                    <a:gd name="T3" fmla="*/ 0 h 9"/>
                    <a:gd name="T4" fmla="*/ 17 w 19"/>
                    <a:gd name="T5" fmla="*/ 9 h 9"/>
                  </a:gdLst>
                  <a:ahLst/>
                  <a:cxnLst>
                    <a:cxn ang="0">
                      <a:pos x="T0" y="T1"/>
                    </a:cxn>
                    <a:cxn ang="0">
                      <a:pos x="T2" y="T3"/>
                    </a:cxn>
                    <a:cxn ang="0">
                      <a:pos x="T4" y="T5"/>
                    </a:cxn>
                  </a:cxnLst>
                  <a:rect l="0" t="0" r="r" b="b"/>
                  <a:pathLst>
                    <a:path w="19" h="9">
                      <a:moveTo>
                        <a:pt x="19" y="0"/>
                      </a:moveTo>
                      <a:lnTo>
                        <a:pt x="0" y="0"/>
                      </a:lnTo>
                      <a:lnTo>
                        <a:pt x="17"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4" name="Freeform 2639">
                  <a:extLst>
                    <a:ext uri="{FF2B5EF4-FFF2-40B4-BE49-F238E27FC236}">
                      <a16:creationId xmlns:a16="http://schemas.microsoft.com/office/drawing/2014/main" id="{26841342-BC5B-485C-B909-F4065B187DBE}"/>
                    </a:ext>
                  </a:extLst>
                </p:cNvPr>
                <p:cNvSpPr>
                  <a:spLocks/>
                </p:cNvSpPr>
                <p:nvPr/>
              </p:nvSpPr>
              <p:spPr bwMode="auto">
                <a:xfrm>
                  <a:off x="4328" y="2452"/>
                  <a:ext cx="16" cy="9"/>
                </a:xfrm>
                <a:custGeom>
                  <a:avLst/>
                  <a:gdLst>
                    <a:gd name="T0" fmla="*/ 16 w 16"/>
                    <a:gd name="T1" fmla="*/ 1 h 9"/>
                    <a:gd name="T2" fmla="*/ 0 w 16"/>
                    <a:gd name="T3" fmla="*/ 0 h 9"/>
                    <a:gd name="T4" fmla="*/ 13 w 16"/>
                    <a:gd name="T5" fmla="*/ 9 h 9"/>
                  </a:gdLst>
                  <a:ahLst/>
                  <a:cxnLst>
                    <a:cxn ang="0">
                      <a:pos x="T0" y="T1"/>
                    </a:cxn>
                    <a:cxn ang="0">
                      <a:pos x="T2" y="T3"/>
                    </a:cxn>
                    <a:cxn ang="0">
                      <a:pos x="T4" y="T5"/>
                    </a:cxn>
                  </a:cxnLst>
                  <a:rect l="0" t="0" r="r" b="b"/>
                  <a:pathLst>
                    <a:path w="16" h="9">
                      <a:moveTo>
                        <a:pt x="16" y="1"/>
                      </a:moveTo>
                      <a:lnTo>
                        <a:pt x="0" y="0"/>
                      </a:lnTo>
                      <a:lnTo>
                        <a:pt x="13"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5" name="Freeform 2640">
                  <a:extLst>
                    <a:ext uri="{FF2B5EF4-FFF2-40B4-BE49-F238E27FC236}">
                      <a16:creationId xmlns:a16="http://schemas.microsoft.com/office/drawing/2014/main" id="{9C7773DB-2913-47A5-8869-1C9BA66E07FA}"/>
                    </a:ext>
                  </a:extLst>
                </p:cNvPr>
                <p:cNvSpPr>
                  <a:spLocks/>
                </p:cNvSpPr>
                <p:nvPr/>
              </p:nvSpPr>
              <p:spPr bwMode="auto">
                <a:xfrm>
                  <a:off x="4328" y="2480"/>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6" name="Freeform 2641">
                  <a:extLst>
                    <a:ext uri="{FF2B5EF4-FFF2-40B4-BE49-F238E27FC236}">
                      <a16:creationId xmlns:a16="http://schemas.microsoft.com/office/drawing/2014/main" id="{389C6D05-D7F3-444D-9705-2490A43D2944}"/>
                    </a:ext>
                  </a:extLst>
                </p:cNvPr>
                <p:cNvSpPr>
                  <a:spLocks/>
                </p:cNvSpPr>
                <p:nvPr/>
              </p:nvSpPr>
              <p:spPr bwMode="auto">
                <a:xfrm>
                  <a:off x="4326" y="2509"/>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7" name="Freeform 2642">
                  <a:extLst>
                    <a:ext uri="{FF2B5EF4-FFF2-40B4-BE49-F238E27FC236}">
                      <a16:creationId xmlns:a16="http://schemas.microsoft.com/office/drawing/2014/main" id="{F82C70AE-B58F-4292-A995-73926421F130}"/>
                    </a:ext>
                  </a:extLst>
                </p:cNvPr>
                <p:cNvSpPr>
                  <a:spLocks/>
                </p:cNvSpPr>
                <p:nvPr/>
              </p:nvSpPr>
              <p:spPr bwMode="auto">
                <a:xfrm>
                  <a:off x="4318" y="2534"/>
                  <a:ext cx="10" cy="4"/>
                </a:xfrm>
                <a:custGeom>
                  <a:avLst/>
                  <a:gdLst>
                    <a:gd name="T0" fmla="*/ 0 w 10"/>
                    <a:gd name="T1" fmla="*/ 4 h 4"/>
                    <a:gd name="T2" fmla="*/ 10 w 10"/>
                    <a:gd name="T3" fmla="*/ 4 h 4"/>
                    <a:gd name="T4" fmla="*/ 1 w 10"/>
                    <a:gd name="T5" fmla="*/ 0 h 4"/>
                  </a:gdLst>
                  <a:ahLst/>
                  <a:cxnLst>
                    <a:cxn ang="0">
                      <a:pos x="T0" y="T1"/>
                    </a:cxn>
                    <a:cxn ang="0">
                      <a:pos x="T2" y="T3"/>
                    </a:cxn>
                    <a:cxn ang="0">
                      <a:pos x="T4" y="T5"/>
                    </a:cxn>
                  </a:cxnLst>
                  <a:rect l="0" t="0" r="r" b="b"/>
                  <a:pathLst>
                    <a:path w="10" h="4">
                      <a:moveTo>
                        <a:pt x="0" y="4"/>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8" name="Freeform 2643">
                  <a:extLst>
                    <a:ext uri="{FF2B5EF4-FFF2-40B4-BE49-F238E27FC236}">
                      <a16:creationId xmlns:a16="http://schemas.microsoft.com/office/drawing/2014/main" id="{90F7464D-4392-4DCB-8B41-2B616CCF37FC}"/>
                    </a:ext>
                  </a:extLst>
                </p:cNvPr>
                <p:cNvSpPr>
                  <a:spLocks/>
                </p:cNvSpPr>
                <p:nvPr/>
              </p:nvSpPr>
              <p:spPr bwMode="auto">
                <a:xfrm>
                  <a:off x="4313" y="2559"/>
                  <a:ext cx="15" cy="8"/>
                </a:xfrm>
                <a:custGeom>
                  <a:avLst/>
                  <a:gdLst>
                    <a:gd name="T0" fmla="*/ 0 w 15"/>
                    <a:gd name="T1" fmla="*/ 6 h 8"/>
                    <a:gd name="T2" fmla="*/ 15 w 15"/>
                    <a:gd name="T3" fmla="*/ 8 h 8"/>
                    <a:gd name="T4" fmla="*/ 3 w 15"/>
                    <a:gd name="T5" fmla="*/ 0 h 8"/>
                  </a:gdLst>
                  <a:ahLst/>
                  <a:cxnLst>
                    <a:cxn ang="0">
                      <a:pos x="T0" y="T1"/>
                    </a:cxn>
                    <a:cxn ang="0">
                      <a:pos x="T2" y="T3"/>
                    </a:cxn>
                    <a:cxn ang="0">
                      <a:pos x="T4" y="T5"/>
                    </a:cxn>
                  </a:cxnLst>
                  <a:rect l="0" t="0" r="r" b="b"/>
                  <a:pathLst>
                    <a:path w="15" h="8">
                      <a:moveTo>
                        <a:pt x="0" y="6"/>
                      </a:moveTo>
                      <a:lnTo>
                        <a:pt x="15"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9" name="Freeform 2644">
                  <a:extLst>
                    <a:ext uri="{FF2B5EF4-FFF2-40B4-BE49-F238E27FC236}">
                      <a16:creationId xmlns:a16="http://schemas.microsoft.com/office/drawing/2014/main" id="{185CAEAF-D0DE-4378-811E-728EB6A22DA7}"/>
                    </a:ext>
                  </a:extLst>
                </p:cNvPr>
                <p:cNvSpPr>
                  <a:spLocks/>
                </p:cNvSpPr>
                <p:nvPr/>
              </p:nvSpPr>
              <p:spPr bwMode="auto">
                <a:xfrm>
                  <a:off x="4313" y="2586"/>
                  <a:ext cx="15" cy="9"/>
                </a:xfrm>
                <a:custGeom>
                  <a:avLst/>
                  <a:gdLst>
                    <a:gd name="T0" fmla="*/ 0 w 15"/>
                    <a:gd name="T1" fmla="*/ 6 h 9"/>
                    <a:gd name="T2" fmla="*/ 15 w 15"/>
                    <a:gd name="T3" fmla="*/ 9 h 9"/>
                    <a:gd name="T4" fmla="*/ 3 w 15"/>
                    <a:gd name="T5" fmla="*/ 0 h 9"/>
                  </a:gdLst>
                  <a:ahLst/>
                  <a:cxnLst>
                    <a:cxn ang="0">
                      <a:pos x="T0" y="T1"/>
                    </a:cxn>
                    <a:cxn ang="0">
                      <a:pos x="T2" y="T3"/>
                    </a:cxn>
                    <a:cxn ang="0">
                      <a:pos x="T4" y="T5"/>
                    </a:cxn>
                  </a:cxnLst>
                  <a:rect l="0" t="0" r="r" b="b"/>
                  <a:pathLst>
                    <a:path w="15" h="9">
                      <a:moveTo>
                        <a:pt x="0" y="6"/>
                      </a:moveTo>
                      <a:lnTo>
                        <a:pt x="15"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0" name="Freeform 2645">
                  <a:extLst>
                    <a:ext uri="{FF2B5EF4-FFF2-40B4-BE49-F238E27FC236}">
                      <a16:creationId xmlns:a16="http://schemas.microsoft.com/office/drawing/2014/main" id="{28680636-D18B-43DE-934B-173AD44F12E0}"/>
                    </a:ext>
                  </a:extLst>
                </p:cNvPr>
                <p:cNvSpPr>
                  <a:spLocks/>
                </p:cNvSpPr>
                <p:nvPr/>
              </p:nvSpPr>
              <p:spPr bwMode="auto">
                <a:xfrm>
                  <a:off x="4345" y="1698"/>
                  <a:ext cx="11" cy="7"/>
                </a:xfrm>
                <a:custGeom>
                  <a:avLst/>
                  <a:gdLst>
                    <a:gd name="T0" fmla="*/ 0 w 11"/>
                    <a:gd name="T1" fmla="*/ 6 h 7"/>
                    <a:gd name="T2" fmla="*/ 11 w 11"/>
                    <a:gd name="T3" fmla="*/ 7 h 7"/>
                    <a:gd name="T4" fmla="*/ 2 w 11"/>
                    <a:gd name="T5" fmla="*/ 0 h 7"/>
                  </a:gdLst>
                  <a:ahLst/>
                  <a:cxnLst>
                    <a:cxn ang="0">
                      <a:pos x="T0" y="T1"/>
                    </a:cxn>
                    <a:cxn ang="0">
                      <a:pos x="T2" y="T3"/>
                    </a:cxn>
                    <a:cxn ang="0">
                      <a:pos x="T4" y="T5"/>
                    </a:cxn>
                  </a:cxnLst>
                  <a:rect l="0" t="0" r="r" b="b"/>
                  <a:pathLst>
                    <a:path w="11" h="7">
                      <a:moveTo>
                        <a:pt x="0" y="6"/>
                      </a:moveTo>
                      <a:lnTo>
                        <a:pt x="11"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1" name="Freeform 2646">
                  <a:extLst>
                    <a:ext uri="{FF2B5EF4-FFF2-40B4-BE49-F238E27FC236}">
                      <a16:creationId xmlns:a16="http://schemas.microsoft.com/office/drawing/2014/main" id="{DE403A7D-554D-4341-97C7-BAD230B463DD}"/>
                    </a:ext>
                  </a:extLst>
                </p:cNvPr>
                <p:cNvSpPr>
                  <a:spLocks/>
                </p:cNvSpPr>
                <p:nvPr/>
              </p:nvSpPr>
              <p:spPr bwMode="auto">
                <a:xfrm>
                  <a:off x="4351" y="1729"/>
                  <a:ext cx="5" cy="4"/>
                </a:xfrm>
                <a:custGeom>
                  <a:avLst/>
                  <a:gdLst>
                    <a:gd name="T0" fmla="*/ 0 w 5"/>
                    <a:gd name="T1" fmla="*/ 3 h 4"/>
                    <a:gd name="T2" fmla="*/ 5 w 5"/>
                    <a:gd name="T3" fmla="*/ 4 h 4"/>
                    <a:gd name="T4" fmla="*/ 2 w 5"/>
                    <a:gd name="T5" fmla="*/ 0 h 4"/>
                  </a:gdLst>
                  <a:ahLst/>
                  <a:cxnLst>
                    <a:cxn ang="0">
                      <a:pos x="T0" y="T1"/>
                    </a:cxn>
                    <a:cxn ang="0">
                      <a:pos x="T2" y="T3"/>
                    </a:cxn>
                    <a:cxn ang="0">
                      <a:pos x="T4" y="T5"/>
                    </a:cxn>
                  </a:cxnLst>
                  <a:rect l="0" t="0" r="r" b="b"/>
                  <a:pathLst>
                    <a:path w="5" h="4">
                      <a:moveTo>
                        <a:pt x="0" y="3"/>
                      </a:moveTo>
                      <a:lnTo>
                        <a:pt x="5"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2" name="Freeform 2647">
                  <a:extLst>
                    <a:ext uri="{FF2B5EF4-FFF2-40B4-BE49-F238E27FC236}">
                      <a16:creationId xmlns:a16="http://schemas.microsoft.com/office/drawing/2014/main" id="{0FAFA94C-6A2F-4CF6-B11D-C2AD047916F6}"/>
                    </a:ext>
                  </a:extLst>
                </p:cNvPr>
                <p:cNvSpPr>
                  <a:spLocks/>
                </p:cNvSpPr>
                <p:nvPr/>
              </p:nvSpPr>
              <p:spPr bwMode="auto">
                <a:xfrm>
                  <a:off x="4356" y="1759"/>
                  <a:ext cx="4" cy="3"/>
                </a:xfrm>
                <a:custGeom>
                  <a:avLst/>
                  <a:gdLst>
                    <a:gd name="T0" fmla="*/ 2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2"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3" name="Freeform 2648">
                  <a:extLst>
                    <a:ext uri="{FF2B5EF4-FFF2-40B4-BE49-F238E27FC236}">
                      <a16:creationId xmlns:a16="http://schemas.microsoft.com/office/drawing/2014/main" id="{64020271-D7AC-435A-9414-1BA6C41ADCD4}"/>
                    </a:ext>
                  </a:extLst>
                </p:cNvPr>
                <p:cNvSpPr>
                  <a:spLocks/>
                </p:cNvSpPr>
                <p:nvPr/>
              </p:nvSpPr>
              <p:spPr bwMode="auto">
                <a:xfrm>
                  <a:off x="4356" y="1787"/>
                  <a:ext cx="10" cy="5"/>
                </a:xfrm>
                <a:custGeom>
                  <a:avLst/>
                  <a:gdLst>
                    <a:gd name="T0" fmla="*/ 9 w 10"/>
                    <a:gd name="T1" fmla="*/ 0 h 5"/>
                    <a:gd name="T2" fmla="*/ 0 w 10"/>
                    <a:gd name="T3" fmla="*/ 4 h 5"/>
                    <a:gd name="T4" fmla="*/ 10 w 10"/>
                    <a:gd name="T5" fmla="*/ 5 h 5"/>
                  </a:gdLst>
                  <a:ahLst/>
                  <a:cxnLst>
                    <a:cxn ang="0">
                      <a:pos x="T0" y="T1"/>
                    </a:cxn>
                    <a:cxn ang="0">
                      <a:pos x="T2" y="T3"/>
                    </a:cxn>
                    <a:cxn ang="0">
                      <a:pos x="T4" y="T5"/>
                    </a:cxn>
                  </a:cxnLst>
                  <a:rect l="0" t="0" r="r" b="b"/>
                  <a:pathLst>
                    <a:path w="10" h="5">
                      <a:moveTo>
                        <a:pt x="9" y="0"/>
                      </a:moveTo>
                      <a:lnTo>
                        <a:pt x="0" y="4"/>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4" name="Freeform 2649">
                  <a:extLst>
                    <a:ext uri="{FF2B5EF4-FFF2-40B4-BE49-F238E27FC236}">
                      <a16:creationId xmlns:a16="http://schemas.microsoft.com/office/drawing/2014/main" id="{8786F208-BD68-41D1-A848-4B780892D23E}"/>
                    </a:ext>
                  </a:extLst>
                </p:cNvPr>
                <p:cNvSpPr>
                  <a:spLocks/>
                </p:cNvSpPr>
                <p:nvPr/>
              </p:nvSpPr>
              <p:spPr bwMode="auto">
                <a:xfrm>
                  <a:off x="4356" y="1816"/>
                  <a:ext cx="12" cy="7"/>
                </a:xfrm>
                <a:custGeom>
                  <a:avLst/>
                  <a:gdLst>
                    <a:gd name="T0" fmla="*/ 12 w 12"/>
                    <a:gd name="T1" fmla="*/ 0 h 7"/>
                    <a:gd name="T2" fmla="*/ 0 w 12"/>
                    <a:gd name="T3" fmla="*/ 4 h 7"/>
                    <a:gd name="T4" fmla="*/ 12 w 12"/>
                    <a:gd name="T5" fmla="*/ 7 h 7"/>
                  </a:gdLst>
                  <a:ahLst/>
                  <a:cxnLst>
                    <a:cxn ang="0">
                      <a:pos x="T0" y="T1"/>
                    </a:cxn>
                    <a:cxn ang="0">
                      <a:pos x="T2" y="T3"/>
                    </a:cxn>
                    <a:cxn ang="0">
                      <a:pos x="T4" y="T5"/>
                    </a:cxn>
                  </a:cxnLst>
                  <a:rect l="0" t="0" r="r" b="b"/>
                  <a:pathLst>
                    <a:path w="12" h="7">
                      <a:moveTo>
                        <a:pt x="12" y="0"/>
                      </a:moveTo>
                      <a:lnTo>
                        <a:pt x="0" y="4"/>
                      </a:lnTo>
                      <a:lnTo>
                        <a:pt x="1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5" name="Freeform 2650">
                  <a:extLst>
                    <a:ext uri="{FF2B5EF4-FFF2-40B4-BE49-F238E27FC236}">
                      <a16:creationId xmlns:a16="http://schemas.microsoft.com/office/drawing/2014/main" id="{76DB8270-E0BE-4FEB-A059-9AF442B39B3C}"/>
                    </a:ext>
                  </a:extLst>
                </p:cNvPr>
                <p:cNvSpPr>
                  <a:spLocks/>
                </p:cNvSpPr>
                <p:nvPr/>
              </p:nvSpPr>
              <p:spPr bwMode="auto">
                <a:xfrm>
                  <a:off x="4356" y="1848"/>
                  <a:ext cx="12" cy="6"/>
                </a:xfrm>
                <a:custGeom>
                  <a:avLst/>
                  <a:gdLst>
                    <a:gd name="T0" fmla="*/ 12 w 12"/>
                    <a:gd name="T1" fmla="*/ 0 h 6"/>
                    <a:gd name="T2" fmla="*/ 0 w 12"/>
                    <a:gd name="T3" fmla="*/ 0 h 6"/>
                    <a:gd name="T4" fmla="*/ 10 w 12"/>
                    <a:gd name="T5" fmla="*/ 6 h 6"/>
                  </a:gdLst>
                  <a:ahLst/>
                  <a:cxnLst>
                    <a:cxn ang="0">
                      <a:pos x="T0" y="T1"/>
                    </a:cxn>
                    <a:cxn ang="0">
                      <a:pos x="T2" y="T3"/>
                    </a:cxn>
                    <a:cxn ang="0">
                      <a:pos x="T4" y="T5"/>
                    </a:cxn>
                  </a:cxnLst>
                  <a:rect l="0" t="0" r="r" b="b"/>
                  <a:pathLst>
                    <a:path w="12" h="6">
                      <a:moveTo>
                        <a:pt x="12" y="0"/>
                      </a:moveTo>
                      <a:lnTo>
                        <a:pt x="0" y="0"/>
                      </a:lnTo>
                      <a:lnTo>
                        <a:pt x="1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6" name="Freeform 2651">
                  <a:extLst>
                    <a:ext uri="{FF2B5EF4-FFF2-40B4-BE49-F238E27FC236}">
                      <a16:creationId xmlns:a16="http://schemas.microsoft.com/office/drawing/2014/main" id="{8FB81D47-3F93-475A-A229-803B0F79716D}"/>
                    </a:ext>
                  </a:extLst>
                </p:cNvPr>
                <p:cNvSpPr>
                  <a:spLocks/>
                </p:cNvSpPr>
                <p:nvPr/>
              </p:nvSpPr>
              <p:spPr bwMode="auto">
                <a:xfrm>
                  <a:off x="4356" y="1877"/>
                  <a:ext cx="6" cy="7"/>
                </a:xfrm>
                <a:custGeom>
                  <a:avLst/>
                  <a:gdLst>
                    <a:gd name="T0" fmla="*/ 6 w 6"/>
                    <a:gd name="T1" fmla="*/ 4 h 7"/>
                    <a:gd name="T2" fmla="*/ 0 w 6"/>
                    <a:gd name="T3" fmla="*/ 0 h 7"/>
                    <a:gd name="T4" fmla="*/ 4 w 6"/>
                    <a:gd name="T5" fmla="*/ 7 h 7"/>
                  </a:gdLst>
                  <a:ahLst/>
                  <a:cxnLst>
                    <a:cxn ang="0">
                      <a:pos x="T0" y="T1"/>
                    </a:cxn>
                    <a:cxn ang="0">
                      <a:pos x="T2" y="T3"/>
                    </a:cxn>
                    <a:cxn ang="0">
                      <a:pos x="T4" y="T5"/>
                    </a:cxn>
                  </a:cxnLst>
                  <a:rect l="0" t="0" r="r" b="b"/>
                  <a:pathLst>
                    <a:path w="6" h="7">
                      <a:moveTo>
                        <a:pt x="6" y="4"/>
                      </a:moveTo>
                      <a:lnTo>
                        <a:pt x="0" y="0"/>
                      </a:lnTo>
                      <a:lnTo>
                        <a:pt x="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7" name="Freeform 2652">
                  <a:extLst>
                    <a:ext uri="{FF2B5EF4-FFF2-40B4-BE49-F238E27FC236}">
                      <a16:creationId xmlns:a16="http://schemas.microsoft.com/office/drawing/2014/main" id="{CC83AF5F-2422-416E-96E1-39261E42740B}"/>
                    </a:ext>
                  </a:extLst>
                </p:cNvPr>
                <p:cNvSpPr>
                  <a:spLocks/>
                </p:cNvSpPr>
                <p:nvPr/>
              </p:nvSpPr>
              <p:spPr bwMode="auto">
                <a:xfrm>
                  <a:off x="4351" y="1906"/>
                  <a:ext cx="5" cy="7"/>
                </a:xfrm>
                <a:custGeom>
                  <a:avLst/>
                  <a:gdLst>
                    <a:gd name="T0" fmla="*/ 3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3"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8" name="Freeform 2653">
                  <a:extLst>
                    <a:ext uri="{FF2B5EF4-FFF2-40B4-BE49-F238E27FC236}">
                      <a16:creationId xmlns:a16="http://schemas.microsoft.com/office/drawing/2014/main" id="{BB7AA7D3-80C5-4BBF-AEE7-F99AA8FFC7A3}"/>
                    </a:ext>
                  </a:extLst>
                </p:cNvPr>
                <p:cNvSpPr>
                  <a:spLocks/>
                </p:cNvSpPr>
                <p:nvPr/>
              </p:nvSpPr>
              <p:spPr bwMode="auto">
                <a:xfrm>
                  <a:off x="4343" y="1935"/>
                  <a:ext cx="13" cy="7"/>
                </a:xfrm>
                <a:custGeom>
                  <a:avLst/>
                  <a:gdLst>
                    <a:gd name="T0" fmla="*/ 2 w 13"/>
                    <a:gd name="T1" fmla="*/ 7 h 7"/>
                    <a:gd name="T2" fmla="*/ 13 w 13"/>
                    <a:gd name="T3" fmla="*/ 0 h 7"/>
                    <a:gd name="T4" fmla="*/ 0 w 13"/>
                    <a:gd name="T5" fmla="*/ 1 h 7"/>
                  </a:gdLst>
                  <a:ahLst/>
                  <a:cxnLst>
                    <a:cxn ang="0">
                      <a:pos x="T0" y="T1"/>
                    </a:cxn>
                    <a:cxn ang="0">
                      <a:pos x="T2" y="T3"/>
                    </a:cxn>
                    <a:cxn ang="0">
                      <a:pos x="T4" y="T5"/>
                    </a:cxn>
                  </a:cxnLst>
                  <a:rect l="0" t="0" r="r" b="b"/>
                  <a:pathLst>
                    <a:path w="13" h="7">
                      <a:moveTo>
                        <a:pt x="2" y="7"/>
                      </a:moveTo>
                      <a:lnTo>
                        <a:pt x="1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9" name="Freeform 2654">
                  <a:extLst>
                    <a:ext uri="{FF2B5EF4-FFF2-40B4-BE49-F238E27FC236}">
                      <a16:creationId xmlns:a16="http://schemas.microsoft.com/office/drawing/2014/main" id="{A96E709C-7B78-461A-AB52-D5BB55300F16}"/>
                    </a:ext>
                  </a:extLst>
                </p:cNvPr>
                <p:cNvSpPr>
                  <a:spLocks/>
                </p:cNvSpPr>
                <p:nvPr/>
              </p:nvSpPr>
              <p:spPr bwMode="auto">
                <a:xfrm>
                  <a:off x="4340" y="1959"/>
                  <a:ext cx="16" cy="8"/>
                </a:xfrm>
                <a:custGeom>
                  <a:avLst/>
                  <a:gdLst>
                    <a:gd name="T0" fmla="*/ 0 w 16"/>
                    <a:gd name="T1" fmla="*/ 8 h 8"/>
                    <a:gd name="T2" fmla="*/ 16 w 16"/>
                    <a:gd name="T3" fmla="*/ 4 h 8"/>
                    <a:gd name="T4" fmla="*/ 1 w 16"/>
                    <a:gd name="T5" fmla="*/ 0 h 8"/>
                  </a:gdLst>
                  <a:ahLst/>
                  <a:cxnLst>
                    <a:cxn ang="0">
                      <a:pos x="T0" y="T1"/>
                    </a:cxn>
                    <a:cxn ang="0">
                      <a:pos x="T2" y="T3"/>
                    </a:cxn>
                    <a:cxn ang="0">
                      <a:pos x="T4" y="T5"/>
                    </a:cxn>
                  </a:cxnLst>
                  <a:rect l="0" t="0" r="r" b="b"/>
                  <a:pathLst>
                    <a:path w="16" h="8">
                      <a:moveTo>
                        <a:pt x="0" y="8"/>
                      </a:moveTo>
                      <a:lnTo>
                        <a:pt x="16"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0" name="Freeform 2655">
                  <a:extLst>
                    <a:ext uri="{FF2B5EF4-FFF2-40B4-BE49-F238E27FC236}">
                      <a16:creationId xmlns:a16="http://schemas.microsoft.com/office/drawing/2014/main" id="{C23CD32B-D587-45CE-ABA8-24CE18018ECB}"/>
                    </a:ext>
                  </a:extLst>
                </p:cNvPr>
                <p:cNvSpPr>
                  <a:spLocks/>
                </p:cNvSpPr>
                <p:nvPr/>
              </p:nvSpPr>
              <p:spPr bwMode="auto">
                <a:xfrm>
                  <a:off x="4340" y="1981"/>
                  <a:ext cx="16" cy="11"/>
                </a:xfrm>
                <a:custGeom>
                  <a:avLst/>
                  <a:gdLst>
                    <a:gd name="T0" fmla="*/ 0 w 16"/>
                    <a:gd name="T1" fmla="*/ 7 h 11"/>
                    <a:gd name="T2" fmla="*/ 16 w 16"/>
                    <a:gd name="T3" fmla="*/ 11 h 11"/>
                    <a:gd name="T4" fmla="*/ 4 w 16"/>
                    <a:gd name="T5" fmla="*/ 0 h 11"/>
                  </a:gdLst>
                  <a:ahLst/>
                  <a:cxnLst>
                    <a:cxn ang="0">
                      <a:pos x="T0" y="T1"/>
                    </a:cxn>
                    <a:cxn ang="0">
                      <a:pos x="T2" y="T3"/>
                    </a:cxn>
                    <a:cxn ang="0">
                      <a:pos x="T4" y="T5"/>
                    </a:cxn>
                  </a:cxnLst>
                  <a:rect l="0" t="0" r="r" b="b"/>
                  <a:pathLst>
                    <a:path w="16" h="11">
                      <a:moveTo>
                        <a:pt x="0" y="7"/>
                      </a:moveTo>
                      <a:lnTo>
                        <a:pt x="16"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1" name="Freeform 2656">
                  <a:extLst>
                    <a:ext uri="{FF2B5EF4-FFF2-40B4-BE49-F238E27FC236}">
                      <a16:creationId xmlns:a16="http://schemas.microsoft.com/office/drawing/2014/main" id="{C228F2BC-E3D0-4292-B2EA-7F61B8911B73}"/>
                    </a:ext>
                  </a:extLst>
                </p:cNvPr>
                <p:cNvSpPr>
                  <a:spLocks/>
                </p:cNvSpPr>
                <p:nvPr/>
              </p:nvSpPr>
              <p:spPr bwMode="auto">
                <a:xfrm>
                  <a:off x="4344" y="2006"/>
                  <a:ext cx="12" cy="15"/>
                </a:xfrm>
                <a:custGeom>
                  <a:avLst/>
                  <a:gdLst>
                    <a:gd name="T0" fmla="*/ 0 w 12"/>
                    <a:gd name="T1" fmla="*/ 4 h 15"/>
                    <a:gd name="T2" fmla="*/ 12 w 12"/>
                    <a:gd name="T3" fmla="*/ 15 h 15"/>
                    <a:gd name="T4" fmla="*/ 6 w 12"/>
                    <a:gd name="T5" fmla="*/ 0 h 15"/>
                  </a:gdLst>
                  <a:ahLst/>
                  <a:cxnLst>
                    <a:cxn ang="0">
                      <a:pos x="T0" y="T1"/>
                    </a:cxn>
                    <a:cxn ang="0">
                      <a:pos x="T2" y="T3"/>
                    </a:cxn>
                    <a:cxn ang="0">
                      <a:pos x="T4" y="T5"/>
                    </a:cxn>
                  </a:cxnLst>
                  <a:rect l="0" t="0" r="r" b="b"/>
                  <a:pathLst>
                    <a:path w="12" h="15">
                      <a:moveTo>
                        <a:pt x="0" y="4"/>
                      </a:moveTo>
                      <a:lnTo>
                        <a:pt x="12" y="15"/>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2" name="Freeform 2657">
                  <a:extLst>
                    <a:ext uri="{FF2B5EF4-FFF2-40B4-BE49-F238E27FC236}">
                      <a16:creationId xmlns:a16="http://schemas.microsoft.com/office/drawing/2014/main" id="{C590E1D4-304B-405C-B118-0839AC0244A2}"/>
                    </a:ext>
                  </a:extLst>
                </p:cNvPr>
                <p:cNvSpPr>
                  <a:spLocks/>
                </p:cNvSpPr>
                <p:nvPr/>
              </p:nvSpPr>
              <p:spPr bwMode="auto">
                <a:xfrm>
                  <a:off x="4349" y="2034"/>
                  <a:ext cx="8" cy="16"/>
                </a:xfrm>
                <a:custGeom>
                  <a:avLst/>
                  <a:gdLst>
                    <a:gd name="T0" fmla="*/ 0 w 8"/>
                    <a:gd name="T1" fmla="*/ 2 h 16"/>
                    <a:gd name="T2" fmla="*/ 7 w 8"/>
                    <a:gd name="T3" fmla="*/ 16 h 16"/>
                    <a:gd name="T4" fmla="*/ 8 w 8"/>
                    <a:gd name="T5" fmla="*/ 0 h 16"/>
                  </a:gdLst>
                  <a:ahLst/>
                  <a:cxnLst>
                    <a:cxn ang="0">
                      <a:pos x="T0" y="T1"/>
                    </a:cxn>
                    <a:cxn ang="0">
                      <a:pos x="T2" y="T3"/>
                    </a:cxn>
                    <a:cxn ang="0">
                      <a:pos x="T4" y="T5"/>
                    </a:cxn>
                  </a:cxnLst>
                  <a:rect l="0" t="0" r="r" b="b"/>
                  <a:pathLst>
                    <a:path w="8" h="16">
                      <a:moveTo>
                        <a:pt x="0" y="2"/>
                      </a:moveTo>
                      <a:lnTo>
                        <a:pt x="7" y="16"/>
                      </a:lnTo>
                      <a:lnTo>
                        <a:pt x="8"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3" name="Freeform 2658">
                  <a:extLst>
                    <a:ext uri="{FF2B5EF4-FFF2-40B4-BE49-F238E27FC236}">
                      <a16:creationId xmlns:a16="http://schemas.microsoft.com/office/drawing/2014/main" id="{38775CBA-8D93-42E3-8068-31ED4EEF9872}"/>
                    </a:ext>
                  </a:extLst>
                </p:cNvPr>
                <p:cNvSpPr>
                  <a:spLocks/>
                </p:cNvSpPr>
                <p:nvPr/>
              </p:nvSpPr>
              <p:spPr bwMode="auto">
                <a:xfrm>
                  <a:off x="4354" y="2067"/>
                  <a:ext cx="5" cy="11"/>
                </a:xfrm>
                <a:custGeom>
                  <a:avLst/>
                  <a:gdLst>
                    <a:gd name="T0" fmla="*/ 0 w 5"/>
                    <a:gd name="T1" fmla="*/ 0 h 11"/>
                    <a:gd name="T2" fmla="*/ 2 w 5"/>
                    <a:gd name="T3" fmla="*/ 11 h 11"/>
                    <a:gd name="T4" fmla="*/ 5 w 5"/>
                    <a:gd name="T5" fmla="*/ 0 h 11"/>
                  </a:gdLst>
                  <a:ahLst/>
                  <a:cxnLst>
                    <a:cxn ang="0">
                      <a:pos x="T0" y="T1"/>
                    </a:cxn>
                    <a:cxn ang="0">
                      <a:pos x="T2" y="T3"/>
                    </a:cxn>
                    <a:cxn ang="0">
                      <a:pos x="T4" y="T5"/>
                    </a:cxn>
                  </a:cxnLst>
                  <a:rect l="0" t="0" r="r" b="b"/>
                  <a:pathLst>
                    <a:path w="5" h="11">
                      <a:moveTo>
                        <a:pt x="0" y="0"/>
                      </a:moveTo>
                      <a:lnTo>
                        <a:pt x="2"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4" name="Freeform 2659">
                  <a:extLst>
                    <a:ext uri="{FF2B5EF4-FFF2-40B4-BE49-F238E27FC236}">
                      <a16:creationId xmlns:a16="http://schemas.microsoft.com/office/drawing/2014/main" id="{2CAA7103-9B7E-46E7-9CE6-608612C9166E}"/>
                    </a:ext>
                  </a:extLst>
                </p:cNvPr>
                <p:cNvSpPr>
                  <a:spLocks/>
                </p:cNvSpPr>
                <p:nvPr/>
              </p:nvSpPr>
              <p:spPr bwMode="auto">
                <a:xfrm>
                  <a:off x="4356" y="2102"/>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5" name="Freeform 2660">
                  <a:extLst>
                    <a:ext uri="{FF2B5EF4-FFF2-40B4-BE49-F238E27FC236}">
                      <a16:creationId xmlns:a16="http://schemas.microsoft.com/office/drawing/2014/main" id="{7F76088D-B5A6-4E79-BD73-CF79F047090A}"/>
                    </a:ext>
                  </a:extLst>
                </p:cNvPr>
                <p:cNvSpPr>
                  <a:spLocks/>
                </p:cNvSpPr>
                <p:nvPr/>
              </p:nvSpPr>
              <p:spPr bwMode="auto">
                <a:xfrm>
                  <a:off x="4354" y="2136"/>
                  <a:ext cx="2" cy="3"/>
                </a:xfrm>
                <a:custGeom>
                  <a:avLst/>
                  <a:gdLst>
                    <a:gd name="T0" fmla="*/ 2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2" y="3"/>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6" name="Freeform 2661">
                  <a:extLst>
                    <a:ext uri="{FF2B5EF4-FFF2-40B4-BE49-F238E27FC236}">
                      <a16:creationId xmlns:a16="http://schemas.microsoft.com/office/drawing/2014/main" id="{A1221B70-1F07-47DA-8EB6-7A6B16CEAAE5}"/>
                    </a:ext>
                  </a:extLst>
                </p:cNvPr>
                <p:cNvSpPr>
                  <a:spLocks/>
                </p:cNvSpPr>
                <p:nvPr/>
              </p:nvSpPr>
              <p:spPr bwMode="auto">
                <a:xfrm>
                  <a:off x="4350" y="2164"/>
                  <a:ext cx="6" cy="11"/>
                </a:xfrm>
                <a:custGeom>
                  <a:avLst/>
                  <a:gdLst>
                    <a:gd name="T0" fmla="*/ 5 w 6"/>
                    <a:gd name="T1" fmla="*/ 11 h 11"/>
                    <a:gd name="T2" fmla="*/ 6 w 6"/>
                    <a:gd name="T3" fmla="*/ 0 h 11"/>
                    <a:gd name="T4" fmla="*/ 0 w 6"/>
                    <a:gd name="T5" fmla="*/ 9 h 11"/>
                  </a:gdLst>
                  <a:ahLst/>
                  <a:cxnLst>
                    <a:cxn ang="0">
                      <a:pos x="T0" y="T1"/>
                    </a:cxn>
                    <a:cxn ang="0">
                      <a:pos x="T2" y="T3"/>
                    </a:cxn>
                    <a:cxn ang="0">
                      <a:pos x="T4" y="T5"/>
                    </a:cxn>
                  </a:cxnLst>
                  <a:rect l="0" t="0" r="r" b="b"/>
                  <a:pathLst>
                    <a:path w="6" h="11">
                      <a:moveTo>
                        <a:pt x="5" y="11"/>
                      </a:moveTo>
                      <a:lnTo>
                        <a:pt x="6"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7" name="Freeform 2662">
                  <a:extLst>
                    <a:ext uri="{FF2B5EF4-FFF2-40B4-BE49-F238E27FC236}">
                      <a16:creationId xmlns:a16="http://schemas.microsoft.com/office/drawing/2014/main" id="{627E4483-1CE8-493C-899F-D39C8DC1ACF9}"/>
                    </a:ext>
                  </a:extLst>
                </p:cNvPr>
                <p:cNvSpPr>
                  <a:spLocks/>
                </p:cNvSpPr>
                <p:nvPr/>
              </p:nvSpPr>
              <p:spPr bwMode="auto">
                <a:xfrm>
                  <a:off x="4348" y="2193"/>
                  <a:ext cx="8" cy="14"/>
                </a:xfrm>
                <a:custGeom>
                  <a:avLst/>
                  <a:gdLst>
                    <a:gd name="T0" fmla="*/ 6 w 8"/>
                    <a:gd name="T1" fmla="*/ 14 h 14"/>
                    <a:gd name="T2" fmla="*/ 8 w 8"/>
                    <a:gd name="T3" fmla="*/ 0 h 14"/>
                    <a:gd name="T4" fmla="*/ 0 w 8"/>
                    <a:gd name="T5" fmla="*/ 12 h 14"/>
                  </a:gdLst>
                  <a:ahLst/>
                  <a:cxnLst>
                    <a:cxn ang="0">
                      <a:pos x="T0" y="T1"/>
                    </a:cxn>
                    <a:cxn ang="0">
                      <a:pos x="T2" y="T3"/>
                    </a:cxn>
                    <a:cxn ang="0">
                      <a:pos x="T4" y="T5"/>
                    </a:cxn>
                  </a:cxnLst>
                  <a:rect l="0" t="0" r="r" b="b"/>
                  <a:pathLst>
                    <a:path w="8" h="14">
                      <a:moveTo>
                        <a:pt x="6" y="14"/>
                      </a:moveTo>
                      <a:lnTo>
                        <a:pt x="8"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8" name="Freeform 2663">
                  <a:extLst>
                    <a:ext uri="{FF2B5EF4-FFF2-40B4-BE49-F238E27FC236}">
                      <a16:creationId xmlns:a16="http://schemas.microsoft.com/office/drawing/2014/main" id="{504C8CE5-D9C8-40AE-839C-061A2E0F5019}"/>
                    </a:ext>
                  </a:extLst>
                </p:cNvPr>
                <p:cNvSpPr>
                  <a:spLocks/>
                </p:cNvSpPr>
                <p:nvPr/>
              </p:nvSpPr>
              <p:spPr bwMode="auto">
                <a:xfrm>
                  <a:off x="4348" y="2222"/>
                  <a:ext cx="8" cy="14"/>
                </a:xfrm>
                <a:custGeom>
                  <a:avLst/>
                  <a:gdLst>
                    <a:gd name="T0" fmla="*/ 6 w 8"/>
                    <a:gd name="T1" fmla="*/ 14 h 14"/>
                    <a:gd name="T2" fmla="*/ 8 w 8"/>
                    <a:gd name="T3" fmla="*/ 0 h 14"/>
                    <a:gd name="T4" fmla="*/ 0 w 8"/>
                    <a:gd name="T5" fmla="*/ 11 h 14"/>
                  </a:gdLst>
                  <a:ahLst/>
                  <a:cxnLst>
                    <a:cxn ang="0">
                      <a:pos x="T0" y="T1"/>
                    </a:cxn>
                    <a:cxn ang="0">
                      <a:pos x="T2" y="T3"/>
                    </a:cxn>
                    <a:cxn ang="0">
                      <a:pos x="T4" y="T5"/>
                    </a:cxn>
                  </a:cxnLst>
                  <a:rect l="0" t="0" r="r" b="b"/>
                  <a:pathLst>
                    <a:path w="8" h="14">
                      <a:moveTo>
                        <a:pt x="6" y="14"/>
                      </a:moveTo>
                      <a:lnTo>
                        <a:pt x="8"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9" name="Freeform 2664">
                  <a:extLst>
                    <a:ext uri="{FF2B5EF4-FFF2-40B4-BE49-F238E27FC236}">
                      <a16:creationId xmlns:a16="http://schemas.microsoft.com/office/drawing/2014/main" id="{A6525631-7B5F-4741-8F75-59C415D4F10E}"/>
                    </a:ext>
                  </a:extLst>
                </p:cNvPr>
                <p:cNvSpPr>
                  <a:spLocks/>
                </p:cNvSpPr>
                <p:nvPr/>
              </p:nvSpPr>
              <p:spPr bwMode="auto">
                <a:xfrm>
                  <a:off x="4350" y="2250"/>
                  <a:ext cx="6" cy="12"/>
                </a:xfrm>
                <a:custGeom>
                  <a:avLst/>
                  <a:gdLst>
                    <a:gd name="T0" fmla="*/ 5 w 6"/>
                    <a:gd name="T1" fmla="*/ 12 h 12"/>
                    <a:gd name="T2" fmla="*/ 6 w 6"/>
                    <a:gd name="T3" fmla="*/ 0 h 12"/>
                    <a:gd name="T4" fmla="*/ 0 w 6"/>
                    <a:gd name="T5" fmla="*/ 10 h 12"/>
                  </a:gdLst>
                  <a:ahLst/>
                  <a:cxnLst>
                    <a:cxn ang="0">
                      <a:pos x="T0" y="T1"/>
                    </a:cxn>
                    <a:cxn ang="0">
                      <a:pos x="T2" y="T3"/>
                    </a:cxn>
                    <a:cxn ang="0">
                      <a:pos x="T4" y="T5"/>
                    </a:cxn>
                  </a:cxnLst>
                  <a:rect l="0" t="0" r="r" b="b"/>
                  <a:pathLst>
                    <a:path w="6" h="12">
                      <a:moveTo>
                        <a:pt x="5" y="12"/>
                      </a:moveTo>
                      <a:lnTo>
                        <a:pt x="6"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0" name="Freeform 2665">
                  <a:extLst>
                    <a:ext uri="{FF2B5EF4-FFF2-40B4-BE49-F238E27FC236}">
                      <a16:creationId xmlns:a16="http://schemas.microsoft.com/office/drawing/2014/main" id="{A4D4A9B3-AC9E-475F-B8BD-F44C8034CDA6}"/>
                    </a:ext>
                  </a:extLst>
                </p:cNvPr>
                <p:cNvSpPr>
                  <a:spLocks/>
                </p:cNvSpPr>
                <p:nvPr/>
              </p:nvSpPr>
              <p:spPr bwMode="auto">
                <a:xfrm>
                  <a:off x="4353" y="2279"/>
                  <a:ext cx="3" cy="7"/>
                </a:xfrm>
                <a:custGeom>
                  <a:avLst/>
                  <a:gdLst>
                    <a:gd name="T0" fmla="*/ 3 w 3"/>
                    <a:gd name="T1" fmla="*/ 7 h 7"/>
                    <a:gd name="T2" fmla="*/ 3 w 3"/>
                    <a:gd name="T3" fmla="*/ 0 h 7"/>
                    <a:gd name="T4" fmla="*/ 0 w 3"/>
                    <a:gd name="T5" fmla="*/ 6 h 7"/>
                  </a:gdLst>
                  <a:ahLst/>
                  <a:cxnLst>
                    <a:cxn ang="0">
                      <a:pos x="T0" y="T1"/>
                    </a:cxn>
                    <a:cxn ang="0">
                      <a:pos x="T2" y="T3"/>
                    </a:cxn>
                    <a:cxn ang="0">
                      <a:pos x="T4" y="T5"/>
                    </a:cxn>
                  </a:cxnLst>
                  <a:rect l="0" t="0" r="r" b="b"/>
                  <a:pathLst>
                    <a:path w="3" h="7">
                      <a:moveTo>
                        <a:pt x="3" y="7"/>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1" name="Freeform 2666">
                  <a:extLst>
                    <a:ext uri="{FF2B5EF4-FFF2-40B4-BE49-F238E27FC236}">
                      <a16:creationId xmlns:a16="http://schemas.microsoft.com/office/drawing/2014/main" id="{0A05C3E2-4323-4098-A0D7-80F310CA3094}"/>
                    </a:ext>
                  </a:extLst>
                </p:cNvPr>
                <p:cNvSpPr>
                  <a:spLocks/>
                </p:cNvSpPr>
                <p:nvPr/>
              </p:nvSpPr>
              <p:spPr bwMode="auto">
                <a:xfrm>
                  <a:off x="4356" y="2308"/>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2" name="Freeform 2667">
                  <a:extLst>
                    <a:ext uri="{FF2B5EF4-FFF2-40B4-BE49-F238E27FC236}">
                      <a16:creationId xmlns:a16="http://schemas.microsoft.com/office/drawing/2014/main" id="{1B22874D-5789-4830-AB0E-75289C7173D7}"/>
                    </a:ext>
                  </a:extLst>
                </p:cNvPr>
                <p:cNvSpPr>
                  <a:spLocks/>
                </p:cNvSpPr>
                <p:nvPr/>
              </p:nvSpPr>
              <p:spPr bwMode="auto">
                <a:xfrm>
                  <a:off x="4356" y="2335"/>
                  <a:ext cx="8" cy="4"/>
                </a:xfrm>
                <a:custGeom>
                  <a:avLst/>
                  <a:gdLst>
                    <a:gd name="T0" fmla="*/ 8 w 8"/>
                    <a:gd name="T1" fmla="*/ 0 h 4"/>
                    <a:gd name="T2" fmla="*/ 0 w 8"/>
                    <a:gd name="T3" fmla="*/ 2 h 4"/>
                    <a:gd name="T4" fmla="*/ 7 w 8"/>
                    <a:gd name="T5" fmla="*/ 4 h 4"/>
                  </a:gdLst>
                  <a:ahLst/>
                  <a:cxnLst>
                    <a:cxn ang="0">
                      <a:pos x="T0" y="T1"/>
                    </a:cxn>
                    <a:cxn ang="0">
                      <a:pos x="T2" y="T3"/>
                    </a:cxn>
                    <a:cxn ang="0">
                      <a:pos x="T4" y="T5"/>
                    </a:cxn>
                  </a:cxnLst>
                  <a:rect l="0" t="0" r="r" b="b"/>
                  <a:pathLst>
                    <a:path w="8" h="4">
                      <a:moveTo>
                        <a:pt x="8" y="0"/>
                      </a:moveTo>
                      <a:lnTo>
                        <a:pt x="0" y="2"/>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3" name="Freeform 2668">
                  <a:extLst>
                    <a:ext uri="{FF2B5EF4-FFF2-40B4-BE49-F238E27FC236}">
                      <a16:creationId xmlns:a16="http://schemas.microsoft.com/office/drawing/2014/main" id="{6C1567F0-FBC8-4391-A8F0-D7C94B2BB240}"/>
                    </a:ext>
                  </a:extLst>
                </p:cNvPr>
                <p:cNvSpPr>
                  <a:spLocks/>
                </p:cNvSpPr>
                <p:nvPr/>
              </p:nvSpPr>
              <p:spPr bwMode="auto">
                <a:xfrm>
                  <a:off x="4356" y="2363"/>
                  <a:ext cx="13" cy="6"/>
                </a:xfrm>
                <a:custGeom>
                  <a:avLst/>
                  <a:gdLst>
                    <a:gd name="T0" fmla="*/ 13 w 13"/>
                    <a:gd name="T1" fmla="*/ 0 h 6"/>
                    <a:gd name="T2" fmla="*/ 0 w 13"/>
                    <a:gd name="T3" fmla="*/ 2 h 6"/>
                    <a:gd name="T4" fmla="*/ 13 w 13"/>
                    <a:gd name="T5" fmla="*/ 6 h 6"/>
                  </a:gdLst>
                  <a:ahLst/>
                  <a:cxnLst>
                    <a:cxn ang="0">
                      <a:pos x="T0" y="T1"/>
                    </a:cxn>
                    <a:cxn ang="0">
                      <a:pos x="T2" y="T3"/>
                    </a:cxn>
                    <a:cxn ang="0">
                      <a:pos x="T4" y="T5"/>
                    </a:cxn>
                  </a:cxnLst>
                  <a:rect l="0" t="0" r="r" b="b"/>
                  <a:pathLst>
                    <a:path w="13" h="6">
                      <a:moveTo>
                        <a:pt x="13" y="0"/>
                      </a:moveTo>
                      <a:lnTo>
                        <a:pt x="0" y="2"/>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4" name="Freeform 2669">
                  <a:extLst>
                    <a:ext uri="{FF2B5EF4-FFF2-40B4-BE49-F238E27FC236}">
                      <a16:creationId xmlns:a16="http://schemas.microsoft.com/office/drawing/2014/main" id="{D738126F-B77D-43C9-A73E-F18A4901D015}"/>
                    </a:ext>
                  </a:extLst>
                </p:cNvPr>
                <p:cNvSpPr>
                  <a:spLocks/>
                </p:cNvSpPr>
                <p:nvPr/>
              </p:nvSpPr>
              <p:spPr bwMode="auto">
                <a:xfrm>
                  <a:off x="4356" y="2392"/>
                  <a:ext cx="17" cy="8"/>
                </a:xfrm>
                <a:custGeom>
                  <a:avLst/>
                  <a:gdLst>
                    <a:gd name="T0" fmla="*/ 17 w 17"/>
                    <a:gd name="T1" fmla="*/ 0 h 8"/>
                    <a:gd name="T2" fmla="*/ 0 w 17"/>
                    <a:gd name="T3" fmla="*/ 2 h 8"/>
                    <a:gd name="T4" fmla="*/ 17 w 17"/>
                    <a:gd name="T5" fmla="*/ 8 h 8"/>
                  </a:gdLst>
                  <a:ahLst/>
                  <a:cxnLst>
                    <a:cxn ang="0">
                      <a:pos x="T0" y="T1"/>
                    </a:cxn>
                    <a:cxn ang="0">
                      <a:pos x="T2" y="T3"/>
                    </a:cxn>
                    <a:cxn ang="0">
                      <a:pos x="T4" y="T5"/>
                    </a:cxn>
                  </a:cxnLst>
                  <a:rect l="0" t="0" r="r" b="b"/>
                  <a:pathLst>
                    <a:path w="17" h="8">
                      <a:moveTo>
                        <a:pt x="17" y="0"/>
                      </a:moveTo>
                      <a:lnTo>
                        <a:pt x="0" y="2"/>
                      </a:lnTo>
                      <a:lnTo>
                        <a:pt x="17"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5" name="Freeform 2670">
                  <a:extLst>
                    <a:ext uri="{FF2B5EF4-FFF2-40B4-BE49-F238E27FC236}">
                      <a16:creationId xmlns:a16="http://schemas.microsoft.com/office/drawing/2014/main" id="{76E520CB-E015-49CA-B0BF-89ADD1F83456}"/>
                    </a:ext>
                  </a:extLst>
                </p:cNvPr>
                <p:cNvSpPr>
                  <a:spLocks/>
                </p:cNvSpPr>
                <p:nvPr/>
              </p:nvSpPr>
              <p:spPr bwMode="auto">
                <a:xfrm>
                  <a:off x="4356" y="2422"/>
                  <a:ext cx="17" cy="8"/>
                </a:xfrm>
                <a:custGeom>
                  <a:avLst/>
                  <a:gdLst>
                    <a:gd name="T0" fmla="*/ 17 w 17"/>
                    <a:gd name="T1" fmla="*/ 0 h 8"/>
                    <a:gd name="T2" fmla="*/ 0 w 17"/>
                    <a:gd name="T3" fmla="*/ 1 h 8"/>
                    <a:gd name="T4" fmla="*/ 16 w 17"/>
                    <a:gd name="T5" fmla="*/ 8 h 8"/>
                  </a:gdLst>
                  <a:ahLst/>
                  <a:cxnLst>
                    <a:cxn ang="0">
                      <a:pos x="T0" y="T1"/>
                    </a:cxn>
                    <a:cxn ang="0">
                      <a:pos x="T2" y="T3"/>
                    </a:cxn>
                    <a:cxn ang="0">
                      <a:pos x="T4" y="T5"/>
                    </a:cxn>
                  </a:cxnLst>
                  <a:rect l="0" t="0" r="r" b="b"/>
                  <a:pathLst>
                    <a:path w="17" h="8">
                      <a:moveTo>
                        <a:pt x="17" y="0"/>
                      </a:moveTo>
                      <a:lnTo>
                        <a:pt x="0" y="1"/>
                      </a:lnTo>
                      <a:lnTo>
                        <a:pt x="1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6" name="Freeform 2671">
                  <a:extLst>
                    <a:ext uri="{FF2B5EF4-FFF2-40B4-BE49-F238E27FC236}">
                      <a16:creationId xmlns:a16="http://schemas.microsoft.com/office/drawing/2014/main" id="{B1C46A73-42BE-4F03-BBA2-01D96368FA68}"/>
                    </a:ext>
                  </a:extLst>
                </p:cNvPr>
                <p:cNvSpPr>
                  <a:spLocks/>
                </p:cNvSpPr>
                <p:nvPr/>
              </p:nvSpPr>
              <p:spPr bwMode="auto">
                <a:xfrm>
                  <a:off x="4356" y="2452"/>
                  <a:ext cx="13" cy="6"/>
                </a:xfrm>
                <a:custGeom>
                  <a:avLst/>
                  <a:gdLst>
                    <a:gd name="T0" fmla="*/ 13 w 13"/>
                    <a:gd name="T1" fmla="*/ 0 h 6"/>
                    <a:gd name="T2" fmla="*/ 0 w 13"/>
                    <a:gd name="T3" fmla="*/ 0 h 6"/>
                    <a:gd name="T4" fmla="*/ 11 w 13"/>
                    <a:gd name="T5" fmla="*/ 6 h 6"/>
                  </a:gdLst>
                  <a:ahLst/>
                  <a:cxnLst>
                    <a:cxn ang="0">
                      <a:pos x="T0" y="T1"/>
                    </a:cxn>
                    <a:cxn ang="0">
                      <a:pos x="T2" y="T3"/>
                    </a:cxn>
                    <a:cxn ang="0">
                      <a:pos x="T4" y="T5"/>
                    </a:cxn>
                  </a:cxnLst>
                  <a:rect l="0" t="0" r="r" b="b"/>
                  <a:pathLst>
                    <a:path w="13" h="6">
                      <a:moveTo>
                        <a:pt x="13" y="0"/>
                      </a:moveTo>
                      <a:lnTo>
                        <a:pt x="0" y="0"/>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7" name="Freeform 2672">
                  <a:extLst>
                    <a:ext uri="{FF2B5EF4-FFF2-40B4-BE49-F238E27FC236}">
                      <a16:creationId xmlns:a16="http://schemas.microsoft.com/office/drawing/2014/main" id="{7BCEB376-4BD3-4190-B120-E792610D49B3}"/>
                    </a:ext>
                  </a:extLst>
                </p:cNvPr>
                <p:cNvSpPr>
                  <a:spLocks/>
                </p:cNvSpPr>
                <p:nvPr/>
              </p:nvSpPr>
              <p:spPr bwMode="auto">
                <a:xfrm>
                  <a:off x="4356" y="2480"/>
                  <a:ext cx="4" cy="4"/>
                </a:xfrm>
                <a:custGeom>
                  <a:avLst/>
                  <a:gdLst>
                    <a:gd name="T0" fmla="*/ 4 w 4"/>
                    <a:gd name="T1" fmla="*/ 2 h 4"/>
                    <a:gd name="T2" fmla="*/ 0 w 4"/>
                    <a:gd name="T3" fmla="*/ 0 h 4"/>
                    <a:gd name="T4" fmla="*/ 3 w 4"/>
                    <a:gd name="T5" fmla="*/ 4 h 4"/>
                  </a:gdLst>
                  <a:ahLst/>
                  <a:cxnLst>
                    <a:cxn ang="0">
                      <a:pos x="T0" y="T1"/>
                    </a:cxn>
                    <a:cxn ang="0">
                      <a:pos x="T2" y="T3"/>
                    </a:cxn>
                    <a:cxn ang="0">
                      <a:pos x="T4" y="T5"/>
                    </a:cxn>
                  </a:cxnLst>
                  <a:rect l="0" t="0" r="r" b="b"/>
                  <a:pathLst>
                    <a:path w="4" h="4">
                      <a:moveTo>
                        <a:pt x="4" y="2"/>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8" name="Freeform 2673">
                  <a:extLst>
                    <a:ext uri="{FF2B5EF4-FFF2-40B4-BE49-F238E27FC236}">
                      <a16:creationId xmlns:a16="http://schemas.microsoft.com/office/drawing/2014/main" id="{2E473216-2F02-4DF2-89FB-765C43BDEFE2}"/>
                    </a:ext>
                  </a:extLst>
                </p:cNvPr>
                <p:cNvSpPr>
                  <a:spLocks/>
                </p:cNvSpPr>
                <p:nvPr/>
              </p:nvSpPr>
              <p:spPr bwMode="auto">
                <a:xfrm>
                  <a:off x="4351" y="2508"/>
                  <a:ext cx="5" cy="2"/>
                </a:xfrm>
                <a:custGeom>
                  <a:avLst/>
                  <a:gdLst>
                    <a:gd name="T0" fmla="*/ 0 w 5"/>
                    <a:gd name="T1" fmla="*/ 2 h 2"/>
                    <a:gd name="T2" fmla="*/ 5 w 5"/>
                    <a:gd name="T3" fmla="*/ 1 h 2"/>
                    <a:gd name="T4" fmla="*/ 0 w 5"/>
                    <a:gd name="T5" fmla="*/ 0 h 2"/>
                  </a:gdLst>
                  <a:ahLst/>
                  <a:cxnLst>
                    <a:cxn ang="0">
                      <a:pos x="T0" y="T1"/>
                    </a:cxn>
                    <a:cxn ang="0">
                      <a:pos x="T2" y="T3"/>
                    </a:cxn>
                    <a:cxn ang="0">
                      <a:pos x="T4" y="T5"/>
                    </a:cxn>
                  </a:cxnLst>
                  <a:rect l="0" t="0" r="r" b="b"/>
                  <a:pathLst>
                    <a:path w="5" h="2">
                      <a:moveTo>
                        <a:pt x="0" y="2"/>
                      </a:moveTo>
                      <a:lnTo>
                        <a:pt x="5"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9" name="Freeform 2674">
                  <a:extLst>
                    <a:ext uri="{FF2B5EF4-FFF2-40B4-BE49-F238E27FC236}">
                      <a16:creationId xmlns:a16="http://schemas.microsoft.com/office/drawing/2014/main" id="{3F0E9676-1D3C-483A-83DD-39969E394CFA}"/>
                    </a:ext>
                  </a:extLst>
                </p:cNvPr>
                <p:cNvSpPr>
                  <a:spLocks/>
                </p:cNvSpPr>
                <p:nvPr/>
              </p:nvSpPr>
              <p:spPr bwMode="auto">
                <a:xfrm>
                  <a:off x="4343" y="2532"/>
                  <a:ext cx="13" cy="6"/>
                </a:xfrm>
                <a:custGeom>
                  <a:avLst/>
                  <a:gdLst>
                    <a:gd name="T0" fmla="*/ 0 w 13"/>
                    <a:gd name="T1" fmla="*/ 6 h 6"/>
                    <a:gd name="T2" fmla="*/ 13 w 13"/>
                    <a:gd name="T3" fmla="*/ 6 h 6"/>
                    <a:gd name="T4" fmla="*/ 1 w 13"/>
                    <a:gd name="T5" fmla="*/ 0 h 6"/>
                  </a:gdLst>
                  <a:ahLst/>
                  <a:cxnLst>
                    <a:cxn ang="0">
                      <a:pos x="T0" y="T1"/>
                    </a:cxn>
                    <a:cxn ang="0">
                      <a:pos x="T2" y="T3"/>
                    </a:cxn>
                    <a:cxn ang="0">
                      <a:pos x="T4" y="T5"/>
                    </a:cxn>
                  </a:cxnLst>
                  <a:rect l="0" t="0" r="r" b="b"/>
                  <a:pathLst>
                    <a:path w="13" h="6">
                      <a:moveTo>
                        <a:pt x="0" y="6"/>
                      </a:moveTo>
                      <a:lnTo>
                        <a:pt x="13"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0" name="Freeform 2675">
                  <a:extLst>
                    <a:ext uri="{FF2B5EF4-FFF2-40B4-BE49-F238E27FC236}">
                      <a16:creationId xmlns:a16="http://schemas.microsoft.com/office/drawing/2014/main" id="{9F99F8EF-9374-4D1B-A060-BC572BD45F32}"/>
                    </a:ext>
                  </a:extLst>
                </p:cNvPr>
                <p:cNvSpPr>
                  <a:spLocks/>
                </p:cNvSpPr>
                <p:nvPr/>
              </p:nvSpPr>
              <p:spPr bwMode="auto">
                <a:xfrm>
                  <a:off x="4340" y="2558"/>
                  <a:ext cx="16" cy="9"/>
                </a:xfrm>
                <a:custGeom>
                  <a:avLst/>
                  <a:gdLst>
                    <a:gd name="T0" fmla="*/ 0 w 16"/>
                    <a:gd name="T1" fmla="*/ 8 h 9"/>
                    <a:gd name="T2" fmla="*/ 16 w 16"/>
                    <a:gd name="T3" fmla="*/ 9 h 9"/>
                    <a:gd name="T4" fmla="*/ 2 w 16"/>
                    <a:gd name="T5" fmla="*/ 0 h 9"/>
                  </a:gdLst>
                  <a:ahLst/>
                  <a:cxnLst>
                    <a:cxn ang="0">
                      <a:pos x="T0" y="T1"/>
                    </a:cxn>
                    <a:cxn ang="0">
                      <a:pos x="T2" y="T3"/>
                    </a:cxn>
                    <a:cxn ang="0">
                      <a:pos x="T4" y="T5"/>
                    </a:cxn>
                  </a:cxnLst>
                  <a:rect l="0" t="0" r="r" b="b"/>
                  <a:pathLst>
                    <a:path w="16" h="9">
                      <a:moveTo>
                        <a:pt x="0" y="8"/>
                      </a:moveTo>
                      <a:lnTo>
                        <a:pt x="16" y="9"/>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1" name="Freeform 2676">
                  <a:extLst>
                    <a:ext uri="{FF2B5EF4-FFF2-40B4-BE49-F238E27FC236}">
                      <a16:creationId xmlns:a16="http://schemas.microsoft.com/office/drawing/2014/main" id="{5046DDAE-A4E8-4FA3-9430-189E1CCE0BFF}"/>
                    </a:ext>
                  </a:extLst>
                </p:cNvPr>
                <p:cNvSpPr>
                  <a:spLocks/>
                </p:cNvSpPr>
                <p:nvPr/>
              </p:nvSpPr>
              <p:spPr bwMode="auto">
                <a:xfrm>
                  <a:off x="4340" y="2587"/>
                  <a:ext cx="16" cy="8"/>
                </a:xfrm>
                <a:custGeom>
                  <a:avLst/>
                  <a:gdLst>
                    <a:gd name="T0" fmla="*/ 0 w 16"/>
                    <a:gd name="T1" fmla="*/ 7 h 8"/>
                    <a:gd name="T2" fmla="*/ 16 w 16"/>
                    <a:gd name="T3" fmla="*/ 8 h 8"/>
                    <a:gd name="T4" fmla="*/ 3 w 16"/>
                    <a:gd name="T5" fmla="*/ 0 h 8"/>
                  </a:gdLst>
                  <a:ahLst/>
                  <a:cxnLst>
                    <a:cxn ang="0">
                      <a:pos x="T0" y="T1"/>
                    </a:cxn>
                    <a:cxn ang="0">
                      <a:pos x="T2" y="T3"/>
                    </a:cxn>
                    <a:cxn ang="0">
                      <a:pos x="T4" y="T5"/>
                    </a:cxn>
                  </a:cxnLst>
                  <a:rect l="0" t="0" r="r" b="b"/>
                  <a:pathLst>
                    <a:path w="16" h="8">
                      <a:moveTo>
                        <a:pt x="0" y="7"/>
                      </a:moveTo>
                      <a:lnTo>
                        <a:pt x="16"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2" name="Freeform 2677">
                  <a:extLst>
                    <a:ext uri="{FF2B5EF4-FFF2-40B4-BE49-F238E27FC236}">
                      <a16:creationId xmlns:a16="http://schemas.microsoft.com/office/drawing/2014/main" id="{64D24874-5A5A-480E-9A7B-36EB6CE4F726}"/>
                    </a:ext>
                  </a:extLst>
                </p:cNvPr>
                <p:cNvSpPr>
                  <a:spLocks/>
                </p:cNvSpPr>
                <p:nvPr/>
              </p:nvSpPr>
              <p:spPr bwMode="auto">
                <a:xfrm>
                  <a:off x="4375" y="1701"/>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3" name="Freeform 2678">
                  <a:extLst>
                    <a:ext uri="{FF2B5EF4-FFF2-40B4-BE49-F238E27FC236}">
                      <a16:creationId xmlns:a16="http://schemas.microsoft.com/office/drawing/2014/main" id="{2BEBAA96-30C3-4376-BCE1-B317C3487A2F}"/>
                    </a:ext>
                  </a:extLst>
                </p:cNvPr>
                <p:cNvSpPr>
                  <a:spLocks/>
                </p:cNvSpPr>
                <p:nvPr/>
              </p:nvSpPr>
              <p:spPr bwMode="auto">
                <a:xfrm>
                  <a:off x="4381" y="1732"/>
                  <a:ext cx="4" cy="2"/>
                </a:xfrm>
                <a:custGeom>
                  <a:avLst/>
                  <a:gdLst>
                    <a:gd name="T0" fmla="*/ 0 w 4"/>
                    <a:gd name="T1" fmla="*/ 2 h 2"/>
                    <a:gd name="T2" fmla="*/ 4 w 4"/>
                    <a:gd name="T3" fmla="*/ 1 h 2"/>
                    <a:gd name="T4" fmla="*/ 0 w 4"/>
                    <a:gd name="T5" fmla="*/ 0 h 2"/>
                  </a:gdLst>
                  <a:ahLst/>
                  <a:cxnLst>
                    <a:cxn ang="0">
                      <a:pos x="T0" y="T1"/>
                    </a:cxn>
                    <a:cxn ang="0">
                      <a:pos x="T2" y="T3"/>
                    </a:cxn>
                    <a:cxn ang="0">
                      <a:pos x="T4" y="T5"/>
                    </a:cxn>
                  </a:cxnLst>
                  <a:rect l="0" t="0" r="r" b="b"/>
                  <a:pathLst>
                    <a:path w="4" h="2">
                      <a:moveTo>
                        <a:pt x="0" y="2"/>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4" name="Freeform 2679">
                  <a:extLst>
                    <a:ext uri="{FF2B5EF4-FFF2-40B4-BE49-F238E27FC236}">
                      <a16:creationId xmlns:a16="http://schemas.microsoft.com/office/drawing/2014/main" id="{5034EBA7-2AE3-4C8A-971B-FCB46F5DDF23}"/>
                    </a:ext>
                  </a:extLst>
                </p:cNvPr>
                <p:cNvSpPr>
                  <a:spLocks/>
                </p:cNvSpPr>
                <p:nvPr/>
              </p:nvSpPr>
              <p:spPr bwMode="auto">
                <a:xfrm>
                  <a:off x="4385" y="1762"/>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5" name="Freeform 2680">
                  <a:extLst>
                    <a:ext uri="{FF2B5EF4-FFF2-40B4-BE49-F238E27FC236}">
                      <a16:creationId xmlns:a16="http://schemas.microsoft.com/office/drawing/2014/main" id="{576DCFD1-532F-4BAE-81DD-D7FA810E1295}"/>
                    </a:ext>
                  </a:extLst>
                </p:cNvPr>
                <p:cNvSpPr>
                  <a:spLocks/>
                </p:cNvSpPr>
                <p:nvPr/>
              </p:nvSpPr>
              <p:spPr bwMode="auto">
                <a:xfrm>
                  <a:off x="4385" y="1790"/>
                  <a:ext cx="8" cy="4"/>
                </a:xfrm>
                <a:custGeom>
                  <a:avLst/>
                  <a:gdLst>
                    <a:gd name="T0" fmla="*/ 8 w 8"/>
                    <a:gd name="T1" fmla="*/ 0 h 4"/>
                    <a:gd name="T2" fmla="*/ 0 w 8"/>
                    <a:gd name="T3" fmla="*/ 1 h 4"/>
                    <a:gd name="T4" fmla="*/ 7 w 8"/>
                    <a:gd name="T5" fmla="*/ 4 h 4"/>
                  </a:gdLst>
                  <a:ahLst/>
                  <a:cxnLst>
                    <a:cxn ang="0">
                      <a:pos x="T0" y="T1"/>
                    </a:cxn>
                    <a:cxn ang="0">
                      <a:pos x="T2" y="T3"/>
                    </a:cxn>
                    <a:cxn ang="0">
                      <a:pos x="T4" y="T5"/>
                    </a:cxn>
                  </a:cxnLst>
                  <a:rect l="0" t="0" r="r" b="b"/>
                  <a:pathLst>
                    <a:path w="8" h="4">
                      <a:moveTo>
                        <a:pt x="8"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6" name="Freeform 2681">
                  <a:extLst>
                    <a:ext uri="{FF2B5EF4-FFF2-40B4-BE49-F238E27FC236}">
                      <a16:creationId xmlns:a16="http://schemas.microsoft.com/office/drawing/2014/main" id="{1DE0FA19-82E3-431E-9E5F-BD04739EFFF2}"/>
                    </a:ext>
                  </a:extLst>
                </p:cNvPr>
                <p:cNvSpPr>
                  <a:spLocks/>
                </p:cNvSpPr>
                <p:nvPr/>
              </p:nvSpPr>
              <p:spPr bwMode="auto">
                <a:xfrm>
                  <a:off x="4385" y="1820"/>
                  <a:ext cx="11" cy="6"/>
                </a:xfrm>
                <a:custGeom>
                  <a:avLst/>
                  <a:gdLst>
                    <a:gd name="T0" fmla="*/ 11 w 11"/>
                    <a:gd name="T1" fmla="*/ 0 h 6"/>
                    <a:gd name="T2" fmla="*/ 0 w 11"/>
                    <a:gd name="T3" fmla="*/ 0 h 6"/>
                    <a:gd name="T4" fmla="*/ 9 w 11"/>
                    <a:gd name="T5" fmla="*/ 6 h 6"/>
                  </a:gdLst>
                  <a:ahLst/>
                  <a:cxnLst>
                    <a:cxn ang="0">
                      <a:pos x="T0" y="T1"/>
                    </a:cxn>
                    <a:cxn ang="0">
                      <a:pos x="T2" y="T3"/>
                    </a:cxn>
                    <a:cxn ang="0">
                      <a:pos x="T4" y="T5"/>
                    </a:cxn>
                  </a:cxnLst>
                  <a:rect l="0" t="0" r="r" b="b"/>
                  <a:pathLst>
                    <a:path w="11" h="6">
                      <a:moveTo>
                        <a:pt x="11" y="0"/>
                      </a:moveTo>
                      <a:lnTo>
                        <a:pt x="0" y="0"/>
                      </a:lnTo>
                      <a:lnTo>
                        <a:pt x="9"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7" name="Freeform 2682">
                  <a:extLst>
                    <a:ext uri="{FF2B5EF4-FFF2-40B4-BE49-F238E27FC236}">
                      <a16:creationId xmlns:a16="http://schemas.microsoft.com/office/drawing/2014/main" id="{C5D38C28-D80E-46B4-9887-3459D6594304}"/>
                    </a:ext>
                  </a:extLst>
                </p:cNvPr>
                <p:cNvSpPr>
                  <a:spLocks/>
                </p:cNvSpPr>
                <p:nvPr/>
              </p:nvSpPr>
              <p:spPr bwMode="auto">
                <a:xfrm>
                  <a:off x="4385" y="1848"/>
                  <a:ext cx="10" cy="9"/>
                </a:xfrm>
                <a:custGeom>
                  <a:avLst/>
                  <a:gdLst>
                    <a:gd name="T0" fmla="*/ 10 w 10"/>
                    <a:gd name="T1" fmla="*/ 5 h 9"/>
                    <a:gd name="T2" fmla="*/ 0 w 10"/>
                    <a:gd name="T3" fmla="*/ 0 h 9"/>
                    <a:gd name="T4" fmla="*/ 6 w 10"/>
                    <a:gd name="T5" fmla="*/ 9 h 9"/>
                  </a:gdLst>
                  <a:ahLst/>
                  <a:cxnLst>
                    <a:cxn ang="0">
                      <a:pos x="T0" y="T1"/>
                    </a:cxn>
                    <a:cxn ang="0">
                      <a:pos x="T2" y="T3"/>
                    </a:cxn>
                    <a:cxn ang="0">
                      <a:pos x="T4" y="T5"/>
                    </a:cxn>
                  </a:cxnLst>
                  <a:rect l="0" t="0" r="r" b="b"/>
                  <a:pathLst>
                    <a:path w="10" h="9">
                      <a:moveTo>
                        <a:pt x="10" y="5"/>
                      </a:moveTo>
                      <a:lnTo>
                        <a:pt x="0" y="0"/>
                      </a:lnTo>
                      <a:lnTo>
                        <a:pt x="6"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8" name="Freeform 2683">
                  <a:extLst>
                    <a:ext uri="{FF2B5EF4-FFF2-40B4-BE49-F238E27FC236}">
                      <a16:creationId xmlns:a16="http://schemas.microsoft.com/office/drawing/2014/main" id="{B63CB530-8B9F-4022-812A-404CC7B13633}"/>
                    </a:ext>
                  </a:extLst>
                </p:cNvPr>
                <p:cNvSpPr>
                  <a:spLocks/>
                </p:cNvSpPr>
                <p:nvPr/>
              </p:nvSpPr>
              <p:spPr bwMode="auto">
                <a:xfrm>
                  <a:off x="4384" y="1877"/>
                  <a:ext cx="5" cy="11"/>
                </a:xfrm>
                <a:custGeom>
                  <a:avLst/>
                  <a:gdLst>
                    <a:gd name="T0" fmla="*/ 5 w 5"/>
                    <a:gd name="T1" fmla="*/ 10 h 11"/>
                    <a:gd name="T2" fmla="*/ 1 w 5"/>
                    <a:gd name="T3" fmla="*/ 0 h 11"/>
                    <a:gd name="T4" fmla="*/ 0 w 5"/>
                    <a:gd name="T5" fmla="*/ 11 h 11"/>
                  </a:gdLst>
                  <a:ahLst/>
                  <a:cxnLst>
                    <a:cxn ang="0">
                      <a:pos x="T0" y="T1"/>
                    </a:cxn>
                    <a:cxn ang="0">
                      <a:pos x="T2" y="T3"/>
                    </a:cxn>
                    <a:cxn ang="0">
                      <a:pos x="T4" y="T5"/>
                    </a:cxn>
                  </a:cxnLst>
                  <a:rect l="0" t="0" r="r" b="b"/>
                  <a:pathLst>
                    <a:path w="5" h="11">
                      <a:moveTo>
                        <a:pt x="5" y="10"/>
                      </a:moveTo>
                      <a:lnTo>
                        <a:pt x="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9" name="Freeform 2684">
                  <a:extLst>
                    <a:ext uri="{FF2B5EF4-FFF2-40B4-BE49-F238E27FC236}">
                      <a16:creationId xmlns:a16="http://schemas.microsoft.com/office/drawing/2014/main" id="{106521B1-66F1-4C56-9DA6-BAC874958933}"/>
                    </a:ext>
                  </a:extLst>
                </p:cNvPr>
                <p:cNvSpPr>
                  <a:spLocks/>
                </p:cNvSpPr>
                <p:nvPr/>
              </p:nvSpPr>
              <p:spPr bwMode="auto">
                <a:xfrm>
                  <a:off x="4374" y="1906"/>
                  <a:ext cx="11" cy="13"/>
                </a:xfrm>
                <a:custGeom>
                  <a:avLst/>
                  <a:gdLst>
                    <a:gd name="T0" fmla="*/ 6 w 11"/>
                    <a:gd name="T1" fmla="*/ 13 h 13"/>
                    <a:gd name="T2" fmla="*/ 11 w 11"/>
                    <a:gd name="T3" fmla="*/ 0 h 13"/>
                    <a:gd name="T4" fmla="*/ 0 w 11"/>
                    <a:gd name="T5" fmla="*/ 10 h 13"/>
                  </a:gdLst>
                  <a:ahLst/>
                  <a:cxnLst>
                    <a:cxn ang="0">
                      <a:pos x="T0" y="T1"/>
                    </a:cxn>
                    <a:cxn ang="0">
                      <a:pos x="T2" y="T3"/>
                    </a:cxn>
                    <a:cxn ang="0">
                      <a:pos x="T4" y="T5"/>
                    </a:cxn>
                  </a:cxnLst>
                  <a:rect l="0" t="0" r="r" b="b"/>
                  <a:pathLst>
                    <a:path w="11" h="13">
                      <a:moveTo>
                        <a:pt x="6" y="13"/>
                      </a:moveTo>
                      <a:lnTo>
                        <a:pt x="11"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0" name="Freeform 2685">
                  <a:extLst>
                    <a:ext uri="{FF2B5EF4-FFF2-40B4-BE49-F238E27FC236}">
                      <a16:creationId xmlns:a16="http://schemas.microsoft.com/office/drawing/2014/main" id="{0A0C818B-F34A-489E-8C62-0D5E047A44A7}"/>
                    </a:ext>
                  </a:extLst>
                </p:cNvPr>
                <p:cNvSpPr>
                  <a:spLocks/>
                </p:cNvSpPr>
                <p:nvPr/>
              </p:nvSpPr>
              <p:spPr bwMode="auto">
                <a:xfrm>
                  <a:off x="4366" y="1935"/>
                  <a:ext cx="19" cy="12"/>
                </a:xfrm>
                <a:custGeom>
                  <a:avLst/>
                  <a:gdLst>
                    <a:gd name="T0" fmla="*/ 5 w 19"/>
                    <a:gd name="T1" fmla="*/ 12 h 12"/>
                    <a:gd name="T2" fmla="*/ 19 w 19"/>
                    <a:gd name="T3" fmla="*/ 0 h 12"/>
                    <a:gd name="T4" fmla="*/ 0 w 19"/>
                    <a:gd name="T5" fmla="*/ 4 h 12"/>
                  </a:gdLst>
                  <a:ahLst/>
                  <a:cxnLst>
                    <a:cxn ang="0">
                      <a:pos x="T0" y="T1"/>
                    </a:cxn>
                    <a:cxn ang="0">
                      <a:pos x="T2" y="T3"/>
                    </a:cxn>
                    <a:cxn ang="0">
                      <a:pos x="T4" y="T5"/>
                    </a:cxn>
                  </a:cxnLst>
                  <a:rect l="0" t="0" r="r" b="b"/>
                  <a:pathLst>
                    <a:path w="19" h="12">
                      <a:moveTo>
                        <a:pt x="5" y="12"/>
                      </a:moveTo>
                      <a:lnTo>
                        <a:pt x="1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1" name="Freeform 2686">
                  <a:extLst>
                    <a:ext uri="{FF2B5EF4-FFF2-40B4-BE49-F238E27FC236}">
                      <a16:creationId xmlns:a16="http://schemas.microsoft.com/office/drawing/2014/main" id="{E041CE01-7257-415A-B77B-6AB15D6D236E}"/>
                    </a:ext>
                  </a:extLst>
                </p:cNvPr>
                <p:cNvSpPr>
                  <a:spLocks/>
                </p:cNvSpPr>
                <p:nvPr/>
              </p:nvSpPr>
              <p:spPr bwMode="auto">
                <a:xfrm>
                  <a:off x="4364" y="1960"/>
                  <a:ext cx="21" cy="11"/>
                </a:xfrm>
                <a:custGeom>
                  <a:avLst/>
                  <a:gdLst>
                    <a:gd name="T0" fmla="*/ 1 w 21"/>
                    <a:gd name="T1" fmla="*/ 11 h 11"/>
                    <a:gd name="T2" fmla="*/ 21 w 21"/>
                    <a:gd name="T3" fmla="*/ 3 h 11"/>
                    <a:gd name="T4" fmla="*/ 0 w 21"/>
                    <a:gd name="T5" fmla="*/ 0 h 11"/>
                  </a:gdLst>
                  <a:ahLst/>
                  <a:cxnLst>
                    <a:cxn ang="0">
                      <a:pos x="T0" y="T1"/>
                    </a:cxn>
                    <a:cxn ang="0">
                      <a:pos x="T2" y="T3"/>
                    </a:cxn>
                    <a:cxn ang="0">
                      <a:pos x="T4" y="T5"/>
                    </a:cxn>
                  </a:cxnLst>
                  <a:rect l="0" t="0" r="r" b="b"/>
                  <a:pathLst>
                    <a:path w="21" h="11">
                      <a:moveTo>
                        <a:pt x="1" y="11"/>
                      </a:moveTo>
                      <a:lnTo>
                        <a:pt x="21"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2" name="Freeform 2687">
                  <a:extLst>
                    <a:ext uri="{FF2B5EF4-FFF2-40B4-BE49-F238E27FC236}">
                      <a16:creationId xmlns:a16="http://schemas.microsoft.com/office/drawing/2014/main" id="{016CC0BE-BF32-44A2-A490-D0D19CDDDE66}"/>
                    </a:ext>
                  </a:extLst>
                </p:cNvPr>
                <p:cNvSpPr>
                  <a:spLocks/>
                </p:cNvSpPr>
                <p:nvPr/>
              </p:nvSpPr>
              <p:spPr bwMode="auto">
                <a:xfrm>
                  <a:off x="4365" y="1981"/>
                  <a:ext cx="20" cy="11"/>
                </a:xfrm>
                <a:custGeom>
                  <a:avLst/>
                  <a:gdLst>
                    <a:gd name="T0" fmla="*/ 0 w 20"/>
                    <a:gd name="T1" fmla="*/ 10 h 11"/>
                    <a:gd name="T2" fmla="*/ 20 w 20"/>
                    <a:gd name="T3" fmla="*/ 11 h 11"/>
                    <a:gd name="T4" fmla="*/ 3 w 20"/>
                    <a:gd name="T5" fmla="*/ 0 h 11"/>
                  </a:gdLst>
                  <a:ahLst/>
                  <a:cxnLst>
                    <a:cxn ang="0">
                      <a:pos x="T0" y="T1"/>
                    </a:cxn>
                    <a:cxn ang="0">
                      <a:pos x="T2" y="T3"/>
                    </a:cxn>
                    <a:cxn ang="0">
                      <a:pos x="T4" y="T5"/>
                    </a:cxn>
                  </a:cxnLst>
                  <a:rect l="0" t="0" r="r" b="b"/>
                  <a:pathLst>
                    <a:path w="20" h="11">
                      <a:moveTo>
                        <a:pt x="0" y="10"/>
                      </a:moveTo>
                      <a:lnTo>
                        <a:pt x="20" y="11"/>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3" name="Freeform 2688">
                  <a:extLst>
                    <a:ext uri="{FF2B5EF4-FFF2-40B4-BE49-F238E27FC236}">
                      <a16:creationId xmlns:a16="http://schemas.microsoft.com/office/drawing/2014/main" id="{8064B66D-85A9-4891-BB6C-473C808E6C43}"/>
                    </a:ext>
                  </a:extLst>
                </p:cNvPr>
                <p:cNvSpPr>
                  <a:spLocks/>
                </p:cNvSpPr>
                <p:nvPr/>
              </p:nvSpPr>
              <p:spPr bwMode="auto">
                <a:xfrm>
                  <a:off x="4369" y="2005"/>
                  <a:ext cx="16" cy="16"/>
                </a:xfrm>
                <a:custGeom>
                  <a:avLst/>
                  <a:gdLst>
                    <a:gd name="T0" fmla="*/ 0 w 16"/>
                    <a:gd name="T1" fmla="*/ 6 h 16"/>
                    <a:gd name="T2" fmla="*/ 16 w 16"/>
                    <a:gd name="T3" fmla="*/ 16 h 16"/>
                    <a:gd name="T4" fmla="*/ 7 w 16"/>
                    <a:gd name="T5" fmla="*/ 0 h 16"/>
                  </a:gdLst>
                  <a:ahLst/>
                  <a:cxnLst>
                    <a:cxn ang="0">
                      <a:pos x="T0" y="T1"/>
                    </a:cxn>
                    <a:cxn ang="0">
                      <a:pos x="T2" y="T3"/>
                    </a:cxn>
                    <a:cxn ang="0">
                      <a:pos x="T4" y="T5"/>
                    </a:cxn>
                  </a:cxnLst>
                  <a:rect l="0" t="0" r="r" b="b"/>
                  <a:pathLst>
                    <a:path w="16" h="16">
                      <a:moveTo>
                        <a:pt x="0" y="6"/>
                      </a:moveTo>
                      <a:lnTo>
                        <a:pt x="16" y="16"/>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4" name="Freeform 2689">
                  <a:extLst>
                    <a:ext uri="{FF2B5EF4-FFF2-40B4-BE49-F238E27FC236}">
                      <a16:creationId xmlns:a16="http://schemas.microsoft.com/office/drawing/2014/main" id="{DEAC6449-D3B0-46FF-AA55-0115DC5F4A85}"/>
                    </a:ext>
                  </a:extLst>
                </p:cNvPr>
                <p:cNvSpPr>
                  <a:spLocks/>
                </p:cNvSpPr>
                <p:nvPr/>
              </p:nvSpPr>
              <p:spPr bwMode="auto">
                <a:xfrm>
                  <a:off x="4376" y="2033"/>
                  <a:ext cx="9" cy="17"/>
                </a:xfrm>
                <a:custGeom>
                  <a:avLst/>
                  <a:gdLst>
                    <a:gd name="T0" fmla="*/ 0 w 9"/>
                    <a:gd name="T1" fmla="*/ 2 h 17"/>
                    <a:gd name="T2" fmla="*/ 9 w 9"/>
                    <a:gd name="T3" fmla="*/ 17 h 17"/>
                    <a:gd name="T4" fmla="*/ 7 w 9"/>
                    <a:gd name="T5" fmla="*/ 0 h 17"/>
                  </a:gdLst>
                  <a:ahLst/>
                  <a:cxnLst>
                    <a:cxn ang="0">
                      <a:pos x="T0" y="T1"/>
                    </a:cxn>
                    <a:cxn ang="0">
                      <a:pos x="T2" y="T3"/>
                    </a:cxn>
                    <a:cxn ang="0">
                      <a:pos x="T4" y="T5"/>
                    </a:cxn>
                  </a:cxnLst>
                  <a:rect l="0" t="0" r="r" b="b"/>
                  <a:pathLst>
                    <a:path w="9" h="17">
                      <a:moveTo>
                        <a:pt x="0" y="2"/>
                      </a:moveTo>
                      <a:lnTo>
                        <a:pt x="9" y="17"/>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5" name="Freeform 2690">
                  <a:extLst>
                    <a:ext uri="{FF2B5EF4-FFF2-40B4-BE49-F238E27FC236}">
                      <a16:creationId xmlns:a16="http://schemas.microsoft.com/office/drawing/2014/main" id="{B4110150-AA39-4D6D-ACAA-44A30C7E6040}"/>
                    </a:ext>
                  </a:extLst>
                </p:cNvPr>
                <p:cNvSpPr>
                  <a:spLocks/>
                </p:cNvSpPr>
                <p:nvPr/>
              </p:nvSpPr>
              <p:spPr bwMode="auto">
                <a:xfrm>
                  <a:off x="4381" y="2066"/>
                  <a:ext cx="6" cy="12"/>
                </a:xfrm>
                <a:custGeom>
                  <a:avLst/>
                  <a:gdLst>
                    <a:gd name="T0" fmla="*/ 0 w 6"/>
                    <a:gd name="T1" fmla="*/ 0 h 12"/>
                    <a:gd name="T2" fmla="*/ 4 w 6"/>
                    <a:gd name="T3" fmla="*/ 12 h 12"/>
                    <a:gd name="T4" fmla="*/ 6 w 6"/>
                    <a:gd name="T5" fmla="*/ 0 h 12"/>
                  </a:gdLst>
                  <a:ahLst/>
                  <a:cxnLst>
                    <a:cxn ang="0">
                      <a:pos x="T0" y="T1"/>
                    </a:cxn>
                    <a:cxn ang="0">
                      <a:pos x="T2" y="T3"/>
                    </a:cxn>
                    <a:cxn ang="0">
                      <a:pos x="T4" y="T5"/>
                    </a:cxn>
                  </a:cxnLst>
                  <a:rect l="0" t="0" r="r" b="b"/>
                  <a:pathLst>
                    <a:path w="6" h="12">
                      <a:moveTo>
                        <a:pt x="0" y="0"/>
                      </a:moveTo>
                      <a:lnTo>
                        <a:pt x="4"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6" name="Freeform 2691">
                  <a:extLst>
                    <a:ext uri="{FF2B5EF4-FFF2-40B4-BE49-F238E27FC236}">
                      <a16:creationId xmlns:a16="http://schemas.microsoft.com/office/drawing/2014/main" id="{2E0E6B51-B4E4-40BA-AA50-01232DB47AC2}"/>
                    </a:ext>
                  </a:extLst>
                </p:cNvPr>
                <p:cNvSpPr>
                  <a:spLocks/>
                </p:cNvSpPr>
                <p:nvPr/>
              </p:nvSpPr>
              <p:spPr bwMode="auto">
                <a:xfrm>
                  <a:off x="4384" y="2102"/>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7" name="Freeform 2692">
                  <a:extLst>
                    <a:ext uri="{FF2B5EF4-FFF2-40B4-BE49-F238E27FC236}">
                      <a16:creationId xmlns:a16="http://schemas.microsoft.com/office/drawing/2014/main" id="{CA33F7D8-5E5D-4555-B222-4166A0111F08}"/>
                    </a:ext>
                  </a:extLst>
                </p:cNvPr>
                <p:cNvSpPr>
                  <a:spLocks/>
                </p:cNvSpPr>
                <p:nvPr/>
              </p:nvSpPr>
              <p:spPr bwMode="auto">
                <a:xfrm>
                  <a:off x="4382" y="2136"/>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8" name="Freeform 2693">
                  <a:extLst>
                    <a:ext uri="{FF2B5EF4-FFF2-40B4-BE49-F238E27FC236}">
                      <a16:creationId xmlns:a16="http://schemas.microsoft.com/office/drawing/2014/main" id="{91D504F2-2D06-4528-BF11-FCD035ECE6EE}"/>
                    </a:ext>
                  </a:extLst>
                </p:cNvPr>
                <p:cNvSpPr>
                  <a:spLocks/>
                </p:cNvSpPr>
                <p:nvPr/>
              </p:nvSpPr>
              <p:spPr bwMode="auto">
                <a:xfrm>
                  <a:off x="4378" y="2164"/>
                  <a:ext cx="7" cy="12"/>
                </a:xfrm>
                <a:custGeom>
                  <a:avLst/>
                  <a:gdLst>
                    <a:gd name="T0" fmla="*/ 5 w 7"/>
                    <a:gd name="T1" fmla="*/ 12 h 12"/>
                    <a:gd name="T2" fmla="*/ 7 w 7"/>
                    <a:gd name="T3" fmla="*/ 0 h 12"/>
                    <a:gd name="T4" fmla="*/ 0 w 7"/>
                    <a:gd name="T5" fmla="*/ 10 h 12"/>
                  </a:gdLst>
                  <a:ahLst/>
                  <a:cxnLst>
                    <a:cxn ang="0">
                      <a:pos x="T0" y="T1"/>
                    </a:cxn>
                    <a:cxn ang="0">
                      <a:pos x="T2" y="T3"/>
                    </a:cxn>
                    <a:cxn ang="0">
                      <a:pos x="T4" y="T5"/>
                    </a:cxn>
                  </a:cxnLst>
                  <a:rect l="0" t="0" r="r" b="b"/>
                  <a:pathLst>
                    <a:path w="7" h="12">
                      <a:moveTo>
                        <a:pt x="5" y="12"/>
                      </a:moveTo>
                      <a:lnTo>
                        <a:pt x="7"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9" name="Freeform 2694">
                  <a:extLst>
                    <a:ext uri="{FF2B5EF4-FFF2-40B4-BE49-F238E27FC236}">
                      <a16:creationId xmlns:a16="http://schemas.microsoft.com/office/drawing/2014/main" id="{F6DDD7E9-A793-4F51-9EBF-F52DC64D8F93}"/>
                    </a:ext>
                  </a:extLst>
                </p:cNvPr>
                <p:cNvSpPr>
                  <a:spLocks/>
                </p:cNvSpPr>
                <p:nvPr/>
              </p:nvSpPr>
              <p:spPr bwMode="auto">
                <a:xfrm>
                  <a:off x="4375" y="2193"/>
                  <a:ext cx="10" cy="15"/>
                </a:xfrm>
                <a:custGeom>
                  <a:avLst/>
                  <a:gdLst>
                    <a:gd name="T0" fmla="*/ 7 w 10"/>
                    <a:gd name="T1" fmla="*/ 15 h 15"/>
                    <a:gd name="T2" fmla="*/ 10 w 10"/>
                    <a:gd name="T3" fmla="*/ 0 h 15"/>
                    <a:gd name="T4" fmla="*/ 0 w 10"/>
                    <a:gd name="T5" fmla="*/ 12 h 15"/>
                  </a:gdLst>
                  <a:ahLst/>
                  <a:cxnLst>
                    <a:cxn ang="0">
                      <a:pos x="T0" y="T1"/>
                    </a:cxn>
                    <a:cxn ang="0">
                      <a:pos x="T2" y="T3"/>
                    </a:cxn>
                    <a:cxn ang="0">
                      <a:pos x="T4" y="T5"/>
                    </a:cxn>
                  </a:cxnLst>
                  <a:rect l="0" t="0" r="r" b="b"/>
                  <a:pathLst>
                    <a:path w="10" h="15">
                      <a:moveTo>
                        <a:pt x="7" y="15"/>
                      </a:moveTo>
                      <a:lnTo>
                        <a:pt x="10"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0" name="Freeform 2695">
                  <a:extLst>
                    <a:ext uri="{FF2B5EF4-FFF2-40B4-BE49-F238E27FC236}">
                      <a16:creationId xmlns:a16="http://schemas.microsoft.com/office/drawing/2014/main" id="{0918704B-5A50-4F70-B4F1-9C6960F84E3C}"/>
                    </a:ext>
                  </a:extLst>
                </p:cNvPr>
                <p:cNvSpPr>
                  <a:spLocks/>
                </p:cNvSpPr>
                <p:nvPr/>
              </p:nvSpPr>
              <p:spPr bwMode="auto">
                <a:xfrm>
                  <a:off x="4375" y="2222"/>
                  <a:ext cx="10" cy="14"/>
                </a:xfrm>
                <a:custGeom>
                  <a:avLst/>
                  <a:gdLst>
                    <a:gd name="T0" fmla="*/ 7 w 10"/>
                    <a:gd name="T1" fmla="*/ 14 h 14"/>
                    <a:gd name="T2" fmla="*/ 10 w 10"/>
                    <a:gd name="T3" fmla="*/ 0 h 14"/>
                    <a:gd name="T4" fmla="*/ 0 w 10"/>
                    <a:gd name="T5" fmla="*/ 11 h 14"/>
                  </a:gdLst>
                  <a:ahLst/>
                  <a:cxnLst>
                    <a:cxn ang="0">
                      <a:pos x="T0" y="T1"/>
                    </a:cxn>
                    <a:cxn ang="0">
                      <a:pos x="T2" y="T3"/>
                    </a:cxn>
                    <a:cxn ang="0">
                      <a:pos x="T4" y="T5"/>
                    </a:cxn>
                  </a:cxnLst>
                  <a:rect l="0" t="0" r="r" b="b"/>
                  <a:pathLst>
                    <a:path w="10" h="14">
                      <a:moveTo>
                        <a:pt x="7" y="14"/>
                      </a:moveTo>
                      <a:lnTo>
                        <a:pt x="10"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1" name="Freeform 2696">
                  <a:extLst>
                    <a:ext uri="{FF2B5EF4-FFF2-40B4-BE49-F238E27FC236}">
                      <a16:creationId xmlns:a16="http://schemas.microsoft.com/office/drawing/2014/main" id="{1BEC7528-CE82-4557-B8D9-24953BEF0EE4}"/>
                    </a:ext>
                  </a:extLst>
                </p:cNvPr>
                <p:cNvSpPr>
                  <a:spLocks/>
                </p:cNvSpPr>
                <p:nvPr/>
              </p:nvSpPr>
              <p:spPr bwMode="auto">
                <a:xfrm>
                  <a:off x="4378" y="2250"/>
                  <a:ext cx="7" cy="11"/>
                </a:xfrm>
                <a:custGeom>
                  <a:avLst/>
                  <a:gdLst>
                    <a:gd name="T0" fmla="*/ 5 w 7"/>
                    <a:gd name="T1" fmla="*/ 11 h 11"/>
                    <a:gd name="T2" fmla="*/ 7 w 7"/>
                    <a:gd name="T3" fmla="*/ 0 h 11"/>
                    <a:gd name="T4" fmla="*/ 0 w 7"/>
                    <a:gd name="T5" fmla="*/ 9 h 11"/>
                  </a:gdLst>
                  <a:ahLst/>
                  <a:cxnLst>
                    <a:cxn ang="0">
                      <a:pos x="T0" y="T1"/>
                    </a:cxn>
                    <a:cxn ang="0">
                      <a:pos x="T2" y="T3"/>
                    </a:cxn>
                    <a:cxn ang="0">
                      <a:pos x="T4" y="T5"/>
                    </a:cxn>
                  </a:cxnLst>
                  <a:rect l="0" t="0" r="r" b="b"/>
                  <a:pathLst>
                    <a:path w="7" h="11">
                      <a:moveTo>
                        <a:pt x="5" y="11"/>
                      </a:moveTo>
                      <a:lnTo>
                        <a:pt x="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2" name="Freeform 2697">
                  <a:extLst>
                    <a:ext uri="{FF2B5EF4-FFF2-40B4-BE49-F238E27FC236}">
                      <a16:creationId xmlns:a16="http://schemas.microsoft.com/office/drawing/2014/main" id="{23C011BA-C21C-47BA-A6CD-58E99B15326D}"/>
                    </a:ext>
                  </a:extLst>
                </p:cNvPr>
                <p:cNvSpPr>
                  <a:spLocks/>
                </p:cNvSpPr>
                <p:nvPr/>
              </p:nvSpPr>
              <p:spPr bwMode="auto">
                <a:xfrm>
                  <a:off x="4382" y="2279"/>
                  <a:ext cx="3" cy="6"/>
                </a:xfrm>
                <a:custGeom>
                  <a:avLst/>
                  <a:gdLst>
                    <a:gd name="T0" fmla="*/ 3 w 3"/>
                    <a:gd name="T1" fmla="*/ 6 h 6"/>
                    <a:gd name="T2" fmla="*/ 3 w 3"/>
                    <a:gd name="T3" fmla="*/ 0 h 6"/>
                    <a:gd name="T4" fmla="*/ 0 w 3"/>
                    <a:gd name="T5" fmla="*/ 5 h 6"/>
                  </a:gdLst>
                  <a:ahLst/>
                  <a:cxnLst>
                    <a:cxn ang="0">
                      <a:pos x="T0" y="T1"/>
                    </a:cxn>
                    <a:cxn ang="0">
                      <a:pos x="T2" y="T3"/>
                    </a:cxn>
                    <a:cxn ang="0">
                      <a:pos x="T4" y="T5"/>
                    </a:cxn>
                  </a:cxnLst>
                  <a:rect l="0" t="0" r="r" b="b"/>
                  <a:pathLst>
                    <a:path w="3" h="6">
                      <a:moveTo>
                        <a:pt x="3" y="6"/>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3" name="Freeform 2698">
                  <a:extLst>
                    <a:ext uri="{FF2B5EF4-FFF2-40B4-BE49-F238E27FC236}">
                      <a16:creationId xmlns:a16="http://schemas.microsoft.com/office/drawing/2014/main" id="{5B745DF7-B805-4CA8-8964-DA698E6CA3A8}"/>
                    </a:ext>
                  </a:extLst>
                </p:cNvPr>
                <p:cNvSpPr>
                  <a:spLocks/>
                </p:cNvSpPr>
                <p:nvPr/>
              </p:nvSpPr>
              <p:spPr bwMode="auto">
                <a:xfrm>
                  <a:off x="4385" y="2308"/>
                  <a:ext cx="3" cy="2"/>
                </a:xfrm>
                <a:custGeom>
                  <a:avLst/>
                  <a:gdLst>
                    <a:gd name="T0" fmla="*/ 3 w 3"/>
                    <a:gd name="T1" fmla="*/ 0 h 2"/>
                    <a:gd name="T2" fmla="*/ 0 w 3"/>
                    <a:gd name="T3" fmla="*/ 0 h 2"/>
                    <a:gd name="T4" fmla="*/ 2 w 3"/>
                    <a:gd name="T5" fmla="*/ 2 h 2"/>
                  </a:gdLst>
                  <a:ahLst/>
                  <a:cxnLst>
                    <a:cxn ang="0">
                      <a:pos x="T0" y="T1"/>
                    </a:cxn>
                    <a:cxn ang="0">
                      <a:pos x="T2" y="T3"/>
                    </a:cxn>
                    <a:cxn ang="0">
                      <a:pos x="T4" y="T5"/>
                    </a:cxn>
                  </a:cxnLst>
                  <a:rect l="0" t="0" r="r" b="b"/>
                  <a:pathLst>
                    <a:path w="3" h="2">
                      <a:moveTo>
                        <a:pt x="3" y="0"/>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4" name="Freeform 2699">
                  <a:extLst>
                    <a:ext uri="{FF2B5EF4-FFF2-40B4-BE49-F238E27FC236}">
                      <a16:creationId xmlns:a16="http://schemas.microsoft.com/office/drawing/2014/main" id="{DAD797AF-E5A7-48D7-86FE-634BD3566E0B}"/>
                    </a:ext>
                  </a:extLst>
                </p:cNvPr>
                <p:cNvSpPr>
                  <a:spLocks/>
                </p:cNvSpPr>
                <p:nvPr/>
              </p:nvSpPr>
              <p:spPr bwMode="auto">
                <a:xfrm>
                  <a:off x="4385" y="2334"/>
                  <a:ext cx="7" cy="3"/>
                </a:xfrm>
                <a:custGeom>
                  <a:avLst/>
                  <a:gdLst>
                    <a:gd name="T0" fmla="*/ 7 w 7"/>
                    <a:gd name="T1" fmla="*/ 0 h 3"/>
                    <a:gd name="T2" fmla="*/ 0 w 7"/>
                    <a:gd name="T3" fmla="*/ 3 h 3"/>
                    <a:gd name="T4" fmla="*/ 7 w 7"/>
                    <a:gd name="T5" fmla="*/ 3 h 3"/>
                  </a:gdLst>
                  <a:ahLst/>
                  <a:cxnLst>
                    <a:cxn ang="0">
                      <a:pos x="T0" y="T1"/>
                    </a:cxn>
                    <a:cxn ang="0">
                      <a:pos x="T2" y="T3"/>
                    </a:cxn>
                    <a:cxn ang="0">
                      <a:pos x="T4" y="T5"/>
                    </a:cxn>
                  </a:cxnLst>
                  <a:rect l="0" t="0" r="r" b="b"/>
                  <a:pathLst>
                    <a:path w="7" h="3">
                      <a:moveTo>
                        <a:pt x="7" y="0"/>
                      </a:moveTo>
                      <a:lnTo>
                        <a:pt x="0" y="3"/>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5" name="Freeform 2700">
                  <a:extLst>
                    <a:ext uri="{FF2B5EF4-FFF2-40B4-BE49-F238E27FC236}">
                      <a16:creationId xmlns:a16="http://schemas.microsoft.com/office/drawing/2014/main" id="{539A71F4-F4A1-4DFD-812A-B8CFD34F560E}"/>
                    </a:ext>
                  </a:extLst>
                </p:cNvPr>
                <p:cNvSpPr>
                  <a:spLocks/>
                </p:cNvSpPr>
                <p:nvPr/>
              </p:nvSpPr>
              <p:spPr bwMode="auto">
                <a:xfrm>
                  <a:off x="4385" y="2361"/>
                  <a:ext cx="12" cy="6"/>
                </a:xfrm>
                <a:custGeom>
                  <a:avLst/>
                  <a:gdLst>
                    <a:gd name="T0" fmla="*/ 11 w 12"/>
                    <a:gd name="T1" fmla="*/ 0 h 6"/>
                    <a:gd name="T2" fmla="*/ 0 w 12"/>
                    <a:gd name="T3" fmla="*/ 4 h 6"/>
                    <a:gd name="T4" fmla="*/ 12 w 12"/>
                    <a:gd name="T5" fmla="*/ 6 h 6"/>
                  </a:gdLst>
                  <a:ahLst/>
                  <a:cxnLst>
                    <a:cxn ang="0">
                      <a:pos x="T0" y="T1"/>
                    </a:cxn>
                    <a:cxn ang="0">
                      <a:pos x="T2" y="T3"/>
                    </a:cxn>
                    <a:cxn ang="0">
                      <a:pos x="T4" y="T5"/>
                    </a:cxn>
                  </a:cxnLst>
                  <a:rect l="0" t="0" r="r" b="b"/>
                  <a:pathLst>
                    <a:path w="12" h="6">
                      <a:moveTo>
                        <a:pt x="11" y="0"/>
                      </a:moveTo>
                      <a:lnTo>
                        <a:pt x="0" y="4"/>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6" name="Freeform 2701">
                  <a:extLst>
                    <a:ext uri="{FF2B5EF4-FFF2-40B4-BE49-F238E27FC236}">
                      <a16:creationId xmlns:a16="http://schemas.microsoft.com/office/drawing/2014/main" id="{C9A1BBF6-C187-462C-ADC5-6619809E6546}"/>
                    </a:ext>
                  </a:extLst>
                </p:cNvPr>
                <p:cNvSpPr>
                  <a:spLocks/>
                </p:cNvSpPr>
                <p:nvPr/>
              </p:nvSpPr>
              <p:spPr bwMode="auto">
                <a:xfrm>
                  <a:off x="4385" y="2391"/>
                  <a:ext cx="14" cy="7"/>
                </a:xfrm>
                <a:custGeom>
                  <a:avLst/>
                  <a:gdLst>
                    <a:gd name="T0" fmla="*/ 14 w 14"/>
                    <a:gd name="T1" fmla="*/ 0 h 7"/>
                    <a:gd name="T2" fmla="*/ 0 w 14"/>
                    <a:gd name="T3" fmla="*/ 3 h 7"/>
                    <a:gd name="T4" fmla="*/ 13 w 14"/>
                    <a:gd name="T5" fmla="*/ 7 h 7"/>
                  </a:gdLst>
                  <a:ahLst/>
                  <a:cxnLst>
                    <a:cxn ang="0">
                      <a:pos x="T0" y="T1"/>
                    </a:cxn>
                    <a:cxn ang="0">
                      <a:pos x="T2" y="T3"/>
                    </a:cxn>
                    <a:cxn ang="0">
                      <a:pos x="T4" y="T5"/>
                    </a:cxn>
                  </a:cxnLst>
                  <a:rect l="0" t="0" r="r" b="b"/>
                  <a:pathLst>
                    <a:path w="14" h="7">
                      <a:moveTo>
                        <a:pt x="14" y="0"/>
                      </a:moveTo>
                      <a:lnTo>
                        <a:pt x="0" y="3"/>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7" name="Freeform 2702">
                  <a:extLst>
                    <a:ext uri="{FF2B5EF4-FFF2-40B4-BE49-F238E27FC236}">
                      <a16:creationId xmlns:a16="http://schemas.microsoft.com/office/drawing/2014/main" id="{139955A4-DD04-4F88-8BD6-3617E27F2B29}"/>
                    </a:ext>
                  </a:extLst>
                </p:cNvPr>
                <p:cNvSpPr>
                  <a:spLocks/>
                </p:cNvSpPr>
                <p:nvPr/>
              </p:nvSpPr>
              <p:spPr bwMode="auto">
                <a:xfrm>
                  <a:off x="4385" y="2422"/>
                  <a:ext cx="12" cy="6"/>
                </a:xfrm>
                <a:custGeom>
                  <a:avLst/>
                  <a:gdLst>
                    <a:gd name="T0" fmla="*/ 12 w 12"/>
                    <a:gd name="T1" fmla="*/ 0 h 6"/>
                    <a:gd name="T2" fmla="*/ 0 w 12"/>
                    <a:gd name="T3" fmla="*/ 1 h 6"/>
                    <a:gd name="T4" fmla="*/ 11 w 12"/>
                    <a:gd name="T5" fmla="*/ 6 h 6"/>
                  </a:gdLst>
                  <a:ahLst/>
                  <a:cxnLst>
                    <a:cxn ang="0">
                      <a:pos x="T0" y="T1"/>
                    </a:cxn>
                    <a:cxn ang="0">
                      <a:pos x="T2" y="T3"/>
                    </a:cxn>
                    <a:cxn ang="0">
                      <a:pos x="T4" y="T5"/>
                    </a:cxn>
                  </a:cxnLst>
                  <a:rect l="0" t="0" r="r" b="b"/>
                  <a:pathLst>
                    <a:path w="12" h="6">
                      <a:moveTo>
                        <a:pt x="12" y="0"/>
                      </a:moveTo>
                      <a:lnTo>
                        <a:pt x="0" y="1"/>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8" name="Freeform 2703">
                  <a:extLst>
                    <a:ext uri="{FF2B5EF4-FFF2-40B4-BE49-F238E27FC236}">
                      <a16:creationId xmlns:a16="http://schemas.microsoft.com/office/drawing/2014/main" id="{E01F194B-9D08-41BB-BD6A-4322BF42CD96}"/>
                    </a:ext>
                  </a:extLst>
                </p:cNvPr>
                <p:cNvSpPr>
                  <a:spLocks/>
                </p:cNvSpPr>
                <p:nvPr/>
              </p:nvSpPr>
              <p:spPr bwMode="auto">
                <a:xfrm>
                  <a:off x="4385" y="2452"/>
                  <a:ext cx="7" cy="4"/>
                </a:xfrm>
                <a:custGeom>
                  <a:avLst/>
                  <a:gdLst>
                    <a:gd name="T0" fmla="*/ 7 w 7"/>
                    <a:gd name="T1" fmla="*/ 1 h 4"/>
                    <a:gd name="T2" fmla="*/ 0 w 7"/>
                    <a:gd name="T3" fmla="*/ 0 h 4"/>
                    <a:gd name="T4" fmla="*/ 6 w 7"/>
                    <a:gd name="T5" fmla="*/ 4 h 4"/>
                  </a:gdLst>
                  <a:ahLst/>
                  <a:cxnLst>
                    <a:cxn ang="0">
                      <a:pos x="T0" y="T1"/>
                    </a:cxn>
                    <a:cxn ang="0">
                      <a:pos x="T2" y="T3"/>
                    </a:cxn>
                    <a:cxn ang="0">
                      <a:pos x="T4" y="T5"/>
                    </a:cxn>
                  </a:cxnLst>
                  <a:rect l="0" t="0" r="r" b="b"/>
                  <a:pathLst>
                    <a:path w="7" h="4">
                      <a:moveTo>
                        <a:pt x="7" y="1"/>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9" name="Freeform 2704">
                  <a:extLst>
                    <a:ext uri="{FF2B5EF4-FFF2-40B4-BE49-F238E27FC236}">
                      <a16:creationId xmlns:a16="http://schemas.microsoft.com/office/drawing/2014/main" id="{4350CC62-A9EE-4B2D-841B-9E8AE8065234}"/>
                    </a:ext>
                  </a:extLst>
                </p:cNvPr>
                <p:cNvSpPr>
                  <a:spLocks/>
                </p:cNvSpPr>
                <p:nvPr/>
              </p:nvSpPr>
              <p:spPr bwMode="auto">
                <a:xfrm>
                  <a:off x="4383" y="2480"/>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0" name="Freeform 2705">
                  <a:extLst>
                    <a:ext uri="{FF2B5EF4-FFF2-40B4-BE49-F238E27FC236}">
                      <a16:creationId xmlns:a16="http://schemas.microsoft.com/office/drawing/2014/main" id="{DDCA2DF9-7073-41AA-AFFF-4410772966EE}"/>
                    </a:ext>
                  </a:extLst>
                </p:cNvPr>
                <p:cNvSpPr>
                  <a:spLocks/>
                </p:cNvSpPr>
                <p:nvPr/>
              </p:nvSpPr>
              <p:spPr bwMode="auto">
                <a:xfrm>
                  <a:off x="4375" y="2506"/>
                  <a:ext cx="10" cy="5"/>
                </a:xfrm>
                <a:custGeom>
                  <a:avLst/>
                  <a:gdLst>
                    <a:gd name="T0" fmla="*/ 0 w 10"/>
                    <a:gd name="T1" fmla="*/ 5 h 5"/>
                    <a:gd name="T2" fmla="*/ 10 w 10"/>
                    <a:gd name="T3" fmla="*/ 3 h 5"/>
                    <a:gd name="T4" fmla="*/ 0 w 10"/>
                    <a:gd name="T5" fmla="*/ 0 h 5"/>
                  </a:gdLst>
                  <a:ahLst/>
                  <a:cxnLst>
                    <a:cxn ang="0">
                      <a:pos x="T0" y="T1"/>
                    </a:cxn>
                    <a:cxn ang="0">
                      <a:pos x="T2" y="T3"/>
                    </a:cxn>
                    <a:cxn ang="0">
                      <a:pos x="T4" y="T5"/>
                    </a:cxn>
                  </a:cxnLst>
                  <a:rect l="0" t="0" r="r" b="b"/>
                  <a:pathLst>
                    <a:path w="10" h="5">
                      <a:moveTo>
                        <a:pt x="0" y="5"/>
                      </a:moveTo>
                      <a:lnTo>
                        <a:pt x="10"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1" name="Freeform 2706">
                  <a:extLst>
                    <a:ext uri="{FF2B5EF4-FFF2-40B4-BE49-F238E27FC236}">
                      <a16:creationId xmlns:a16="http://schemas.microsoft.com/office/drawing/2014/main" id="{3663D370-1236-4EAC-8969-FDA487FD310F}"/>
                    </a:ext>
                  </a:extLst>
                </p:cNvPr>
                <p:cNvSpPr>
                  <a:spLocks/>
                </p:cNvSpPr>
                <p:nvPr/>
              </p:nvSpPr>
              <p:spPr bwMode="auto">
                <a:xfrm>
                  <a:off x="4369" y="2531"/>
                  <a:ext cx="16" cy="8"/>
                </a:xfrm>
                <a:custGeom>
                  <a:avLst/>
                  <a:gdLst>
                    <a:gd name="T0" fmla="*/ 0 w 16"/>
                    <a:gd name="T1" fmla="*/ 8 h 8"/>
                    <a:gd name="T2" fmla="*/ 16 w 16"/>
                    <a:gd name="T3" fmla="*/ 7 h 8"/>
                    <a:gd name="T4" fmla="*/ 1 w 16"/>
                    <a:gd name="T5" fmla="*/ 0 h 8"/>
                  </a:gdLst>
                  <a:ahLst/>
                  <a:cxnLst>
                    <a:cxn ang="0">
                      <a:pos x="T0" y="T1"/>
                    </a:cxn>
                    <a:cxn ang="0">
                      <a:pos x="T2" y="T3"/>
                    </a:cxn>
                    <a:cxn ang="0">
                      <a:pos x="T4" y="T5"/>
                    </a:cxn>
                  </a:cxnLst>
                  <a:rect l="0" t="0" r="r" b="b"/>
                  <a:pathLst>
                    <a:path w="16" h="8">
                      <a:moveTo>
                        <a:pt x="0" y="8"/>
                      </a:moveTo>
                      <a:lnTo>
                        <a:pt x="16" y="7"/>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2" name="Freeform 2707">
                  <a:extLst>
                    <a:ext uri="{FF2B5EF4-FFF2-40B4-BE49-F238E27FC236}">
                      <a16:creationId xmlns:a16="http://schemas.microsoft.com/office/drawing/2014/main" id="{912C3FC4-E219-4E22-8E4D-221CA9E70C60}"/>
                    </a:ext>
                  </a:extLst>
                </p:cNvPr>
                <p:cNvSpPr>
                  <a:spLocks/>
                </p:cNvSpPr>
                <p:nvPr/>
              </p:nvSpPr>
              <p:spPr bwMode="auto">
                <a:xfrm>
                  <a:off x="4368" y="2559"/>
                  <a:ext cx="17" cy="8"/>
                </a:xfrm>
                <a:custGeom>
                  <a:avLst/>
                  <a:gdLst>
                    <a:gd name="T0" fmla="*/ 0 w 17"/>
                    <a:gd name="T1" fmla="*/ 8 h 8"/>
                    <a:gd name="T2" fmla="*/ 17 w 17"/>
                    <a:gd name="T3" fmla="*/ 8 h 8"/>
                    <a:gd name="T4" fmla="*/ 1 w 17"/>
                    <a:gd name="T5" fmla="*/ 0 h 8"/>
                  </a:gdLst>
                  <a:ahLst/>
                  <a:cxnLst>
                    <a:cxn ang="0">
                      <a:pos x="T0" y="T1"/>
                    </a:cxn>
                    <a:cxn ang="0">
                      <a:pos x="T2" y="T3"/>
                    </a:cxn>
                    <a:cxn ang="0">
                      <a:pos x="T4" y="T5"/>
                    </a:cxn>
                  </a:cxnLst>
                  <a:rect l="0" t="0" r="r" b="b"/>
                  <a:pathLst>
                    <a:path w="17" h="8">
                      <a:moveTo>
                        <a:pt x="0" y="8"/>
                      </a:moveTo>
                      <a:lnTo>
                        <a:pt x="17" y="8"/>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3" name="Freeform 2708">
                  <a:extLst>
                    <a:ext uri="{FF2B5EF4-FFF2-40B4-BE49-F238E27FC236}">
                      <a16:creationId xmlns:a16="http://schemas.microsoft.com/office/drawing/2014/main" id="{B0F7FDE6-4A52-41B1-8A11-D6DB5F443D4B}"/>
                    </a:ext>
                  </a:extLst>
                </p:cNvPr>
                <p:cNvSpPr>
                  <a:spLocks/>
                </p:cNvSpPr>
                <p:nvPr/>
              </p:nvSpPr>
              <p:spPr bwMode="auto">
                <a:xfrm>
                  <a:off x="4370" y="2589"/>
                  <a:ext cx="15" cy="7"/>
                </a:xfrm>
                <a:custGeom>
                  <a:avLst/>
                  <a:gdLst>
                    <a:gd name="T0" fmla="*/ 0 w 15"/>
                    <a:gd name="T1" fmla="*/ 7 h 7"/>
                    <a:gd name="T2" fmla="*/ 15 w 15"/>
                    <a:gd name="T3" fmla="*/ 6 h 7"/>
                    <a:gd name="T4" fmla="*/ 1 w 15"/>
                    <a:gd name="T5" fmla="*/ 0 h 7"/>
                  </a:gdLst>
                  <a:ahLst/>
                  <a:cxnLst>
                    <a:cxn ang="0">
                      <a:pos x="T0" y="T1"/>
                    </a:cxn>
                    <a:cxn ang="0">
                      <a:pos x="T2" y="T3"/>
                    </a:cxn>
                    <a:cxn ang="0">
                      <a:pos x="T4" y="T5"/>
                    </a:cxn>
                  </a:cxnLst>
                  <a:rect l="0" t="0" r="r" b="b"/>
                  <a:pathLst>
                    <a:path w="15" h="7">
                      <a:moveTo>
                        <a:pt x="0" y="7"/>
                      </a:moveTo>
                      <a:lnTo>
                        <a:pt x="15"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4" name="Freeform 2709">
                  <a:extLst>
                    <a:ext uri="{FF2B5EF4-FFF2-40B4-BE49-F238E27FC236}">
                      <a16:creationId xmlns:a16="http://schemas.microsoft.com/office/drawing/2014/main" id="{DDED8C66-BDDE-4A09-8ADF-F9201D3A9EA7}"/>
                    </a:ext>
                  </a:extLst>
                </p:cNvPr>
                <p:cNvSpPr>
                  <a:spLocks/>
                </p:cNvSpPr>
                <p:nvPr/>
              </p:nvSpPr>
              <p:spPr bwMode="auto">
                <a:xfrm>
                  <a:off x="4406" y="1703"/>
                  <a:ext cx="7" cy="4"/>
                </a:xfrm>
                <a:custGeom>
                  <a:avLst/>
                  <a:gdLst>
                    <a:gd name="T0" fmla="*/ 0 w 7"/>
                    <a:gd name="T1" fmla="*/ 4 h 4"/>
                    <a:gd name="T2" fmla="*/ 7 w 7"/>
                    <a:gd name="T3" fmla="*/ 2 h 4"/>
                    <a:gd name="T4" fmla="*/ 0 w 7"/>
                    <a:gd name="T5" fmla="*/ 0 h 4"/>
                  </a:gdLst>
                  <a:ahLst/>
                  <a:cxnLst>
                    <a:cxn ang="0">
                      <a:pos x="T0" y="T1"/>
                    </a:cxn>
                    <a:cxn ang="0">
                      <a:pos x="T2" y="T3"/>
                    </a:cxn>
                    <a:cxn ang="0">
                      <a:pos x="T4" y="T5"/>
                    </a:cxn>
                  </a:cxnLst>
                  <a:rect l="0" t="0" r="r" b="b"/>
                  <a:pathLst>
                    <a:path w="7" h="4">
                      <a:moveTo>
                        <a:pt x="0" y="4"/>
                      </a:moveTo>
                      <a:lnTo>
                        <a:pt x="7"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5" name="Freeform 2710">
                  <a:extLst>
                    <a:ext uri="{FF2B5EF4-FFF2-40B4-BE49-F238E27FC236}">
                      <a16:creationId xmlns:a16="http://schemas.microsoft.com/office/drawing/2014/main" id="{9B709A33-2F4A-420D-A8CD-2BB277E039F9}"/>
                    </a:ext>
                  </a:extLst>
                </p:cNvPr>
                <p:cNvSpPr>
                  <a:spLocks/>
                </p:cNvSpPr>
                <p:nvPr/>
              </p:nvSpPr>
              <p:spPr bwMode="auto">
                <a:xfrm>
                  <a:off x="4411" y="1733"/>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6" name="Freeform 2711">
                  <a:extLst>
                    <a:ext uri="{FF2B5EF4-FFF2-40B4-BE49-F238E27FC236}">
                      <a16:creationId xmlns:a16="http://schemas.microsoft.com/office/drawing/2014/main" id="{B40FA0E3-7141-4C1F-B28C-CDC2FDA046DE}"/>
                    </a:ext>
                  </a:extLst>
                </p:cNvPr>
                <p:cNvSpPr>
                  <a:spLocks/>
                </p:cNvSpPr>
                <p:nvPr/>
              </p:nvSpPr>
              <p:spPr bwMode="auto">
                <a:xfrm>
                  <a:off x="4413" y="1762"/>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7" name="Freeform 2712">
                  <a:extLst>
                    <a:ext uri="{FF2B5EF4-FFF2-40B4-BE49-F238E27FC236}">
                      <a16:creationId xmlns:a16="http://schemas.microsoft.com/office/drawing/2014/main" id="{4B87C439-E053-4A14-B08E-185DA4E02098}"/>
                    </a:ext>
                  </a:extLst>
                </p:cNvPr>
                <p:cNvSpPr>
                  <a:spLocks/>
                </p:cNvSpPr>
                <p:nvPr/>
              </p:nvSpPr>
              <p:spPr bwMode="auto">
                <a:xfrm>
                  <a:off x="4413" y="1791"/>
                  <a:ext cx="9" cy="5"/>
                </a:xfrm>
                <a:custGeom>
                  <a:avLst/>
                  <a:gdLst>
                    <a:gd name="T0" fmla="*/ 9 w 9"/>
                    <a:gd name="T1" fmla="*/ 1 h 5"/>
                    <a:gd name="T2" fmla="*/ 0 w 9"/>
                    <a:gd name="T3" fmla="*/ 0 h 5"/>
                    <a:gd name="T4" fmla="*/ 7 w 9"/>
                    <a:gd name="T5" fmla="*/ 5 h 5"/>
                  </a:gdLst>
                  <a:ahLst/>
                  <a:cxnLst>
                    <a:cxn ang="0">
                      <a:pos x="T0" y="T1"/>
                    </a:cxn>
                    <a:cxn ang="0">
                      <a:pos x="T2" y="T3"/>
                    </a:cxn>
                    <a:cxn ang="0">
                      <a:pos x="T4" y="T5"/>
                    </a:cxn>
                  </a:cxnLst>
                  <a:rect l="0" t="0" r="r" b="b"/>
                  <a:pathLst>
                    <a:path w="9" h="5">
                      <a:moveTo>
                        <a:pt x="9" y="1"/>
                      </a:moveTo>
                      <a:lnTo>
                        <a:pt x="0" y="0"/>
                      </a:lnTo>
                      <a:lnTo>
                        <a:pt x="7"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8" name="Freeform 2713">
                  <a:extLst>
                    <a:ext uri="{FF2B5EF4-FFF2-40B4-BE49-F238E27FC236}">
                      <a16:creationId xmlns:a16="http://schemas.microsoft.com/office/drawing/2014/main" id="{C1458C45-6E3C-4691-8C4F-C2F50DF74ACC}"/>
                    </a:ext>
                  </a:extLst>
                </p:cNvPr>
                <p:cNvSpPr>
                  <a:spLocks/>
                </p:cNvSpPr>
                <p:nvPr/>
              </p:nvSpPr>
              <p:spPr bwMode="auto">
                <a:xfrm>
                  <a:off x="4413" y="1820"/>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9" name="Freeform 2714">
                  <a:extLst>
                    <a:ext uri="{FF2B5EF4-FFF2-40B4-BE49-F238E27FC236}">
                      <a16:creationId xmlns:a16="http://schemas.microsoft.com/office/drawing/2014/main" id="{82AC5089-A7A7-41C5-A474-C4EB9D5A2805}"/>
                    </a:ext>
                  </a:extLst>
                </p:cNvPr>
                <p:cNvSpPr>
                  <a:spLocks/>
                </p:cNvSpPr>
                <p:nvPr/>
              </p:nvSpPr>
              <p:spPr bwMode="auto">
                <a:xfrm>
                  <a:off x="4413" y="1848"/>
                  <a:ext cx="10" cy="11"/>
                </a:xfrm>
                <a:custGeom>
                  <a:avLst/>
                  <a:gdLst>
                    <a:gd name="T0" fmla="*/ 10 w 10"/>
                    <a:gd name="T1" fmla="*/ 8 h 11"/>
                    <a:gd name="T2" fmla="*/ 0 w 10"/>
                    <a:gd name="T3" fmla="*/ 0 h 11"/>
                    <a:gd name="T4" fmla="*/ 5 w 10"/>
                    <a:gd name="T5" fmla="*/ 11 h 11"/>
                  </a:gdLst>
                  <a:ahLst/>
                  <a:cxnLst>
                    <a:cxn ang="0">
                      <a:pos x="T0" y="T1"/>
                    </a:cxn>
                    <a:cxn ang="0">
                      <a:pos x="T2" y="T3"/>
                    </a:cxn>
                    <a:cxn ang="0">
                      <a:pos x="T4" y="T5"/>
                    </a:cxn>
                  </a:cxnLst>
                  <a:rect l="0" t="0" r="r" b="b"/>
                  <a:pathLst>
                    <a:path w="10" h="11">
                      <a:moveTo>
                        <a:pt x="10" y="8"/>
                      </a:moveTo>
                      <a:lnTo>
                        <a:pt x="0" y="0"/>
                      </a:lnTo>
                      <a:lnTo>
                        <a:pt x="5"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0" name="Freeform 2715">
                  <a:extLst>
                    <a:ext uri="{FF2B5EF4-FFF2-40B4-BE49-F238E27FC236}">
                      <a16:creationId xmlns:a16="http://schemas.microsoft.com/office/drawing/2014/main" id="{A8927932-8077-42E0-AF4A-AAF867648618}"/>
                    </a:ext>
                  </a:extLst>
                </p:cNvPr>
                <p:cNvSpPr>
                  <a:spLocks/>
                </p:cNvSpPr>
                <p:nvPr/>
              </p:nvSpPr>
              <p:spPr bwMode="auto">
                <a:xfrm>
                  <a:off x="4411" y="1877"/>
                  <a:ext cx="6" cy="13"/>
                </a:xfrm>
                <a:custGeom>
                  <a:avLst/>
                  <a:gdLst>
                    <a:gd name="T0" fmla="*/ 6 w 6"/>
                    <a:gd name="T1" fmla="*/ 13 h 13"/>
                    <a:gd name="T2" fmla="*/ 2 w 6"/>
                    <a:gd name="T3" fmla="*/ 0 h 13"/>
                    <a:gd name="T4" fmla="*/ 0 w 6"/>
                    <a:gd name="T5" fmla="*/ 13 h 13"/>
                  </a:gdLst>
                  <a:ahLst/>
                  <a:cxnLst>
                    <a:cxn ang="0">
                      <a:pos x="T0" y="T1"/>
                    </a:cxn>
                    <a:cxn ang="0">
                      <a:pos x="T2" y="T3"/>
                    </a:cxn>
                    <a:cxn ang="0">
                      <a:pos x="T4" y="T5"/>
                    </a:cxn>
                  </a:cxnLst>
                  <a:rect l="0" t="0" r="r" b="b"/>
                  <a:pathLst>
                    <a:path w="6" h="13">
                      <a:moveTo>
                        <a:pt x="6" y="13"/>
                      </a:moveTo>
                      <a:lnTo>
                        <a:pt x="2"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1" name="Freeform 2716">
                  <a:extLst>
                    <a:ext uri="{FF2B5EF4-FFF2-40B4-BE49-F238E27FC236}">
                      <a16:creationId xmlns:a16="http://schemas.microsoft.com/office/drawing/2014/main" id="{EB31DAAD-AFDA-48D7-97E3-DAE414CEAD79}"/>
                    </a:ext>
                  </a:extLst>
                </p:cNvPr>
                <p:cNvSpPr>
                  <a:spLocks/>
                </p:cNvSpPr>
                <p:nvPr/>
              </p:nvSpPr>
              <p:spPr bwMode="auto">
                <a:xfrm>
                  <a:off x="4402" y="1906"/>
                  <a:ext cx="11" cy="16"/>
                </a:xfrm>
                <a:custGeom>
                  <a:avLst/>
                  <a:gdLst>
                    <a:gd name="T0" fmla="*/ 6 w 11"/>
                    <a:gd name="T1" fmla="*/ 16 h 16"/>
                    <a:gd name="T2" fmla="*/ 11 w 11"/>
                    <a:gd name="T3" fmla="*/ 0 h 16"/>
                    <a:gd name="T4" fmla="*/ 0 w 11"/>
                    <a:gd name="T5" fmla="*/ 11 h 16"/>
                  </a:gdLst>
                  <a:ahLst/>
                  <a:cxnLst>
                    <a:cxn ang="0">
                      <a:pos x="T0" y="T1"/>
                    </a:cxn>
                    <a:cxn ang="0">
                      <a:pos x="T2" y="T3"/>
                    </a:cxn>
                    <a:cxn ang="0">
                      <a:pos x="T4" y="T5"/>
                    </a:cxn>
                  </a:cxnLst>
                  <a:rect l="0" t="0" r="r" b="b"/>
                  <a:pathLst>
                    <a:path w="11" h="16">
                      <a:moveTo>
                        <a:pt x="6" y="16"/>
                      </a:moveTo>
                      <a:lnTo>
                        <a:pt x="1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2" name="Freeform 2717">
                  <a:extLst>
                    <a:ext uri="{FF2B5EF4-FFF2-40B4-BE49-F238E27FC236}">
                      <a16:creationId xmlns:a16="http://schemas.microsoft.com/office/drawing/2014/main" id="{4D7AB435-F458-4FCB-9595-A33AAA4CCB1F}"/>
                    </a:ext>
                  </a:extLst>
                </p:cNvPr>
                <p:cNvSpPr>
                  <a:spLocks/>
                </p:cNvSpPr>
                <p:nvPr/>
              </p:nvSpPr>
              <p:spPr bwMode="auto">
                <a:xfrm>
                  <a:off x="4394" y="1935"/>
                  <a:ext cx="19" cy="14"/>
                </a:xfrm>
                <a:custGeom>
                  <a:avLst/>
                  <a:gdLst>
                    <a:gd name="T0" fmla="*/ 5 w 19"/>
                    <a:gd name="T1" fmla="*/ 14 h 14"/>
                    <a:gd name="T2" fmla="*/ 19 w 19"/>
                    <a:gd name="T3" fmla="*/ 0 h 14"/>
                    <a:gd name="T4" fmla="*/ 0 w 19"/>
                    <a:gd name="T5" fmla="*/ 6 h 14"/>
                  </a:gdLst>
                  <a:ahLst/>
                  <a:cxnLst>
                    <a:cxn ang="0">
                      <a:pos x="T0" y="T1"/>
                    </a:cxn>
                    <a:cxn ang="0">
                      <a:pos x="T2" y="T3"/>
                    </a:cxn>
                    <a:cxn ang="0">
                      <a:pos x="T4" y="T5"/>
                    </a:cxn>
                  </a:cxnLst>
                  <a:rect l="0" t="0" r="r" b="b"/>
                  <a:pathLst>
                    <a:path w="19" h="14">
                      <a:moveTo>
                        <a:pt x="5" y="14"/>
                      </a:moveTo>
                      <a:lnTo>
                        <a:pt x="19"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3" name="Freeform 2718">
                  <a:extLst>
                    <a:ext uri="{FF2B5EF4-FFF2-40B4-BE49-F238E27FC236}">
                      <a16:creationId xmlns:a16="http://schemas.microsoft.com/office/drawing/2014/main" id="{230E0AF0-2E17-4A48-AB71-97A856A47F22}"/>
                    </a:ext>
                  </a:extLst>
                </p:cNvPr>
                <p:cNvSpPr>
                  <a:spLocks/>
                </p:cNvSpPr>
                <p:nvPr/>
              </p:nvSpPr>
              <p:spPr bwMode="auto">
                <a:xfrm>
                  <a:off x="4392" y="1962"/>
                  <a:ext cx="21" cy="10"/>
                </a:xfrm>
                <a:custGeom>
                  <a:avLst/>
                  <a:gdLst>
                    <a:gd name="T0" fmla="*/ 1 w 21"/>
                    <a:gd name="T1" fmla="*/ 10 h 10"/>
                    <a:gd name="T2" fmla="*/ 21 w 21"/>
                    <a:gd name="T3" fmla="*/ 1 h 10"/>
                    <a:gd name="T4" fmla="*/ 0 w 21"/>
                    <a:gd name="T5" fmla="*/ 0 h 10"/>
                  </a:gdLst>
                  <a:ahLst/>
                  <a:cxnLst>
                    <a:cxn ang="0">
                      <a:pos x="T0" y="T1"/>
                    </a:cxn>
                    <a:cxn ang="0">
                      <a:pos x="T2" y="T3"/>
                    </a:cxn>
                    <a:cxn ang="0">
                      <a:pos x="T4" y="T5"/>
                    </a:cxn>
                  </a:cxnLst>
                  <a:rect l="0" t="0" r="r" b="b"/>
                  <a:pathLst>
                    <a:path w="21" h="10">
                      <a:moveTo>
                        <a:pt x="1" y="10"/>
                      </a:moveTo>
                      <a:lnTo>
                        <a:pt x="2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4" name="Freeform 2719">
                  <a:extLst>
                    <a:ext uri="{FF2B5EF4-FFF2-40B4-BE49-F238E27FC236}">
                      <a16:creationId xmlns:a16="http://schemas.microsoft.com/office/drawing/2014/main" id="{2B4CE0D9-FFFB-41ED-BD3C-A1E257F1105C}"/>
                    </a:ext>
                  </a:extLst>
                </p:cNvPr>
                <p:cNvSpPr>
                  <a:spLocks/>
                </p:cNvSpPr>
                <p:nvPr/>
              </p:nvSpPr>
              <p:spPr bwMode="auto">
                <a:xfrm>
                  <a:off x="4393" y="1982"/>
                  <a:ext cx="20" cy="10"/>
                </a:xfrm>
                <a:custGeom>
                  <a:avLst/>
                  <a:gdLst>
                    <a:gd name="T0" fmla="*/ 0 w 20"/>
                    <a:gd name="T1" fmla="*/ 10 h 10"/>
                    <a:gd name="T2" fmla="*/ 20 w 20"/>
                    <a:gd name="T3" fmla="*/ 10 h 10"/>
                    <a:gd name="T4" fmla="*/ 3 w 20"/>
                    <a:gd name="T5" fmla="*/ 0 h 10"/>
                  </a:gdLst>
                  <a:ahLst/>
                  <a:cxnLst>
                    <a:cxn ang="0">
                      <a:pos x="T0" y="T1"/>
                    </a:cxn>
                    <a:cxn ang="0">
                      <a:pos x="T2" y="T3"/>
                    </a:cxn>
                    <a:cxn ang="0">
                      <a:pos x="T4" y="T5"/>
                    </a:cxn>
                  </a:cxnLst>
                  <a:rect l="0" t="0" r="r" b="b"/>
                  <a:pathLst>
                    <a:path w="20" h="10">
                      <a:moveTo>
                        <a:pt x="0" y="10"/>
                      </a:moveTo>
                      <a:lnTo>
                        <a:pt x="20" y="10"/>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5" name="Freeform 2720">
                  <a:extLst>
                    <a:ext uri="{FF2B5EF4-FFF2-40B4-BE49-F238E27FC236}">
                      <a16:creationId xmlns:a16="http://schemas.microsoft.com/office/drawing/2014/main" id="{F1FA071E-77A4-498C-AAA2-D017C16E3D13}"/>
                    </a:ext>
                  </a:extLst>
                </p:cNvPr>
                <p:cNvSpPr>
                  <a:spLocks/>
                </p:cNvSpPr>
                <p:nvPr/>
              </p:nvSpPr>
              <p:spPr bwMode="auto">
                <a:xfrm>
                  <a:off x="4399" y="2006"/>
                  <a:ext cx="14" cy="15"/>
                </a:xfrm>
                <a:custGeom>
                  <a:avLst/>
                  <a:gdLst>
                    <a:gd name="T0" fmla="*/ 0 w 14"/>
                    <a:gd name="T1" fmla="*/ 6 h 15"/>
                    <a:gd name="T2" fmla="*/ 14 w 14"/>
                    <a:gd name="T3" fmla="*/ 15 h 15"/>
                    <a:gd name="T4" fmla="*/ 6 w 14"/>
                    <a:gd name="T5" fmla="*/ 0 h 15"/>
                  </a:gdLst>
                  <a:ahLst/>
                  <a:cxnLst>
                    <a:cxn ang="0">
                      <a:pos x="T0" y="T1"/>
                    </a:cxn>
                    <a:cxn ang="0">
                      <a:pos x="T2" y="T3"/>
                    </a:cxn>
                    <a:cxn ang="0">
                      <a:pos x="T4" y="T5"/>
                    </a:cxn>
                  </a:cxnLst>
                  <a:rect l="0" t="0" r="r" b="b"/>
                  <a:pathLst>
                    <a:path w="14" h="15">
                      <a:moveTo>
                        <a:pt x="0" y="6"/>
                      </a:moveTo>
                      <a:lnTo>
                        <a:pt x="14" y="15"/>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6" name="Freeform 2721">
                  <a:extLst>
                    <a:ext uri="{FF2B5EF4-FFF2-40B4-BE49-F238E27FC236}">
                      <a16:creationId xmlns:a16="http://schemas.microsoft.com/office/drawing/2014/main" id="{5A101BBE-3618-455C-A6F2-A89DF03C960D}"/>
                    </a:ext>
                  </a:extLst>
                </p:cNvPr>
                <p:cNvSpPr>
                  <a:spLocks/>
                </p:cNvSpPr>
                <p:nvPr/>
              </p:nvSpPr>
              <p:spPr bwMode="auto">
                <a:xfrm>
                  <a:off x="4406" y="2035"/>
                  <a:ext cx="7" cy="15"/>
                </a:xfrm>
                <a:custGeom>
                  <a:avLst/>
                  <a:gdLst>
                    <a:gd name="T0" fmla="*/ 0 w 7"/>
                    <a:gd name="T1" fmla="*/ 2 h 15"/>
                    <a:gd name="T2" fmla="*/ 7 w 7"/>
                    <a:gd name="T3" fmla="*/ 15 h 15"/>
                    <a:gd name="T4" fmla="*/ 7 w 7"/>
                    <a:gd name="T5" fmla="*/ 0 h 15"/>
                  </a:gdLst>
                  <a:ahLst/>
                  <a:cxnLst>
                    <a:cxn ang="0">
                      <a:pos x="T0" y="T1"/>
                    </a:cxn>
                    <a:cxn ang="0">
                      <a:pos x="T2" y="T3"/>
                    </a:cxn>
                    <a:cxn ang="0">
                      <a:pos x="T4" y="T5"/>
                    </a:cxn>
                  </a:cxnLst>
                  <a:rect l="0" t="0" r="r" b="b"/>
                  <a:pathLst>
                    <a:path w="7" h="15">
                      <a:moveTo>
                        <a:pt x="0" y="2"/>
                      </a:moveTo>
                      <a:lnTo>
                        <a:pt x="7" y="15"/>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7" name="Freeform 2722">
                  <a:extLst>
                    <a:ext uri="{FF2B5EF4-FFF2-40B4-BE49-F238E27FC236}">
                      <a16:creationId xmlns:a16="http://schemas.microsoft.com/office/drawing/2014/main" id="{05CA3C33-437D-44A9-A632-1CC98731E184}"/>
                    </a:ext>
                  </a:extLst>
                </p:cNvPr>
                <p:cNvSpPr>
                  <a:spLocks/>
                </p:cNvSpPr>
                <p:nvPr/>
              </p:nvSpPr>
              <p:spPr bwMode="auto">
                <a:xfrm>
                  <a:off x="4412" y="2067"/>
                  <a:ext cx="5" cy="11"/>
                </a:xfrm>
                <a:custGeom>
                  <a:avLst/>
                  <a:gdLst>
                    <a:gd name="T0" fmla="*/ 0 w 5"/>
                    <a:gd name="T1" fmla="*/ 0 h 11"/>
                    <a:gd name="T2" fmla="*/ 1 w 5"/>
                    <a:gd name="T3" fmla="*/ 11 h 11"/>
                    <a:gd name="T4" fmla="*/ 5 w 5"/>
                    <a:gd name="T5" fmla="*/ 1 h 11"/>
                  </a:gdLst>
                  <a:ahLst/>
                  <a:cxnLst>
                    <a:cxn ang="0">
                      <a:pos x="T0" y="T1"/>
                    </a:cxn>
                    <a:cxn ang="0">
                      <a:pos x="T2" y="T3"/>
                    </a:cxn>
                    <a:cxn ang="0">
                      <a:pos x="T4" y="T5"/>
                    </a:cxn>
                  </a:cxnLst>
                  <a:rect l="0" t="0" r="r" b="b"/>
                  <a:pathLst>
                    <a:path w="5" h="11">
                      <a:moveTo>
                        <a:pt x="0" y="0"/>
                      </a:moveTo>
                      <a:lnTo>
                        <a:pt x="1" y="11"/>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8" name="Freeform 2723">
                  <a:extLst>
                    <a:ext uri="{FF2B5EF4-FFF2-40B4-BE49-F238E27FC236}">
                      <a16:creationId xmlns:a16="http://schemas.microsoft.com/office/drawing/2014/main" id="{3AD1A8BC-F483-49AF-815F-39D9AC6FD774}"/>
                    </a:ext>
                  </a:extLst>
                </p:cNvPr>
                <p:cNvSpPr>
                  <a:spLocks/>
                </p:cNvSpPr>
                <p:nvPr/>
              </p:nvSpPr>
              <p:spPr bwMode="auto">
                <a:xfrm>
                  <a:off x="4413" y="2103"/>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9" name="Freeform 2724">
                  <a:extLst>
                    <a:ext uri="{FF2B5EF4-FFF2-40B4-BE49-F238E27FC236}">
                      <a16:creationId xmlns:a16="http://schemas.microsoft.com/office/drawing/2014/main" id="{24257A8D-DB44-4DDA-91FF-F396950AA0E3}"/>
                    </a:ext>
                  </a:extLst>
                </p:cNvPr>
                <p:cNvSpPr>
                  <a:spLocks/>
                </p:cNvSpPr>
                <p:nvPr/>
              </p:nvSpPr>
              <p:spPr bwMode="auto">
                <a:xfrm>
                  <a:off x="4411" y="2136"/>
                  <a:ext cx="2" cy="4"/>
                </a:xfrm>
                <a:custGeom>
                  <a:avLst/>
                  <a:gdLst>
                    <a:gd name="T0" fmla="*/ 2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2" y="4"/>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0" name="Freeform 2725">
                  <a:extLst>
                    <a:ext uri="{FF2B5EF4-FFF2-40B4-BE49-F238E27FC236}">
                      <a16:creationId xmlns:a16="http://schemas.microsoft.com/office/drawing/2014/main" id="{A62FBB2C-E77A-4331-B052-F9B5EE952661}"/>
                    </a:ext>
                  </a:extLst>
                </p:cNvPr>
                <p:cNvSpPr>
                  <a:spLocks/>
                </p:cNvSpPr>
                <p:nvPr/>
              </p:nvSpPr>
              <p:spPr bwMode="auto">
                <a:xfrm>
                  <a:off x="4406" y="2164"/>
                  <a:ext cx="7" cy="12"/>
                </a:xfrm>
                <a:custGeom>
                  <a:avLst/>
                  <a:gdLst>
                    <a:gd name="T0" fmla="*/ 5 w 7"/>
                    <a:gd name="T1" fmla="*/ 12 h 12"/>
                    <a:gd name="T2" fmla="*/ 7 w 7"/>
                    <a:gd name="T3" fmla="*/ 0 h 12"/>
                    <a:gd name="T4" fmla="*/ 0 w 7"/>
                    <a:gd name="T5" fmla="*/ 10 h 12"/>
                  </a:gdLst>
                  <a:ahLst/>
                  <a:cxnLst>
                    <a:cxn ang="0">
                      <a:pos x="T0" y="T1"/>
                    </a:cxn>
                    <a:cxn ang="0">
                      <a:pos x="T2" y="T3"/>
                    </a:cxn>
                    <a:cxn ang="0">
                      <a:pos x="T4" y="T5"/>
                    </a:cxn>
                  </a:cxnLst>
                  <a:rect l="0" t="0" r="r" b="b"/>
                  <a:pathLst>
                    <a:path w="7" h="12">
                      <a:moveTo>
                        <a:pt x="5" y="12"/>
                      </a:moveTo>
                      <a:lnTo>
                        <a:pt x="7"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1" name="Freeform 2726">
                  <a:extLst>
                    <a:ext uri="{FF2B5EF4-FFF2-40B4-BE49-F238E27FC236}">
                      <a16:creationId xmlns:a16="http://schemas.microsoft.com/office/drawing/2014/main" id="{A4989A74-8FC4-4E1D-AFC5-BC7DA0FEFD46}"/>
                    </a:ext>
                  </a:extLst>
                </p:cNvPr>
                <p:cNvSpPr>
                  <a:spLocks/>
                </p:cNvSpPr>
                <p:nvPr/>
              </p:nvSpPr>
              <p:spPr bwMode="auto">
                <a:xfrm>
                  <a:off x="4403" y="2193"/>
                  <a:ext cx="10" cy="15"/>
                </a:xfrm>
                <a:custGeom>
                  <a:avLst/>
                  <a:gdLst>
                    <a:gd name="T0" fmla="*/ 7 w 10"/>
                    <a:gd name="T1" fmla="*/ 15 h 15"/>
                    <a:gd name="T2" fmla="*/ 10 w 10"/>
                    <a:gd name="T3" fmla="*/ 0 h 15"/>
                    <a:gd name="T4" fmla="*/ 0 w 10"/>
                    <a:gd name="T5" fmla="*/ 11 h 15"/>
                  </a:gdLst>
                  <a:ahLst/>
                  <a:cxnLst>
                    <a:cxn ang="0">
                      <a:pos x="T0" y="T1"/>
                    </a:cxn>
                    <a:cxn ang="0">
                      <a:pos x="T2" y="T3"/>
                    </a:cxn>
                    <a:cxn ang="0">
                      <a:pos x="T4" y="T5"/>
                    </a:cxn>
                  </a:cxnLst>
                  <a:rect l="0" t="0" r="r" b="b"/>
                  <a:pathLst>
                    <a:path w="10" h="15">
                      <a:moveTo>
                        <a:pt x="7" y="15"/>
                      </a:moveTo>
                      <a:lnTo>
                        <a:pt x="10"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2" name="Freeform 2727">
                  <a:extLst>
                    <a:ext uri="{FF2B5EF4-FFF2-40B4-BE49-F238E27FC236}">
                      <a16:creationId xmlns:a16="http://schemas.microsoft.com/office/drawing/2014/main" id="{098EB2D1-D659-40B5-8E77-896CCBD7A8D1}"/>
                    </a:ext>
                  </a:extLst>
                </p:cNvPr>
                <p:cNvSpPr>
                  <a:spLocks/>
                </p:cNvSpPr>
                <p:nvPr/>
              </p:nvSpPr>
              <p:spPr bwMode="auto">
                <a:xfrm>
                  <a:off x="4404" y="2222"/>
                  <a:ext cx="9" cy="13"/>
                </a:xfrm>
                <a:custGeom>
                  <a:avLst/>
                  <a:gdLst>
                    <a:gd name="T0" fmla="*/ 6 w 9"/>
                    <a:gd name="T1" fmla="*/ 13 h 13"/>
                    <a:gd name="T2" fmla="*/ 9 w 9"/>
                    <a:gd name="T3" fmla="*/ 0 h 13"/>
                    <a:gd name="T4" fmla="*/ 0 w 9"/>
                    <a:gd name="T5" fmla="*/ 9 h 13"/>
                  </a:gdLst>
                  <a:ahLst/>
                  <a:cxnLst>
                    <a:cxn ang="0">
                      <a:pos x="T0" y="T1"/>
                    </a:cxn>
                    <a:cxn ang="0">
                      <a:pos x="T2" y="T3"/>
                    </a:cxn>
                    <a:cxn ang="0">
                      <a:pos x="T4" y="T5"/>
                    </a:cxn>
                  </a:cxnLst>
                  <a:rect l="0" t="0" r="r" b="b"/>
                  <a:pathLst>
                    <a:path w="9" h="13">
                      <a:moveTo>
                        <a:pt x="6" y="13"/>
                      </a:moveTo>
                      <a:lnTo>
                        <a:pt x="9"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3" name="Freeform 2728">
                  <a:extLst>
                    <a:ext uri="{FF2B5EF4-FFF2-40B4-BE49-F238E27FC236}">
                      <a16:creationId xmlns:a16="http://schemas.microsoft.com/office/drawing/2014/main" id="{919629DA-1384-4875-B5E1-45EA917E10BB}"/>
                    </a:ext>
                  </a:extLst>
                </p:cNvPr>
                <p:cNvSpPr>
                  <a:spLocks/>
                </p:cNvSpPr>
                <p:nvPr/>
              </p:nvSpPr>
              <p:spPr bwMode="auto">
                <a:xfrm>
                  <a:off x="4408" y="2250"/>
                  <a:ext cx="5" cy="9"/>
                </a:xfrm>
                <a:custGeom>
                  <a:avLst/>
                  <a:gdLst>
                    <a:gd name="T0" fmla="*/ 3 w 5"/>
                    <a:gd name="T1" fmla="*/ 9 h 9"/>
                    <a:gd name="T2" fmla="*/ 5 w 5"/>
                    <a:gd name="T3" fmla="*/ 0 h 9"/>
                    <a:gd name="T4" fmla="*/ 0 w 5"/>
                    <a:gd name="T5" fmla="*/ 7 h 9"/>
                  </a:gdLst>
                  <a:ahLst/>
                  <a:cxnLst>
                    <a:cxn ang="0">
                      <a:pos x="T0" y="T1"/>
                    </a:cxn>
                    <a:cxn ang="0">
                      <a:pos x="T2" y="T3"/>
                    </a:cxn>
                    <a:cxn ang="0">
                      <a:pos x="T4" y="T5"/>
                    </a:cxn>
                  </a:cxnLst>
                  <a:rect l="0" t="0" r="r" b="b"/>
                  <a:pathLst>
                    <a:path w="5" h="9">
                      <a:moveTo>
                        <a:pt x="3" y="9"/>
                      </a:moveTo>
                      <a:lnTo>
                        <a:pt x="5"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4" name="Freeform 2729">
                  <a:extLst>
                    <a:ext uri="{FF2B5EF4-FFF2-40B4-BE49-F238E27FC236}">
                      <a16:creationId xmlns:a16="http://schemas.microsoft.com/office/drawing/2014/main" id="{F37FC037-24E9-4BC0-B7BA-6DE44D389E4D}"/>
                    </a:ext>
                  </a:extLst>
                </p:cNvPr>
                <p:cNvSpPr>
                  <a:spLocks/>
                </p:cNvSpPr>
                <p:nvPr/>
              </p:nvSpPr>
              <p:spPr bwMode="auto">
                <a:xfrm>
                  <a:off x="4413" y="2279"/>
                  <a:ext cx="1" cy="3"/>
                </a:xfrm>
                <a:custGeom>
                  <a:avLst/>
                  <a:gdLst>
                    <a:gd name="T0" fmla="*/ 1 w 1"/>
                    <a:gd name="T1" fmla="*/ 3 h 3"/>
                    <a:gd name="T2" fmla="*/ 0 w 1"/>
                    <a:gd name="T3" fmla="*/ 0 h 3"/>
                    <a:gd name="T4" fmla="*/ 0 w 1"/>
                    <a:gd name="T5" fmla="*/ 2 h 3"/>
                  </a:gdLst>
                  <a:ahLst/>
                  <a:cxnLst>
                    <a:cxn ang="0">
                      <a:pos x="T0" y="T1"/>
                    </a:cxn>
                    <a:cxn ang="0">
                      <a:pos x="T2" y="T3"/>
                    </a:cxn>
                    <a:cxn ang="0">
                      <a:pos x="T4" y="T5"/>
                    </a:cxn>
                  </a:cxnLst>
                  <a:rect l="0" t="0" r="r" b="b"/>
                  <a:pathLst>
                    <a:path w="1" h="3">
                      <a:moveTo>
                        <a:pt x="1" y="3"/>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5" name="Freeform 2730">
                  <a:extLst>
                    <a:ext uri="{FF2B5EF4-FFF2-40B4-BE49-F238E27FC236}">
                      <a16:creationId xmlns:a16="http://schemas.microsoft.com/office/drawing/2014/main" id="{135387D9-A74B-4204-BE47-1A628E634177}"/>
                    </a:ext>
                  </a:extLst>
                </p:cNvPr>
                <p:cNvSpPr>
                  <a:spLocks/>
                </p:cNvSpPr>
                <p:nvPr/>
              </p:nvSpPr>
              <p:spPr bwMode="auto">
                <a:xfrm>
                  <a:off x="4413" y="2306"/>
                  <a:ext cx="4" cy="2"/>
                </a:xfrm>
                <a:custGeom>
                  <a:avLst/>
                  <a:gdLst>
                    <a:gd name="T0" fmla="*/ 3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3"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6" name="Freeform 2731">
                  <a:extLst>
                    <a:ext uri="{FF2B5EF4-FFF2-40B4-BE49-F238E27FC236}">
                      <a16:creationId xmlns:a16="http://schemas.microsoft.com/office/drawing/2014/main" id="{2F2F42F0-1BF2-4BB7-9F1C-9ACA4DAA81EC}"/>
                    </a:ext>
                  </a:extLst>
                </p:cNvPr>
                <p:cNvSpPr>
                  <a:spLocks/>
                </p:cNvSpPr>
                <p:nvPr/>
              </p:nvSpPr>
              <p:spPr bwMode="auto">
                <a:xfrm>
                  <a:off x="4413" y="2333"/>
                  <a:ext cx="8" cy="4"/>
                </a:xfrm>
                <a:custGeom>
                  <a:avLst/>
                  <a:gdLst>
                    <a:gd name="T0" fmla="*/ 7 w 8"/>
                    <a:gd name="T1" fmla="*/ 0 h 4"/>
                    <a:gd name="T2" fmla="*/ 0 w 8"/>
                    <a:gd name="T3" fmla="*/ 4 h 4"/>
                    <a:gd name="T4" fmla="*/ 8 w 8"/>
                    <a:gd name="T5" fmla="*/ 3 h 4"/>
                  </a:gdLst>
                  <a:ahLst/>
                  <a:cxnLst>
                    <a:cxn ang="0">
                      <a:pos x="T0" y="T1"/>
                    </a:cxn>
                    <a:cxn ang="0">
                      <a:pos x="T2" y="T3"/>
                    </a:cxn>
                    <a:cxn ang="0">
                      <a:pos x="T4" y="T5"/>
                    </a:cxn>
                  </a:cxnLst>
                  <a:rect l="0" t="0" r="r" b="b"/>
                  <a:pathLst>
                    <a:path w="8" h="4">
                      <a:moveTo>
                        <a:pt x="7" y="0"/>
                      </a:moveTo>
                      <a:lnTo>
                        <a:pt x="0" y="4"/>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7" name="Freeform 2732">
                  <a:extLst>
                    <a:ext uri="{FF2B5EF4-FFF2-40B4-BE49-F238E27FC236}">
                      <a16:creationId xmlns:a16="http://schemas.microsoft.com/office/drawing/2014/main" id="{3CDA4C04-5A6E-4F07-B373-DF035B87A8CF}"/>
                    </a:ext>
                  </a:extLst>
                </p:cNvPr>
                <p:cNvSpPr>
                  <a:spLocks/>
                </p:cNvSpPr>
                <p:nvPr/>
              </p:nvSpPr>
              <p:spPr bwMode="auto">
                <a:xfrm>
                  <a:off x="4413" y="2362"/>
                  <a:ext cx="10" cy="4"/>
                </a:xfrm>
                <a:custGeom>
                  <a:avLst/>
                  <a:gdLst>
                    <a:gd name="T0" fmla="*/ 9 w 10"/>
                    <a:gd name="T1" fmla="*/ 0 h 4"/>
                    <a:gd name="T2" fmla="*/ 0 w 10"/>
                    <a:gd name="T3" fmla="*/ 3 h 4"/>
                    <a:gd name="T4" fmla="*/ 10 w 10"/>
                    <a:gd name="T5" fmla="*/ 4 h 4"/>
                  </a:gdLst>
                  <a:ahLst/>
                  <a:cxnLst>
                    <a:cxn ang="0">
                      <a:pos x="T0" y="T1"/>
                    </a:cxn>
                    <a:cxn ang="0">
                      <a:pos x="T2" y="T3"/>
                    </a:cxn>
                    <a:cxn ang="0">
                      <a:pos x="T4" y="T5"/>
                    </a:cxn>
                  </a:cxnLst>
                  <a:rect l="0" t="0" r="r" b="b"/>
                  <a:pathLst>
                    <a:path w="10" h="4">
                      <a:moveTo>
                        <a:pt x="9" y="0"/>
                      </a:moveTo>
                      <a:lnTo>
                        <a:pt x="0" y="3"/>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8" name="Freeform 2733">
                  <a:extLst>
                    <a:ext uri="{FF2B5EF4-FFF2-40B4-BE49-F238E27FC236}">
                      <a16:creationId xmlns:a16="http://schemas.microsoft.com/office/drawing/2014/main" id="{F1A125FE-63A2-49CE-BBF7-E5E6CEF94F74}"/>
                    </a:ext>
                  </a:extLst>
                </p:cNvPr>
                <p:cNvSpPr>
                  <a:spLocks/>
                </p:cNvSpPr>
                <p:nvPr/>
              </p:nvSpPr>
              <p:spPr bwMode="auto">
                <a:xfrm>
                  <a:off x="4413" y="2393"/>
                  <a:ext cx="10" cy="5"/>
                </a:xfrm>
                <a:custGeom>
                  <a:avLst/>
                  <a:gdLst>
                    <a:gd name="T0" fmla="*/ 10 w 10"/>
                    <a:gd name="T1" fmla="*/ 0 h 5"/>
                    <a:gd name="T2" fmla="*/ 0 w 10"/>
                    <a:gd name="T3" fmla="*/ 1 h 5"/>
                    <a:gd name="T4" fmla="*/ 10 w 10"/>
                    <a:gd name="T5" fmla="*/ 5 h 5"/>
                  </a:gdLst>
                  <a:ahLst/>
                  <a:cxnLst>
                    <a:cxn ang="0">
                      <a:pos x="T0" y="T1"/>
                    </a:cxn>
                    <a:cxn ang="0">
                      <a:pos x="T2" y="T3"/>
                    </a:cxn>
                    <a:cxn ang="0">
                      <a:pos x="T4" y="T5"/>
                    </a:cxn>
                  </a:cxnLst>
                  <a:rect l="0" t="0" r="r" b="b"/>
                  <a:pathLst>
                    <a:path w="10" h="5">
                      <a:moveTo>
                        <a:pt x="10" y="0"/>
                      </a:moveTo>
                      <a:lnTo>
                        <a:pt x="0" y="1"/>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9" name="Freeform 2734">
                  <a:extLst>
                    <a:ext uri="{FF2B5EF4-FFF2-40B4-BE49-F238E27FC236}">
                      <a16:creationId xmlns:a16="http://schemas.microsoft.com/office/drawing/2014/main" id="{FF920E07-21BD-42F3-932A-8CC6A3F3DF5E}"/>
                    </a:ext>
                  </a:extLst>
                </p:cNvPr>
                <p:cNvSpPr>
                  <a:spLocks/>
                </p:cNvSpPr>
                <p:nvPr/>
              </p:nvSpPr>
              <p:spPr bwMode="auto">
                <a:xfrm>
                  <a:off x="4413" y="2423"/>
                  <a:ext cx="8" cy="5"/>
                </a:xfrm>
                <a:custGeom>
                  <a:avLst/>
                  <a:gdLst>
                    <a:gd name="T0" fmla="*/ 8 w 8"/>
                    <a:gd name="T1" fmla="*/ 1 h 5"/>
                    <a:gd name="T2" fmla="*/ 0 w 8"/>
                    <a:gd name="T3" fmla="*/ 0 h 5"/>
                    <a:gd name="T4" fmla="*/ 6 w 8"/>
                    <a:gd name="T5" fmla="*/ 5 h 5"/>
                  </a:gdLst>
                  <a:ahLst/>
                  <a:cxnLst>
                    <a:cxn ang="0">
                      <a:pos x="T0" y="T1"/>
                    </a:cxn>
                    <a:cxn ang="0">
                      <a:pos x="T2" y="T3"/>
                    </a:cxn>
                    <a:cxn ang="0">
                      <a:pos x="T4" y="T5"/>
                    </a:cxn>
                  </a:cxnLst>
                  <a:rect l="0" t="0" r="r" b="b"/>
                  <a:pathLst>
                    <a:path w="8" h="5">
                      <a:moveTo>
                        <a:pt x="8" y="1"/>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0" name="Freeform 2735">
                  <a:extLst>
                    <a:ext uri="{FF2B5EF4-FFF2-40B4-BE49-F238E27FC236}">
                      <a16:creationId xmlns:a16="http://schemas.microsoft.com/office/drawing/2014/main" id="{DCFBFFF4-B419-4628-B575-61E6823DA574}"/>
                    </a:ext>
                  </a:extLst>
                </p:cNvPr>
                <p:cNvSpPr>
                  <a:spLocks/>
                </p:cNvSpPr>
                <p:nvPr/>
              </p:nvSpPr>
              <p:spPr bwMode="auto">
                <a:xfrm>
                  <a:off x="4413" y="2452"/>
                  <a:ext cx="2" cy="3"/>
                </a:xfrm>
                <a:custGeom>
                  <a:avLst/>
                  <a:gdLst>
                    <a:gd name="T0" fmla="*/ 2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2"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1" name="Freeform 2736">
                  <a:extLst>
                    <a:ext uri="{FF2B5EF4-FFF2-40B4-BE49-F238E27FC236}">
                      <a16:creationId xmlns:a16="http://schemas.microsoft.com/office/drawing/2014/main" id="{A4D13B61-2B42-4B9D-8FAC-0DE1D7DC4323}"/>
                    </a:ext>
                  </a:extLst>
                </p:cNvPr>
                <p:cNvSpPr>
                  <a:spLocks/>
                </p:cNvSpPr>
                <p:nvPr/>
              </p:nvSpPr>
              <p:spPr bwMode="auto">
                <a:xfrm>
                  <a:off x="4406" y="2480"/>
                  <a:ext cx="7" cy="5"/>
                </a:xfrm>
                <a:custGeom>
                  <a:avLst/>
                  <a:gdLst>
                    <a:gd name="T0" fmla="*/ 1 w 7"/>
                    <a:gd name="T1" fmla="*/ 5 h 5"/>
                    <a:gd name="T2" fmla="*/ 7 w 7"/>
                    <a:gd name="T3" fmla="*/ 0 h 5"/>
                    <a:gd name="T4" fmla="*/ 0 w 7"/>
                    <a:gd name="T5" fmla="*/ 1 h 5"/>
                  </a:gdLst>
                  <a:ahLst/>
                  <a:cxnLst>
                    <a:cxn ang="0">
                      <a:pos x="T0" y="T1"/>
                    </a:cxn>
                    <a:cxn ang="0">
                      <a:pos x="T2" y="T3"/>
                    </a:cxn>
                    <a:cxn ang="0">
                      <a:pos x="T4" y="T5"/>
                    </a:cxn>
                  </a:cxnLst>
                  <a:rect l="0" t="0" r="r" b="b"/>
                  <a:pathLst>
                    <a:path w="7" h="5">
                      <a:moveTo>
                        <a:pt x="1" y="5"/>
                      </a:moveTo>
                      <a:lnTo>
                        <a:pt x="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2" name="Freeform 2737">
                  <a:extLst>
                    <a:ext uri="{FF2B5EF4-FFF2-40B4-BE49-F238E27FC236}">
                      <a16:creationId xmlns:a16="http://schemas.microsoft.com/office/drawing/2014/main" id="{5C44A7AB-8E20-4A63-96DF-D54E121BA917}"/>
                    </a:ext>
                  </a:extLst>
                </p:cNvPr>
                <p:cNvSpPr>
                  <a:spLocks/>
                </p:cNvSpPr>
                <p:nvPr/>
              </p:nvSpPr>
              <p:spPr bwMode="auto">
                <a:xfrm>
                  <a:off x="4400" y="2506"/>
                  <a:ext cx="13" cy="7"/>
                </a:xfrm>
                <a:custGeom>
                  <a:avLst/>
                  <a:gdLst>
                    <a:gd name="T0" fmla="*/ 0 w 13"/>
                    <a:gd name="T1" fmla="*/ 7 h 7"/>
                    <a:gd name="T2" fmla="*/ 13 w 13"/>
                    <a:gd name="T3" fmla="*/ 3 h 7"/>
                    <a:gd name="T4" fmla="*/ 0 w 13"/>
                    <a:gd name="T5" fmla="*/ 0 h 7"/>
                  </a:gdLst>
                  <a:ahLst/>
                  <a:cxnLst>
                    <a:cxn ang="0">
                      <a:pos x="T0" y="T1"/>
                    </a:cxn>
                    <a:cxn ang="0">
                      <a:pos x="T2" y="T3"/>
                    </a:cxn>
                    <a:cxn ang="0">
                      <a:pos x="T4" y="T5"/>
                    </a:cxn>
                  </a:cxnLst>
                  <a:rect l="0" t="0" r="r" b="b"/>
                  <a:pathLst>
                    <a:path w="13" h="7">
                      <a:moveTo>
                        <a:pt x="0" y="7"/>
                      </a:moveTo>
                      <a:lnTo>
                        <a:pt x="13"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3" name="Freeform 2738">
                  <a:extLst>
                    <a:ext uri="{FF2B5EF4-FFF2-40B4-BE49-F238E27FC236}">
                      <a16:creationId xmlns:a16="http://schemas.microsoft.com/office/drawing/2014/main" id="{5F1F9690-6FB0-4659-B654-8DCDFFDCD4BF}"/>
                    </a:ext>
                  </a:extLst>
                </p:cNvPr>
                <p:cNvSpPr>
                  <a:spLocks/>
                </p:cNvSpPr>
                <p:nvPr/>
              </p:nvSpPr>
              <p:spPr bwMode="auto">
                <a:xfrm>
                  <a:off x="4397" y="2533"/>
                  <a:ext cx="16" cy="8"/>
                </a:xfrm>
                <a:custGeom>
                  <a:avLst/>
                  <a:gdLst>
                    <a:gd name="T0" fmla="*/ 0 w 16"/>
                    <a:gd name="T1" fmla="*/ 8 h 8"/>
                    <a:gd name="T2" fmla="*/ 16 w 16"/>
                    <a:gd name="T3" fmla="*/ 5 h 8"/>
                    <a:gd name="T4" fmla="*/ 1 w 16"/>
                    <a:gd name="T5" fmla="*/ 0 h 8"/>
                  </a:gdLst>
                  <a:ahLst/>
                  <a:cxnLst>
                    <a:cxn ang="0">
                      <a:pos x="T0" y="T1"/>
                    </a:cxn>
                    <a:cxn ang="0">
                      <a:pos x="T2" y="T3"/>
                    </a:cxn>
                    <a:cxn ang="0">
                      <a:pos x="T4" y="T5"/>
                    </a:cxn>
                  </a:cxnLst>
                  <a:rect l="0" t="0" r="r" b="b"/>
                  <a:pathLst>
                    <a:path w="16" h="8">
                      <a:moveTo>
                        <a:pt x="0" y="8"/>
                      </a:moveTo>
                      <a:lnTo>
                        <a:pt x="16"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4" name="Freeform 2739">
                  <a:extLst>
                    <a:ext uri="{FF2B5EF4-FFF2-40B4-BE49-F238E27FC236}">
                      <a16:creationId xmlns:a16="http://schemas.microsoft.com/office/drawing/2014/main" id="{C03B6BED-E056-4B6F-BAAC-A250D969BD7C}"/>
                    </a:ext>
                  </a:extLst>
                </p:cNvPr>
                <p:cNvSpPr>
                  <a:spLocks/>
                </p:cNvSpPr>
                <p:nvPr/>
              </p:nvSpPr>
              <p:spPr bwMode="auto">
                <a:xfrm>
                  <a:off x="4397" y="2561"/>
                  <a:ext cx="16" cy="8"/>
                </a:xfrm>
                <a:custGeom>
                  <a:avLst/>
                  <a:gdLst>
                    <a:gd name="T0" fmla="*/ 0 w 16"/>
                    <a:gd name="T1" fmla="*/ 8 h 8"/>
                    <a:gd name="T2" fmla="*/ 16 w 16"/>
                    <a:gd name="T3" fmla="*/ 6 h 8"/>
                    <a:gd name="T4" fmla="*/ 1 w 16"/>
                    <a:gd name="T5" fmla="*/ 0 h 8"/>
                  </a:gdLst>
                  <a:ahLst/>
                  <a:cxnLst>
                    <a:cxn ang="0">
                      <a:pos x="T0" y="T1"/>
                    </a:cxn>
                    <a:cxn ang="0">
                      <a:pos x="T2" y="T3"/>
                    </a:cxn>
                    <a:cxn ang="0">
                      <a:pos x="T4" y="T5"/>
                    </a:cxn>
                  </a:cxnLst>
                  <a:rect l="0" t="0" r="r" b="b"/>
                  <a:pathLst>
                    <a:path w="16" h="8">
                      <a:moveTo>
                        <a:pt x="0" y="8"/>
                      </a:moveTo>
                      <a:lnTo>
                        <a:pt x="16"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5" name="Freeform 2740">
                  <a:extLst>
                    <a:ext uri="{FF2B5EF4-FFF2-40B4-BE49-F238E27FC236}">
                      <a16:creationId xmlns:a16="http://schemas.microsoft.com/office/drawing/2014/main" id="{F3DE5AD1-54B5-481C-B36A-BEFC1614BDA3}"/>
                    </a:ext>
                  </a:extLst>
                </p:cNvPr>
                <p:cNvSpPr>
                  <a:spLocks/>
                </p:cNvSpPr>
                <p:nvPr/>
              </p:nvSpPr>
              <p:spPr bwMode="auto">
                <a:xfrm>
                  <a:off x="4401" y="2591"/>
                  <a:ext cx="12" cy="6"/>
                </a:xfrm>
                <a:custGeom>
                  <a:avLst/>
                  <a:gdLst>
                    <a:gd name="T0" fmla="*/ 0 w 12"/>
                    <a:gd name="T1" fmla="*/ 6 h 6"/>
                    <a:gd name="T2" fmla="*/ 12 w 12"/>
                    <a:gd name="T3" fmla="*/ 4 h 6"/>
                    <a:gd name="T4" fmla="*/ 1 w 12"/>
                    <a:gd name="T5" fmla="*/ 0 h 6"/>
                  </a:gdLst>
                  <a:ahLst/>
                  <a:cxnLst>
                    <a:cxn ang="0">
                      <a:pos x="T0" y="T1"/>
                    </a:cxn>
                    <a:cxn ang="0">
                      <a:pos x="T2" y="T3"/>
                    </a:cxn>
                    <a:cxn ang="0">
                      <a:pos x="T4" y="T5"/>
                    </a:cxn>
                  </a:cxnLst>
                  <a:rect l="0" t="0" r="r" b="b"/>
                  <a:pathLst>
                    <a:path w="12" h="6">
                      <a:moveTo>
                        <a:pt x="0" y="6"/>
                      </a:moveTo>
                      <a:lnTo>
                        <a:pt x="12"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6" name="Freeform 2741">
                  <a:extLst>
                    <a:ext uri="{FF2B5EF4-FFF2-40B4-BE49-F238E27FC236}">
                      <a16:creationId xmlns:a16="http://schemas.microsoft.com/office/drawing/2014/main" id="{F9476DFF-4FEB-44D5-8126-DB5A03204DAF}"/>
                    </a:ext>
                  </a:extLst>
                </p:cNvPr>
                <p:cNvSpPr>
                  <a:spLocks/>
                </p:cNvSpPr>
                <p:nvPr/>
              </p:nvSpPr>
              <p:spPr bwMode="auto">
                <a:xfrm>
                  <a:off x="4438" y="1705"/>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7" name="Freeform 2742">
                  <a:extLst>
                    <a:ext uri="{FF2B5EF4-FFF2-40B4-BE49-F238E27FC236}">
                      <a16:creationId xmlns:a16="http://schemas.microsoft.com/office/drawing/2014/main" id="{01598F46-AE2E-421D-9DB2-30ACBC00D7BA}"/>
                    </a:ext>
                  </a:extLst>
                </p:cNvPr>
                <p:cNvSpPr>
                  <a:spLocks/>
                </p:cNvSpPr>
                <p:nvPr/>
              </p:nvSpPr>
              <p:spPr bwMode="auto">
                <a:xfrm>
                  <a:off x="4442" y="1733"/>
                  <a:ext cx="1" cy="3"/>
                </a:xfrm>
                <a:custGeom>
                  <a:avLst/>
                  <a:gdLst>
                    <a:gd name="T0" fmla="*/ 1 w 1"/>
                    <a:gd name="T1" fmla="*/ 3 h 3"/>
                    <a:gd name="T2" fmla="*/ 0 w 1"/>
                    <a:gd name="T3" fmla="*/ 0 h 3"/>
                    <a:gd name="T4" fmla="*/ 0 w 1"/>
                    <a:gd name="T5" fmla="*/ 3 h 3"/>
                  </a:gdLst>
                  <a:ahLst/>
                  <a:cxnLst>
                    <a:cxn ang="0">
                      <a:pos x="T0" y="T1"/>
                    </a:cxn>
                    <a:cxn ang="0">
                      <a:pos x="T2" y="T3"/>
                    </a:cxn>
                    <a:cxn ang="0">
                      <a:pos x="T4" y="T5"/>
                    </a:cxn>
                  </a:cxnLst>
                  <a:rect l="0" t="0" r="r" b="b"/>
                  <a:pathLst>
                    <a:path w="1" h="3">
                      <a:moveTo>
                        <a:pt x="1"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8" name="Freeform 2743">
                  <a:extLst>
                    <a:ext uri="{FF2B5EF4-FFF2-40B4-BE49-F238E27FC236}">
                      <a16:creationId xmlns:a16="http://schemas.microsoft.com/office/drawing/2014/main" id="{775D6D39-212B-48C3-BEFD-A0508F2DBF31}"/>
                    </a:ext>
                  </a:extLst>
                </p:cNvPr>
                <p:cNvSpPr>
                  <a:spLocks/>
                </p:cNvSpPr>
                <p:nvPr/>
              </p:nvSpPr>
              <p:spPr bwMode="auto">
                <a:xfrm>
                  <a:off x="4442" y="1762"/>
                  <a:ext cx="5" cy="4"/>
                </a:xfrm>
                <a:custGeom>
                  <a:avLst/>
                  <a:gdLst>
                    <a:gd name="T0" fmla="*/ 5 w 5"/>
                    <a:gd name="T1" fmla="*/ 2 h 4"/>
                    <a:gd name="T2" fmla="*/ 0 w 5"/>
                    <a:gd name="T3" fmla="*/ 0 h 4"/>
                    <a:gd name="T4" fmla="*/ 4 w 5"/>
                    <a:gd name="T5" fmla="*/ 4 h 4"/>
                  </a:gdLst>
                  <a:ahLst/>
                  <a:cxnLst>
                    <a:cxn ang="0">
                      <a:pos x="T0" y="T1"/>
                    </a:cxn>
                    <a:cxn ang="0">
                      <a:pos x="T2" y="T3"/>
                    </a:cxn>
                    <a:cxn ang="0">
                      <a:pos x="T4" y="T5"/>
                    </a:cxn>
                  </a:cxnLst>
                  <a:rect l="0" t="0" r="r" b="b"/>
                  <a:pathLst>
                    <a:path w="5" h="4">
                      <a:moveTo>
                        <a:pt x="5"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9" name="Freeform 2744">
                  <a:extLst>
                    <a:ext uri="{FF2B5EF4-FFF2-40B4-BE49-F238E27FC236}">
                      <a16:creationId xmlns:a16="http://schemas.microsoft.com/office/drawing/2014/main" id="{14ED4A00-6D2F-44BA-BE4A-9E89A02F97DC}"/>
                    </a:ext>
                  </a:extLst>
                </p:cNvPr>
                <p:cNvSpPr>
                  <a:spLocks/>
                </p:cNvSpPr>
                <p:nvPr/>
              </p:nvSpPr>
              <p:spPr bwMode="auto">
                <a:xfrm>
                  <a:off x="4442" y="1791"/>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0" name="Freeform 2745">
                  <a:extLst>
                    <a:ext uri="{FF2B5EF4-FFF2-40B4-BE49-F238E27FC236}">
                      <a16:creationId xmlns:a16="http://schemas.microsoft.com/office/drawing/2014/main" id="{FEC4E8D2-5032-452F-89D9-E344A02D5BF6}"/>
                    </a:ext>
                  </a:extLst>
                </p:cNvPr>
                <p:cNvSpPr>
                  <a:spLocks/>
                </p:cNvSpPr>
                <p:nvPr/>
              </p:nvSpPr>
              <p:spPr bwMode="auto">
                <a:xfrm>
                  <a:off x="4442" y="1820"/>
                  <a:ext cx="11" cy="8"/>
                </a:xfrm>
                <a:custGeom>
                  <a:avLst/>
                  <a:gdLst>
                    <a:gd name="T0" fmla="*/ 11 w 11"/>
                    <a:gd name="T1" fmla="*/ 4 h 8"/>
                    <a:gd name="T2" fmla="*/ 0 w 11"/>
                    <a:gd name="T3" fmla="*/ 0 h 8"/>
                    <a:gd name="T4" fmla="*/ 8 w 11"/>
                    <a:gd name="T5" fmla="*/ 8 h 8"/>
                  </a:gdLst>
                  <a:ahLst/>
                  <a:cxnLst>
                    <a:cxn ang="0">
                      <a:pos x="T0" y="T1"/>
                    </a:cxn>
                    <a:cxn ang="0">
                      <a:pos x="T2" y="T3"/>
                    </a:cxn>
                    <a:cxn ang="0">
                      <a:pos x="T4" y="T5"/>
                    </a:cxn>
                  </a:cxnLst>
                  <a:rect l="0" t="0" r="r" b="b"/>
                  <a:pathLst>
                    <a:path w="11" h="8">
                      <a:moveTo>
                        <a:pt x="11" y="4"/>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1" name="Freeform 2746">
                  <a:extLst>
                    <a:ext uri="{FF2B5EF4-FFF2-40B4-BE49-F238E27FC236}">
                      <a16:creationId xmlns:a16="http://schemas.microsoft.com/office/drawing/2014/main" id="{57012B3F-8BCE-4831-A55B-FB37234143CB}"/>
                    </a:ext>
                  </a:extLst>
                </p:cNvPr>
                <p:cNvSpPr>
                  <a:spLocks/>
                </p:cNvSpPr>
                <p:nvPr/>
              </p:nvSpPr>
              <p:spPr bwMode="auto">
                <a:xfrm>
                  <a:off x="4442" y="1848"/>
                  <a:ext cx="10" cy="12"/>
                </a:xfrm>
                <a:custGeom>
                  <a:avLst/>
                  <a:gdLst>
                    <a:gd name="T0" fmla="*/ 10 w 10"/>
                    <a:gd name="T1" fmla="*/ 8 h 12"/>
                    <a:gd name="T2" fmla="*/ 0 w 10"/>
                    <a:gd name="T3" fmla="*/ 0 h 12"/>
                    <a:gd name="T4" fmla="*/ 5 w 10"/>
                    <a:gd name="T5" fmla="*/ 12 h 12"/>
                  </a:gdLst>
                  <a:ahLst/>
                  <a:cxnLst>
                    <a:cxn ang="0">
                      <a:pos x="T0" y="T1"/>
                    </a:cxn>
                    <a:cxn ang="0">
                      <a:pos x="T2" y="T3"/>
                    </a:cxn>
                    <a:cxn ang="0">
                      <a:pos x="T4" y="T5"/>
                    </a:cxn>
                  </a:cxnLst>
                  <a:rect l="0" t="0" r="r" b="b"/>
                  <a:pathLst>
                    <a:path w="10" h="12">
                      <a:moveTo>
                        <a:pt x="10" y="8"/>
                      </a:moveTo>
                      <a:lnTo>
                        <a:pt x="0" y="0"/>
                      </a:lnTo>
                      <a:lnTo>
                        <a:pt x="5"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2" name="Freeform 2747">
                  <a:extLst>
                    <a:ext uri="{FF2B5EF4-FFF2-40B4-BE49-F238E27FC236}">
                      <a16:creationId xmlns:a16="http://schemas.microsoft.com/office/drawing/2014/main" id="{9CDCF0BA-9E04-4752-A9A6-BDDC8E2CF890}"/>
                    </a:ext>
                  </a:extLst>
                </p:cNvPr>
                <p:cNvSpPr>
                  <a:spLocks/>
                </p:cNvSpPr>
                <p:nvPr/>
              </p:nvSpPr>
              <p:spPr bwMode="auto">
                <a:xfrm>
                  <a:off x="4441" y="1877"/>
                  <a:ext cx="6" cy="13"/>
                </a:xfrm>
                <a:custGeom>
                  <a:avLst/>
                  <a:gdLst>
                    <a:gd name="T0" fmla="*/ 6 w 6"/>
                    <a:gd name="T1" fmla="*/ 12 h 13"/>
                    <a:gd name="T2" fmla="*/ 1 w 6"/>
                    <a:gd name="T3" fmla="*/ 0 h 13"/>
                    <a:gd name="T4" fmla="*/ 0 w 6"/>
                    <a:gd name="T5" fmla="*/ 13 h 13"/>
                  </a:gdLst>
                  <a:ahLst/>
                  <a:cxnLst>
                    <a:cxn ang="0">
                      <a:pos x="T0" y="T1"/>
                    </a:cxn>
                    <a:cxn ang="0">
                      <a:pos x="T2" y="T3"/>
                    </a:cxn>
                    <a:cxn ang="0">
                      <a:pos x="T4" y="T5"/>
                    </a:cxn>
                  </a:cxnLst>
                  <a:rect l="0" t="0" r="r" b="b"/>
                  <a:pathLst>
                    <a:path w="6" h="13">
                      <a:moveTo>
                        <a:pt x="6" y="12"/>
                      </a:moveTo>
                      <a:lnTo>
                        <a:pt x="1"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3" name="Freeform 2748">
                  <a:extLst>
                    <a:ext uri="{FF2B5EF4-FFF2-40B4-BE49-F238E27FC236}">
                      <a16:creationId xmlns:a16="http://schemas.microsoft.com/office/drawing/2014/main" id="{25246333-6290-4A80-8276-2432BD61A91C}"/>
                    </a:ext>
                  </a:extLst>
                </p:cNvPr>
                <p:cNvSpPr>
                  <a:spLocks/>
                </p:cNvSpPr>
                <p:nvPr/>
              </p:nvSpPr>
              <p:spPr bwMode="auto">
                <a:xfrm>
                  <a:off x="4433" y="1906"/>
                  <a:ext cx="9" cy="14"/>
                </a:xfrm>
                <a:custGeom>
                  <a:avLst/>
                  <a:gdLst>
                    <a:gd name="T0" fmla="*/ 6 w 9"/>
                    <a:gd name="T1" fmla="*/ 14 h 14"/>
                    <a:gd name="T2" fmla="*/ 9 w 9"/>
                    <a:gd name="T3" fmla="*/ 0 h 14"/>
                    <a:gd name="T4" fmla="*/ 0 w 9"/>
                    <a:gd name="T5" fmla="*/ 10 h 14"/>
                  </a:gdLst>
                  <a:ahLst/>
                  <a:cxnLst>
                    <a:cxn ang="0">
                      <a:pos x="T0" y="T1"/>
                    </a:cxn>
                    <a:cxn ang="0">
                      <a:pos x="T2" y="T3"/>
                    </a:cxn>
                    <a:cxn ang="0">
                      <a:pos x="T4" y="T5"/>
                    </a:cxn>
                  </a:cxnLst>
                  <a:rect l="0" t="0" r="r" b="b"/>
                  <a:pathLst>
                    <a:path w="9" h="14">
                      <a:moveTo>
                        <a:pt x="6" y="14"/>
                      </a:moveTo>
                      <a:lnTo>
                        <a:pt x="9"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4" name="Freeform 2749">
                  <a:extLst>
                    <a:ext uri="{FF2B5EF4-FFF2-40B4-BE49-F238E27FC236}">
                      <a16:creationId xmlns:a16="http://schemas.microsoft.com/office/drawing/2014/main" id="{E73C344E-3658-4F12-A22B-115E9B7FE64A}"/>
                    </a:ext>
                  </a:extLst>
                </p:cNvPr>
                <p:cNvSpPr>
                  <a:spLocks/>
                </p:cNvSpPr>
                <p:nvPr/>
              </p:nvSpPr>
              <p:spPr bwMode="auto">
                <a:xfrm>
                  <a:off x="4426" y="1935"/>
                  <a:ext cx="16" cy="12"/>
                </a:xfrm>
                <a:custGeom>
                  <a:avLst/>
                  <a:gdLst>
                    <a:gd name="T0" fmla="*/ 4 w 16"/>
                    <a:gd name="T1" fmla="*/ 12 h 12"/>
                    <a:gd name="T2" fmla="*/ 16 w 16"/>
                    <a:gd name="T3" fmla="*/ 0 h 12"/>
                    <a:gd name="T4" fmla="*/ 0 w 16"/>
                    <a:gd name="T5" fmla="*/ 5 h 12"/>
                  </a:gdLst>
                  <a:ahLst/>
                  <a:cxnLst>
                    <a:cxn ang="0">
                      <a:pos x="T0" y="T1"/>
                    </a:cxn>
                    <a:cxn ang="0">
                      <a:pos x="T2" y="T3"/>
                    </a:cxn>
                    <a:cxn ang="0">
                      <a:pos x="T4" y="T5"/>
                    </a:cxn>
                  </a:cxnLst>
                  <a:rect l="0" t="0" r="r" b="b"/>
                  <a:pathLst>
                    <a:path w="16" h="12">
                      <a:moveTo>
                        <a:pt x="4" y="12"/>
                      </a:moveTo>
                      <a:lnTo>
                        <a:pt x="1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5" name="Freeform 2750">
                  <a:extLst>
                    <a:ext uri="{FF2B5EF4-FFF2-40B4-BE49-F238E27FC236}">
                      <a16:creationId xmlns:a16="http://schemas.microsoft.com/office/drawing/2014/main" id="{8DFD2EF1-CAD4-41E6-ABB1-882459DDFD5D}"/>
                    </a:ext>
                  </a:extLst>
                </p:cNvPr>
                <p:cNvSpPr>
                  <a:spLocks/>
                </p:cNvSpPr>
                <p:nvPr/>
              </p:nvSpPr>
              <p:spPr bwMode="auto">
                <a:xfrm>
                  <a:off x="4424" y="1962"/>
                  <a:ext cx="18" cy="8"/>
                </a:xfrm>
                <a:custGeom>
                  <a:avLst/>
                  <a:gdLst>
                    <a:gd name="T0" fmla="*/ 2 w 18"/>
                    <a:gd name="T1" fmla="*/ 8 h 8"/>
                    <a:gd name="T2" fmla="*/ 18 w 18"/>
                    <a:gd name="T3" fmla="*/ 1 h 8"/>
                    <a:gd name="T4" fmla="*/ 0 w 18"/>
                    <a:gd name="T5" fmla="*/ 0 h 8"/>
                  </a:gdLst>
                  <a:ahLst/>
                  <a:cxnLst>
                    <a:cxn ang="0">
                      <a:pos x="T0" y="T1"/>
                    </a:cxn>
                    <a:cxn ang="0">
                      <a:pos x="T2" y="T3"/>
                    </a:cxn>
                    <a:cxn ang="0">
                      <a:pos x="T4" y="T5"/>
                    </a:cxn>
                  </a:cxnLst>
                  <a:rect l="0" t="0" r="r" b="b"/>
                  <a:pathLst>
                    <a:path w="18" h="8">
                      <a:moveTo>
                        <a:pt x="2" y="8"/>
                      </a:moveTo>
                      <a:lnTo>
                        <a:pt x="1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6" name="Freeform 2751">
                  <a:extLst>
                    <a:ext uri="{FF2B5EF4-FFF2-40B4-BE49-F238E27FC236}">
                      <a16:creationId xmlns:a16="http://schemas.microsoft.com/office/drawing/2014/main" id="{864BDBC9-94B8-4584-8986-4E428E95D438}"/>
                    </a:ext>
                  </a:extLst>
                </p:cNvPr>
                <p:cNvSpPr>
                  <a:spLocks/>
                </p:cNvSpPr>
                <p:nvPr/>
              </p:nvSpPr>
              <p:spPr bwMode="auto">
                <a:xfrm>
                  <a:off x="4426" y="1984"/>
                  <a:ext cx="16" cy="8"/>
                </a:xfrm>
                <a:custGeom>
                  <a:avLst/>
                  <a:gdLst>
                    <a:gd name="T0" fmla="*/ 0 w 16"/>
                    <a:gd name="T1" fmla="*/ 7 h 8"/>
                    <a:gd name="T2" fmla="*/ 16 w 16"/>
                    <a:gd name="T3" fmla="*/ 8 h 8"/>
                    <a:gd name="T4" fmla="*/ 3 w 16"/>
                    <a:gd name="T5" fmla="*/ 0 h 8"/>
                  </a:gdLst>
                  <a:ahLst/>
                  <a:cxnLst>
                    <a:cxn ang="0">
                      <a:pos x="T0" y="T1"/>
                    </a:cxn>
                    <a:cxn ang="0">
                      <a:pos x="T2" y="T3"/>
                    </a:cxn>
                    <a:cxn ang="0">
                      <a:pos x="T4" y="T5"/>
                    </a:cxn>
                  </a:cxnLst>
                  <a:rect l="0" t="0" r="r" b="b"/>
                  <a:pathLst>
                    <a:path w="16" h="8">
                      <a:moveTo>
                        <a:pt x="0" y="7"/>
                      </a:moveTo>
                      <a:lnTo>
                        <a:pt x="16"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7" name="Freeform 2752">
                  <a:extLst>
                    <a:ext uri="{FF2B5EF4-FFF2-40B4-BE49-F238E27FC236}">
                      <a16:creationId xmlns:a16="http://schemas.microsoft.com/office/drawing/2014/main" id="{D1A1F07E-8672-412F-B0F4-1F50A0A9385A}"/>
                    </a:ext>
                  </a:extLst>
                </p:cNvPr>
                <p:cNvSpPr>
                  <a:spLocks/>
                </p:cNvSpPr>
                <p:nvPr/>
              </p:nvSpPr>
              <p:spPr bwMode="auto">
                <a:xfrm>
                  <a:off x="4432" y="2009"/>
                  <a:ext cx="10" cy="12"/>
                </a:xfrm>
                <a:custGeom>
                  <a:avLst/>
                  <a:gdLst>
                    <a:gd name="T0" fmla="*/ 0 w 10"/>
                    <a:gd name="T1" fmla="*/ 3 h 12"/>
                    <a:gd name="T2" fmla="*/ 10 w 10"/>
                    <a:gd name="T3" fmla="*/ 12 h 12"/>
                    <a:gd name="T4" fmla="*/ 5 w 10"/>
                    <a:gd name="T5" fmla="*/ 0 h 12"/>
                  </a:gdLst>
                  <a:ahLst/>
                  <a:cxnLst>
                    <a:cxn ang="0">
                      <a:pos x="T0" y="T1"/>
                    </a:cxn>
                    <a:cxn ang="0">
                      <a:pos x="T2" y="T3"/>
                    </a:cxn>
                    <a:cxn ang="0">
                      <a:pos x="T4" y="T5"/>
                    </a:cxn>
                  </a:cxnLst>
                  <a:rect l="0" t="0" r="r" b="b"/>
                  <a:pathLst>
                    <a:path w="10" h="12">
                      <a:moveTo>
                        <a:pt x="0" y="3"/>
                      </a:moveTo>
                      <a:lnTo>
                        <a:pt x="10"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8" name="Freeform 2753">
                  <a:extLst>
                    <a:ext uri="{FF2B5EF4-FFF2-40B4-BE49-F238E27FC236}">
                      <a16:creationId xmlns:a16="http://schemas.microsoft.com/office/drawing/2014/main" id="{F1DFCD84-ED7C-4160-8122-4C7F5BE8F319}"/>
                    </a:ext>
                  </a:extLst>
                </p:cNvPr>
                <p:cNvSpPr>
                  <a:spLocks/>
                </p:cNvSpPr>
                <p:nvPr/>
              </p:nvSpPr>
              <p:spPr bwMode="auto">
                <a:xfrm>
                  <a:off x="4440" y="2038"/>
                  <a:ext cx="5" cy="12"/>
                </a:xfrm>
                <a:custGeom>
                  <a:avLst/>
                  <a:gdLst>
                    <a:gd name="T0" fmla="*/ 0 w 5"/>
                    <a:gd name="T1" fmla="*/ 0 h 12"/>
                    <a:gd name="T2" fmla="*/ 2 w 5"/>
                    <a:gd name="T3" fmla="*/ 12 h 12"/>
                    <a:gd name="T4" fmla="*/ 5 w 5"/>
                    <a:gd name="T5" fmla="*/ 0 h 12"/>
                  </a:gdLst>
                  <a:ahLst/>
                  <a:cxnLst>
                    <a:cxn ang="0">
                      <a:pos x="T0" y="T1"/>
                    </a:cxn>
                    <a:cxn ang="0">
                      <a:pos x="T2" y="T3"/>
                    </a:cxn>
                    <a:cxn ang="0">
                      <a:pos x="T4" y="T5"/>
                    </a:cxn>
                  </a:cxnLst>
                  <a:rect l="0" t="0" r="r" b="b"/>
                  <a:pathLst>
                    <a:path w="5" h="12">
                      <a:moveTo>
                        <a:pt x="0" y="0"/>
                      </a:moveTo>
                      <a:lnTo>
                        <a:pt x="2"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9" name="Freeform 2754">
                  <a:extLst>
                    <a:ext uri="{FF2B5EF4-FFF2-40B4-BE49-F238E27FC236}">
                      <a16:creationId xmlns:a16="http://schemas.microsoft.com/office/drawing/2014/main" id="{A0142864-F98F-4B98-BF4E-985C3DCBC173}"/>
                    </a:ext>
                  </a:extLst>
                </p:cNvPr>
                <p:cNvSpPr>
                  <a:spLocks/>
                </p:cNvSpPr>
                <p:nvPr/>
              </p:nvSpPr>
              <p:spPr bwMode="auto">
                <a:xfrm>
                  <a:off x="4442" y="2069"/>
                  <a:ext cx="7" cy="9"/>
                </a:xfrm>
                <a:custGeom>
                  <a:avLst/>
                  <a:gdLst>
                    <a:gd name="T0" fmla="*/ 3 w 7"/>
                    <a:gd name="T1" fmla="*/ 0 h 9"/>
                    <a:gd name="T2" fmla="*/ 0 w 7"/>
                    <a:gd name="T3" fmla="*/ 9 h 9"/>
                    <a:gd name="T4" fmla="*/ 7 w 7"/>
                    <a:gd name="T5" fmla="*/ 3 h 9"/>
                  </a:gdLst>
                  <a:ahLst/>
                  <a:cxnLst>
                    <a:cxn ang="0">
                      <a:pos x="T0" y="T1"/>
                    </a:cxn>
                    <a:cxn ang="0">
                      <a:pos x="T2" y="T3"/>
                    </a:cxn>
                    <a:cxn ang="0">
                      <a:pos x="T4" y="T5"/>
                    </a:cxn>
                  </a:cxnLst>
                  <a:rect l="0" t="0" r="r" b="b"/>
                  <a:pathLst>
                    <a:path w="7" h="9">
                      <a:moveTo>
                        <a:pt x="3" y="0"/>
                      </a:moveTo>
                      <a:lnTo>
                        <a:pt x="0" y="9"/>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0" name="Freeform 2755">
                  <a:extLst>
                    <a:ext uri="{FF2B5EF4-FFF2-40B4-BE49-F238E27FC236}">
                      <a16:creationId xmlns:a16="http://schemas.microsoft.com/office/drawing/2014/main" id="{16BE6B96-3D34-4396-95B7-A62649F02AC4}"/>
                    </a:ext>
                  </a:extLst>
                </p:cNvPr>
                <p:cNvSpPr>
                  <a:spLocks/>
                </p:cNvSpPr>
                <p:nvPr/>
              </p:nvSpPr>
              <p:spPr bwMode="auto">
                <a:xfrm>
                  <a:off x="4442" y="2105"/>
                  <a:ext cx="4" cy="2"/>
                </a:xfrm>
                <a:custGeom>
                  <a:avLst/>
                  <a:gdLst>
                    <a:gd name="T0" fmla="*/ 4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4"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1" name="Freeform 2756">
                  <a:extLst>
                    <a:ext uri="{FF2B5EF4-FFF2-40B4-BE49-F238E27FC236}">
                      <a16:creationId xmlns:a16="http://schemas.microsoft.com/office/drawing/2014/main" id="{1FE267EC-2B42-460C-AE42-69632B472F39}"/>
                    </a:ext>
                  </a:extLst>
                </p:cNvPr>
                <p:cNvSpPr>
                  <a:spLocks/>
                </p:cNvSpPr>
                <p:nvPr/>
              </p:nvSpPr>
              <p:spPr bwMode="auto">
                <a:xfrm>
                  <a:off x="4440" y="2136"/>
                  <a:ext cx="3" cy="5"/>
                </a:xfrm>
                <a:custGeom>
                  <a:avLst/>
                  <a:gdLst>
                    <a:gd name="T0" fmla="*/ 3 w 3"/>
                    <a:gd name="T1" fmla="*/ 5 h 5"/>
                    <a:gd name="T2" fmla="*/ 2 w 3"/>
                    <a:gd name="T3" fmla="*/ 0 h 5"/>
                    <a:gd name="T4" fmla="*/ 0 w 3"/>
                    <a:gd name="T5" fmla="*/ 5 h 5"/>
                  </a:gdLst>
                  <a:ahLst/>
                  <a:cxnLst>
                    <a:cxn ang="0">
                      <a:pos x="T0" y="T1"/>
                    </a:cxn>
                    <a:cxn ang="0">
                      <a:pos x="T2" y="T3"/>
                    </a:cxn>
                    <a:cxn ang="0">
                      <a:pos x="T4" y="T5"/>
                    </a:cxn>
                  </a:cxnLst>
                  <a:rect l="0" t="0" r="r" b="b"/>
                  <a:pathLst>
                    <a:path w="3" h="5">
                      <a:moveTo>
                        <a:pt x="3"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2" name="Freeform 2757">
                  <a:extLst>
                    <a:ext uri="{FF2B5EF4-FFF2-40B4-BE49-F238E27FC236}">
                      <a16:creationId xmlns:a16="http://schemas.microsoft.com/office/drawing/2014/main" id="{199B2520-49F6-4380-8F6F-0E399305D297}"/>
                    </a:ext>
                  </a:extLst>
                </p:cNvPr>
                <p:cNvSpPr>
                  <a:spLocks/>
                </p:cNvSpPr>
                <p:nvPr/>
              </p:nvSpPr>
              <p:spPr bwMode="auto">
                <a:xfrm>
                  <a:off x="4435" y="2164"/>
                  <a:ext cx="7" cy="12"/>
                </a:xfrm>
                <a:custGeom>
                  <a:avLst/>
                  <a:gdLst>
                    <a:gd name="T0" fmla="*/ 5 w 7"/>
                    <a:gd name="T1" fmla="*/ 12 h 12"/>
                    <a:gd name="T2" fmla="*/ 7 w 7"/>
                    <a:gd name="T3" fmla="*/ 0 h 12"/>
                    <a:gd name="T4" fmla="*/ 0 w 7"/>
                    <a:gd name="T5" fmla="*/ 9 h 12"/>
                  </a:gdLst>
                  <a:ahLst/>
                  <a:cxnLst>
                    <a:cxn ang="0">
                      <a:pos x="T0" y="T1"/>
                    </a:cxn>
                    <a:cxn ang="0">
                      <a:pos x="T2" y="T3"/>
                    </a:cxn>
                    <a:cxn ang="0">
                      <a:pos x="T4" y="T5"/>
                    </a:cxn>
                  </a:cxnLst>
                  <a:rect l="0" t="0" r="r" b="b"/>
                  <a:pathLst>
                    <a:path w="7" h="12">
                      <a:moveTo>
                        <a:pt x="5" y="12"/>
                      </a:moveTo>
                      <a:lnTo>
                        <a:pt x="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3" name="Freeform 2758">
                  <a:extLst>
                    <a:ext uri="{FF2B5EF4-FFF2-40B4-BE49-F238E27FC236}">
                      <a16:creationId xmlns:a16="http://schemas.microsoft.com/office/drawing/2014/main" id="{D01EB4EE-7FAB-430F-86F0-41F6B22BC24E}"/>
                    </a:ext>
                  </a:extLst>
                </p:cNvPr>
                <p:cNvSpPr>
                  <a:spLocks/>
                </p:cNvSpPr>
                <p:nvPr/>
              </p:nvSpPr>
              <p:spPr bwMode="auto">
                <a:xfrm>
                  <a:off x="4432" y="2193"/>
                  <a:ext cx="10" cy="13"/>
                </a:xfrm>
                <a:custGeom>
                  <a:avLst/>
                  <a:gdLst>
                    <a:gd name="T0" fmla="*/ 6 w 10"/>
                    <a:gd name="T1" fmla="*/ 13 h 13"/>
                    <a:gd name="T2" fmla="*/ 10 w 10"/>
                    <a:gd name="T3" fmla="*/ 0 h 13"/>
                    <a:gd name="T4" fmla="*/ 0 w 10"/>
                    <a:gd name="T5" fmla="*/ 10 h 13"/>
                  </a:gdLst>
                  <a:ahLst/>
                  <a:cxnLst>
                    <a:cxn ang="0">
                      <a:pos x="T0" y="T1"/>
                    </a:cxn>
                    <a:cxn ang="0">
                      <a:pos x="T2" y="T3"/>
                    </a:cxn>
                    <a:cxn ang="0">
                      <a:pos x="T4" y="T5"/>
                    </a:cxn>
                  </a:cxnLst>
                  <a:rect l="0" t="0" r="r" b="b"/>
                  <a:pathLst>
                    <a:path w="10" h="13">
                      <a:moveTo>
                        <a:pt x="6" y="13"/>
                      </a:moveTo>
                      <a:lnTo>
                        <a:pt x="1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4" name="Freeform 2759">
                  <a:extLst>
                    <a:ext uri="{FF2B5EF4-FFF2-40B4-BE49-F238E27FC236}">
                      <a16:creationId xmlns:a16="http://schemas.microsoft.com/office/drawing/2014/main" id="{F0EAAA21-CF7D-491E-9EA3-FEFC449E6749}"/>
                    </a:ext>
                  </a:extLst>
                </p:cNvPr>
                <p:cNvSpPr>
                  <a:spLocks/>
                </p:cNvSpPr>
                <p:nvPr/>
              </p:nvSpPr>
              <p:spPr bwMode="auto">
                <a:xfrm>
                  <a:off x="4434" y="2222"/>
                  <a:ext cx="8" cy="10"/>
                </a:xfrm>
                <a:custGeom>
                  <a:avLst/>
                  <a:gdLst>
                    <a:gd name="T0" fmla="*/ 4 w 8"/>
                    <a:gd name="T1" fmla="*/ 10 h 10"/>
                    <a:gd name="T2" fmla="*/ 8 w 8"/>
                    <a:gd name="T3" fmla="*/ 0 h 10"/>
                    <a:gd name="T4" fmla="*/ 0 w 8"/>
                    <a:gd name="T5" fmla="*/ 7 h 10"/>
                  </a:gdLst>
                  <a:ahLst/>
                  <a:cxnLst>
                    <a:cxn ang="0">
                      <a:pos x="T0" y="T1"/>
                    </a:cxn>
                    <a:cxn ang="0">
                      <a:pos x="T2" y="T3"/>
                    </a:cxn>
                    <a:cxn ang="0">
                      <a:pos x="T4" y="T5"/>
                    </a:cxn>
                  </a:cxnLst>
                  <a:rect l="0" t="0" r="r" b="b"/>
                  <a:pathLst>
                    <a:path w="8" h="10">
                      <a:moveTo>
                        <a:pt x="4" y="10"/>
                      </a:moveTo>
                      <a:lnTo>
                        <a:pt x="8"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5" name="Freeform 2760">
                  <a:extLst>
                    <a:ext uri="{FF2B5EF4-FFF2-40B4-BE49-F238E27FC236}">
                      <a16:creationId xmlns:a16="http://schemas.microsoft.com/office/drawing/2014/main" id="{D74B4248-A449-4367-98F7-CA8B49356F2D}"/>
                    </a:ext>
                  </a:extLst>
                </p:cNvPr>
                <p:cNvSpPr>
                  <a:spLocks/>
                </p:cNvSpPr>
                <p:nvPr/>
              </p:nvSpPr>
              <p:spPr bwMode="auto">
                <a:xfrm>
                  <a:off x="4438" y="2250"/>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6" name="Freeform 2761">
                  <a:extLst>
                    <a:ext uri="{FF2B5EF4-FFF2-40B4-BE49-F238E27FC236}">
                      <a16:creationId xmlns:a16="http://schemas.microsoft.com/office/drawing/2014/main" id="{4C9AA2BA-06DB-4AC0-B025-E8D1C8A124DD}"/>
                    </a:ext>
                  </a:extLst>
                </p:cNvPr>
                <p:cNvSpPr>
                  <a:spLocks/>
                </p:cNvSpPr>
                <p:nvPr/>
              </p:nvSpPr>
              <p:spPr bwMode="auto">
                <a:xfrm>
                  <a:off x="4442" y="2279"/>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7" name="Freeform 2762">
                  <a:extLst>
                    <a:ext uri="{FF2B5EF4-FFF2-40B4-BE49-F238E27FC236}">
                      <a16:creationId xmlns:a16="http://schemas.microsoft.com/office/drawing/2014/main" id="{62138A9E-7F4F-4620-B2F1-03C7126C4433}"/>
                    </a:ext>
                  </a:extLst>
                </p:cNvPr>
                <p:cNvSpPr>
                  <a:spLocks/>
                </p:cNvSpPr>
                <p:nvPr/>
              </p:nvSpPr>
              <p:spPr bwMode="auto">
                <a:xfrm>
                  <a:off x="4442" y="2305"/>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8" name="Freeform 2763">
                  <a:extLst>
                    <a:ext uri="{FF2B5EF4-FFF2-40B4-BE49-F238E27FC236}">
                      <a16:creationId xmlns:a16="http://schemas.microsoft.com/office/drawing/2014/main" id="{381085A1-1CBB-4AA0-AA5F-8D3F5B1ABDFF}"/>
                    </a:ext>
                  </a:extLst>
                </p:cNvPr>
                <p:cNvSpPr>
                  <a:spLocks/>
                </p:cNvSpPr>
                <p:nvPr/>
              </p:nvSpPr>
              <p:spPr bwMode="auto">
                <a:xfrm>
                  <a:off x="4442" y="2333"/>
                  <a:ext cx="7" cy="4"/>
                </a:xfrm>
                <a:custGeom>
                  <a:avLst/>
                  <a:gdLst>
                    <a:gd name="T0" fmla="*/ 6 w 7"/>
                    <a:gd name="T1" fmla="*/ 0 h 4"/>
                    <a:gd name="T2" fmla="*/ 0 w 7"/>
                    <a:gd name="T3" fmla="*/ 4 h 4"/>
                    <a:gd name="T4" fmla="*/ 7 w 7"/>
                    <a:gd name="T5" fmla="*/ 3 h 4"/>
                  </a:gdLst>
                  <a:ahLst/>
                  <a:cxnLst>
                    <a:cxn ang="0">
                      <a:pos x="T0" y="T1"/>
                    </a:cxn>
                    <a:cxn ang="0">
                      <a:pos x="T2" y="T3"/>
                    </a:cxn>
                    <a:cxn ang="0">
                      <a:pos x="T4" y="T5"/>
                    </a:cxn>
                  </a:cxnLst>
                  <a:rect l="0" t="0" r="r" b="b"/>
                  <a:pathLst>
                    <a:path w="7" h="4">
                      <a:moveTo>
                        <a:pt x="6" y="0"/>
                      </a:moveTo>
                      <a:lnTo>
                        <a:pt x="0" y="4"/>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9" name="Freeform 2764">
                  <a:extLst>
                    <a:ext uri="{FF2B5EF4-FFF2-40B4-BE49-F238E27FC236}">
                      <a16:creationId xmlns:a16="http://schemas.microsoft.com/office/drawing/2014/main" id="{A24DB571-7D7D-4B5D-9C4C-2578922CF4C2}"/>
                    </a:ext>
                  </a:extLst>
                </p:cNvPr>
                <p:cNvSpPr>
                  <a:spLocks/>
                </p:cNvSpPr>
                <p:nvPr/>
              </p:nvSpPr>
              <p:spPr bwMode="auto">
                <a:xfrm>
                  <a:off x="4442" y="2364"/>
                  <a:ext cx="7" cy="4"/>
                </a:xfrm>
                <a:custGeom>
                  <a:avLst/>
                  <a:gdLst>
                    <a:gd name="T0" fmla="*/ 7 w 7"/>
                    <a:gd name="T1" fmla="*/ 0 h 4"/>
                    <a:gd name="T2" fmla="*/ 0 w 7"/>
                    <a:gd name="T3" fmla="*/ 1 h 4"/>
                    <a:gd name="T4" fmla="*/ 7 w 7"/>
                    <a:gd name="T5" fmla="*/ 4 h 4"/>
                  </a:gdLst>
                  <a:ahLst/>
                  <a:cxnLst>
                    <a:cxn ang="0">
                      <a:pos x="T0" y="T1"/>
                    </a:cxn>
                    <a:cxn ang="0">
                      <a:pos x="T2" y="T3"/>
                    </a:cxn>
                    <a:cxn ang="0">
                      <a:pos x="T4" y="T5"/>
                    </a:cxn>
                  </a:cxnLst>
                  <a:rect l="0" t="0" r="r" b="b"/>
                  <a:pathLst>
                    <a:path w="7" h="4">
                      <a:moveTo>
                        <a:pt x="7"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0" name="Freeform 2765">
                  <a:extLst>
                    <a:ext uri="{FF2B5EF4-FFF2-40B4-BE49-F238E27FC236}">
                      <a16:creationId xmlns:a16="http://schemas.microsoft.com/office/drawing/2014/main" id="{DEE4E3D2-D8D7-4F51-BD90-D0BBE95406B0}"/>
                    </a:ext>
                  </a:extLst>
                </p:cNvPr>
                <p:cNvSpPr>
                  <a:spLocks/>
                </p:cNvSpPr>
                <p:nvPr/>
              </p:nvSpPr>
              <p:spPr bwMode="auto">
                <a:xfrm>
                  <a:off x="4442" y="2394"/>
                  <a:ext cx="6" cy="5"/>
                </a:xfrm>
                <a:custGeom>
                  <a:avLst/>
                  <a:gdLst>
                    <a:gd name="T0" fmla="*/ 6 w 6"/>
                    <a:gd name="T1" fmla="*/ 3 h 5"/>
                    <a:gd name="T2" fmla="*/ 0 w 6"/>
                    <a:gd name="T3" fmla="*/ 0 h 5"/>
                    <a:gd name="T4" fmla="*/ 4 w 6"/>
                    <a:gd name="T5" fmla="*/ 5 h 5"/>
                  </a:gdLst>
                  <a:ahLst/>
                  <a:cxnLst>
                    <a:cxn ang="0">
                      <a:pos x="T0" y="T1"/>
                    </a:cxn>
                    <a:cxn ang="0">
                      <a:pos x="T2" y="T3"/>
                    </a:cxn>
                    <a:cxn ang="0">
                      <a:pos x="T4" y="T5"/>
                    </a:cxn>
                  </a:cxnLst>
                  <a:rect l="0" t="0" r="r" b="b"/>
                  <a:pathLst>
                    <a:path w="6" h="5">
                      <a:moveTo>
                        <a:pt x="6" y="3"/>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1" name="Freeform 2766">
                  <a:extLst>
                    <a:ext uri="{FF2B5EF4-FFF2-40B4-BE49-F238E27FC236}">
                      <a16:creationId xmlns:a16="http://schemas.microsoft.com/office/drawing/2014/main" id="{87CAC58B-2D8B-4C2D-9F05-E2D0860525C7}"/>
                    </a:ext>
                  </a:extLst>
                </p:cNvPr>
                <p:cNvSpPr>
                  <a:spLocks/>
                </p:cNvSpPr>
                <p:nvPr/>
              </p:nvSpPr>
              <p:spPr bwMode="auto">
                <a:xfrm>
                  <a:off x="4442" y="2423"/>
                  <a:ext cx="3" cy="7"/>
                </a:xfrm>
                <a:custGeom>
                  <a:avLst/>
                  <a:gdLst>
                    <a:gd name="T0" fmla="*/ 3 w 3"/>
                    <a:gd name="T1" fmla="*/ 6 h 7"/>
                    <a:gd name="T2" fmla="*/ 0 w 3"/>
                    <a:gd name="T3" fmla="*/ 0 h 7"/>
                    <a:gd name="T4" fmla="*/ 0 w 3"/>
                    <a:gd name="T5" fmla="*/ 7 h 7"/>
                  </a:gdLst>
                  <a:ahLst/>
                  <a:cxnLst>
                    <a:cxn ang="0">
                      <a:pos x="T0" y="T1"/>
                    </a:cxn>
                    <a:cxn ang="0">
                      <a:pos x="T2" y="T3"/>
                    </a:cxn>
                    <a:cxn ang="0">
                      <a:pos x="T4" y="T5"/>
                    </a:cxn>
                  </a:cxnLst>
                  <a:rect l="0" t="0" r="r" b="b"/>
                  <a:pathLst>
                    <a:path w="3" h="7">
                      <a:moveTo>
                        <a:pt x="3" y="6"/>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2" name="Freeform 2767">
                  <a:extLst>
                    <a:ext uri="{FF2B5EF4-FFF2-40B4-BE49-F238E27FC236}">
                      <a16:creationId xmlns:a16="http://schemas.microsoft.com/office/drawing/2014/main" id="{5A69AE93-E529-439A-B413-A7B6B303A09B}"/>
                    </a:ext>
                  </a:extLst>
                </p:cNvPr>
                <p:cNvSpPr>
                  <a:spLocks/>
                </p:cNvSpPr>
                <p:nvPr/>
              </p:nvSpPr>
              <p:spPr bwMode="auto">
                <a:xfrm>
                  <a:off x="4436" y="2452"/>
                  <a:ext cx="6" cy="7"/>
                </a:xfrm>
                <a:custGeom>
                  <a:avLst/>
                  <a:gdLst>
                    <a:gd name="T0" fmla="*/ 4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4"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3" name="Freeform 2768">
                  <a:extLst>
                    <a:ext uri="{FF2B5EF4-FFF2-40B4-BE49-F238E27FC236}">
                      <a16:creationId xmlns:a16="http://schemas.microsoft.com/office/drawing/2014/main" id="{99933C7B-7E83-4301-8C47-21F0539D41B0}"/>
                    </a:ext>
                  </a:extLst>
                </p:cNvPr>
                <p:cNvSpPr>
                  <a:spLocks/>
                </p:cNvSpPr>
                <p:nvPr/>
              </p:nvSpPr>
              <p:spPr bwMode="auto">
                <a:xfrm>
                  <a:off x="4431" y="2480"/>
                  <a:ext cx="11" cy="8"/>
                </a:xfrm>
                <a:custGeom>
                  <a:avLst/>
                  <a:gdLst>
                    <a:gd name="T0" fmla="*/ 2 w 11"/>
                    <a:gd name="T1" fmla="*/ 8 h 8"/>
                    <a:gd name="T2" fmla="*/ 11 w 11"/>
                    <a:gd name="T3" fmla="*/ 0 h 8"/>
                    <a:gd name="T4" fmla="*/ 0 w 11"/>
                    <a:gd name="T5" fmla="*/ 3 h 8"/>
                  </a:gdLst>
                  <a:ahLst/>
                  <a:cxnLst>
                    <a:cxn ang="0">
                      <a:pos x="T0" y="T1"/>
                    </a:cxn>
                    <a:cxn ang="0">
                      <a:pos x="T2" y="T3"/>
                    </a:cxn>
                    <a:cxn ang="0">
                      <a:pos x="T4" y="T5"/>
                    </a:cxn>
                  </a:cxnLst>
                  <a:rect l="0" t="0" r="r" b="b"/>
                  <a:pathLst>
                    <a:path w="11" h="8">
                      <a:moveTo>
                        <a:pt x="2" y="8"/>
                      </a:moveTo>
                      <a:lnTo>
                        <a:pt x="1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4" name="Freeform 2769">
                  <a:extLst>
                    <a:ext uri="{FF2B5EF4-FFF2-40B4-BE49-F238E27FC236}">
                      <a16:creationId xmlns:a16="http://schemas.microsoft.com/office/drawing/2014/main" id="{2E5CA608-7022-45E3-AC61-6DED1B014410}"/>
                    </a:ext>
                  </a:extLst>
                </p:cNvPr>
                <p:cNvSpPr>
                  <a:spLocks/>
                </p:cNvSpPr>
                <p:nvPr/>
              </p:nvSpPr>
              <p:spPr bwMode="auto">
                <a:xfrm>
                  <a:off x="4427" y="2508"/>
                  <a:ext cx="15" cy="7"/>
                </a:xfrm>
                <a:custGeom>
                  <a:avLst/>
                  <a:gdLst>
                    <a:gd name="T0" fmla="*/ 2 w 15"/>
                    <a:gd name="T1" fmla="*/ 7 h 7"/>
                    <a:gd name="T2" fmla="*/ 15 w 15"/>
                    <a:gd name="T3" fmla="*/ 1 h 7"/>
                    <a:gd name="T4" fmla="*/ 0 w 15"/>
                    <a:gd name="T5" fmla="*/ 0 h 7"/>
                  </a:gdLst>
                  <a:ahLst/>
                  <a:cxnLst>
                    <a:cxn ang="0">
                      <a:pos x="T0" y="T1"/>
                    </a:cxn>
                    <a:cxn ang="0">
                      <a:pos x="T2" y="T3"/>
                    </a:cxn>
                    <a:cxn ang="0">
                      <a:pos x="T4" y="T5"/>
                    </a:cxn>
                  </a:cxnLst>
                  <a:rect l="0" t="0" r="r" b="b"/>
                  <a:pathLst>
                    <a:path w="15" h="7">
                      <a:moveTo>
                        <a:pt x="2" y="7"/>
                      </a:moveTo>
                      <a:lnTo>
                        <a:pt x="15"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5" name="Freeform 2770">
                  <a:extLst>
                    <a:ext uri="{FF2B5EF4-FFF2-40B4-BE49-F238E27FC236}">
                      <a16:creationId xmlns:a16="http://schemas.microsoft.com/office/drawing/2014/main" id="{54040508-0B39-4977-B014-AAFFD71E2A55}"/>
                    </a:ext>
                  </a:extLst>
                </p:cNvPr>
                <p:cNvSpPr>
                  <a:spLocks/>
                </p:cNvSpPr>
                <p:nvPr/>
              </p:nvSpPr>
              <p:spPr bwMode="auto">
                <a:xfrm>
                  <a:off x="4427" y="2535"/>
                  <a:ext cx="15" cy="7"/>
                </a:xfrm>
                <a:custGeom>
                  <a:avLst/>
                  <a:gdLst>
                    <a:gd name="T0" fmla="*/ 0 w 15"/>
                    <a:gd name="T1" fmla="*/ 7 h 7"/>
                    <a:gd name="T2" fmla="*/ 15 w 15"/>
                    <a:gd name="T3" fmla="*/ 3 h 7"/>
                    <a:gd name="T4" fmla="*/ 0 w 15"/>
                    <a:gd name="T5" fmla="*/ 0 h 7"/>
                  </a:gdLst>
                  <a:ahLst/>
                  <a:cxnLst>
                    <a:cxn ang="0">
                      <a:pos x="T0" y="T1"/>
                    </a:cxn>
                    <a:cxn ang="0">
                      <a:pos x="T2" y="T3"/>
                    </a:cxn>
                    <a:cxn ang="0">
                      <a:pos x="T4" y="T5"/>
                    </a:cxn>
                  </a:cxnLst>
                  <a:rect l="0" t="0" r="r" b="b"/>
                  <a:pathLst>
                    <a:path w="15" h="7">
                      <a:moveTo>
                        <a:pt x="0" y="7"/>
                      </a:moveTo>
                      <a:lnTo>
                        <a:pt x="15"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6" name="Freeform 2771">
                  <a:extLst>
                    <a:ext uri="{FF2B5EF4-FFF2-40B4-BE49-F238E27FC236}">
                      <a16:creationId xmlns:a16="http://schemas.microsoft.com/office/drawing/2014/main" id="{55DA53F2-4CE0-410C-8494-CDC1C7F8222C}"/>
                    </a:ext>
                  </a:extLst>
                </p:cNvPr>
                <p:cNvSpPr>
                  <a:spLocks/>
                </p:cNvSpPr>
                <p:nvPr/>
              </p:nvSpPr>
              <p:spPr bwMode="auto">
                <a:xfrm>
                  <a:off x="4430" y="2563"/>
                  <a:ext cx="12" cy="7"/>
                </a:xfrm>
                <a:custGeom>
                  <a:avLst/>
                  <a:gdLst>
                    <a:gd name="T0" fmla="*/ 0 w 12"/>
                    <a:gd name="T1" fmla="*/ 7 h 7"/>
                    <a:gd name="T2" fmla="*/ 12 w 12"/>
                    <a:gd name="T3" fmla="*/ 4 h 7"/>
                    <a:gd name="T4" fmla="*/ 0 w 12"/>
                    <a:gd name="T5" fmla="*/ 0 h 7"/>
                  </a:gdLst>
                  <a:ahLst/>
                  <a:cxnLst>
                    <a:cxn ang="0">
                      <a:pos x="T0" y="T1"/>
                    </a:cxn>
                    <a:cxn ang="0">
                      <a:pos x="T2" y="T3"/>
                    </a:cxn>
                    <a:cxn ang="0">
                      <a:pos x="T4" y="T5"/>
                    </a:cxn>
                  </a:cxnLst>
                  <a:rect l="0" t="0" r="r" b="b"/>
                  <a:pathLst>
                    <a:path w="12" h="7">
                      <a:moveTo>
                        <a:pt x="0" y="7"/>
                      </a:moveTo>
                      <a:lnTo>
                        <a:pt x="12" y="4"/>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7" name="Freeform 2772">
                  <a:extLst>
                    <a:ext uri="{FF2B5EF4-FFF2-40B4-BE49-F238E27FC236}">
                      <a16:creationId xmlns:a16="http://schemas.microsoft.com/office/drawing/2014/main" id="{AAEE9F60-A47F-4726-969D-F89B12DD46CD}"/>
                    </a:ext>
                  </a:extLst>
                </p:cNvPr>
                <p:cNvSpPr>
                  <a:spLocks/>
                </p:cNvSpPr>
                <p:nvPr/>
              </p:nvSpPr>
              <p:spPr bwMode="auto">
                <a:xfrm>
                  <a:off x="4434" y="2594"/>
                  <a:ext cx="8" cy="4"/>
                </a:xfrm>
                <a:custGeom>
                  <a:avLst/>
                  <a:gdLst>
                    <a:gd name="T0" fmla="*/ 0 w 8"/>
                    <a:gd name="T1" fmla="*/ 4 h 4"/>
                    <a:gd name="T2" fmla="*/ 8 w 8"/>
                    <a:gd name="T3" fmla="*/ 1 h 4"/>
                    <a:gd name="T4" fmla="*/ 0 w 8"/>
                    <a:gd name="T5" fmla="*/ 0 h 4"/>
                  </a:gdLst>
                  <a:ahLst/>
                  <a:cxnLst>
                    <a:cxn ang="0">
                      <a:pos x="T0" y="T1"/>
                    </a:cxn>
                    <a:cxn ang="0">
                      <a:pos x="T2" y="T3"/>
                    </a:cxn>
                    <a:cxn ang="0">
                      <a:pos x="T4" y="T5"/>
                    </a:cxn>
                  </a:cxnLst>
                  <a:rect l="0" t="0" r="r" b="b"/>
                  <a:pathLst>
                    <a:path w="8" h="4">
                      <a:moveTo>
                        <a:pt x="0" y="4"/>
                      </a:moveTo>
                      <a:lnTo>
                        <a:pt x="8"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8" name="Freeform 2773">
                  <a:extLst>
                    <a:ext uri="{FF2B5EF4-FFF2-40B4-BE49-F238E27FC236}">
                      <a16:creationId xmlns:a16="http://schemas.microsoft.com/office/drawing/2014/main" id="{B638F63E-00C8-4784-BFBB-97AD96F09DB5}"/>
                    </a:ext>
                  </a:extLst>
                </p:cNvPr>
                <p:cNvSpPr>
                  <a:spLocks/>
                </p:cNvSpPr>
                <p:nvPr/>
              </p:nvSpPr>
              <p:spPr bwMode="auto">
                <a:xfrm>
                  <a:off x="4471" y="1705"/>
                  <a:ext cx="1" cy="2"/>
                </a:xfrm>
                <a:custGeom>
                  <a:avLst/>
                  <a:gdLst>
                    <a:gd name="T0" fmla="*/ 1 w 1"/>
                    <a:gd name="T1" fmla="*/ 1 h 2"/>
                    <a:gd name="T2" fmla="*/ 0 w 1"/>
                    <a:gd name="T3" fmla="*/ 0 h 2"/>
                    <a:gd name="T4" fmla="*/ 0 w 1"/>
                    <a:gd name="T5" fmla="*/ 2 h 2"/>
                  </a:gdLst>
                  <a:ahLst/>
                  <a:cxnLst>
                    <a:cxn ang="0">
                      <a:pos x="T0" y="T1"/>
                    </a:cxn>
                    <a:cxn ang="0">
                      <a:pos x="T2" y="T3"/>
                    </a:cxn>
                    <a:cxn ang="0">
                      <a:pos x="T4" y="T5"/>
                    </a:cxn>
                  </a:cxnLst>
                  <a:rect l="0" t="0" r="r" b="b"/>
                  <a:pathLst>
                    <a:path w="1" h="2">
                      <a:moveTo>
                        <a:pt x="1" y="1"/>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9" name="Freeform 2774">
                  <a:extLst>
                    <a:ext uri="{FF2B5EF4-FFF2-40B4-BE49-F238E27FC236}">
                      <a16:creationId xmlns:a16="http://schemas.microsoft.com/office/drawing/2014/main" id="{33066BC5-5C9C-47CD-A37B-04150E021482}"/>
                    </a:ext>
                  </a:extLst>
                </p:cNvPr>
                <p:cNvSpPr>
                  <a:spLocks/>
                </p:cNvSpPr>
                <p:nvPr/>
              </p:nvSpPr>
              <p:spPr bwMode="auto">
                <a:xfrm>
                  <a:off x="4471" y="1733"/>
                  <a:ext cx="4" cy="4"/>
                </a:xfrm>
                <a:custGeom>
                  <a:avLst/>
                  <a:gdLst>
                    <a:gd name="T0" fmla="*/ 4 w 4"/>
                    <a:gd name="T1" fmla="*/ 2 h 4"/>
                    <a:gd name="T2" fmla="*/ 0 w 4"/>
                    <a:gd name="T3" fmla="*/ 0 h 4"/>
                    <a:gd name="T4" fmla="*/ 3 w 4"/>
                    <a:gd name="T5" fmla="*/ 4 h 4"/>
                  </a:gdLst>
                  <a:ahLst/>
                  <a:cxnLst>
                    <a:cxn ang="0">
                      <a:pos x="T0" y="T1"/>
                    </a:cxn>
                    <a:cxn ang="0">
                      <a:pos x="T2" y="T3"/>
                    </a:cxn>
                    <a:cxn ang="0">
                      <a:pos x="T4" y="T5"/>
                    </a:cxn>
                  </a:cxnLst>
                  <a:rect l="0" t="0" r="r" b="b"/>
                  <a:pathLst>
                    <a:path w="4" h="4">
                      <a:moveTo>
                        <a:pt x="4" y="2"/>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0" name="Freeform 2775">
                  <a:extLst>
                    <a:ext uri="{FF2B5EF4-FFF2-40B4-BE49-F238E27FC236}">
                      <a16:creationId xmlns:a16="http://schemas.microsoft.com/office/drawing/2014/main" id="{6933A2A0-B920-4679-A14E-9DFA9787D76E}"/>
                    </a:ext>
                  </a:extLst>
                </p:cNvPr>
                <p:cNvSpPr>
                  <a:spLocks/>
                </p:cNvSpPr>
                <p:nvPr/>
              </p:nvSpPr>
              <p:spPr bwMode="auto">
                <a:xfrm>
                  <a:off x="4471" y="1762"/>
                  <a:ext cx="7" cy="5"/>
                </a:xfrm>
                <a:custGeom>
                  <a:avLst/>
                  <a:gdLst>
                    <a:gd name="T0" fmla="*/ 7 w 7"/>
                    <a:gd name="T1" fmla="*/ 2 h 5"/>
                    <a:gd name="T2" fmla="*/ 0 w 7"/>
                    <a:gd name="T3" fmla="*/ 0 h 5"/>
                    <a:gd name="T4" fmla="*/ 5 w 7"/>
                    <a:gd name="T5" fmla="*/ 5 h 5"/>
                  </a:gdLst>
                  <a:ahLst/>
                  <a:cxnLst>
                    <a:cxn ang="0">
                      <a:pos x="T0" y="T1"/>
                    </a:cxn>
                    <a:cxn ang="0">
                      <a:pos x="T2" y="T3"/>
                    </a:cxn>
                    <a:cxn ang="0">
                      <a:pos x="T4" y="T5"/>
                    </a:cxn>
                  </a:cxnLst>
                  <a:rect l="0" t="0" r="r" b="b"/>
                  <a:pathLst>
                    <a:path w="7" h="5">
                      <a:moveTo>
                        <a:pt x="7"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1" name="Freeform 2776">
                  <a:extLst>
                    <a:ext uri="{FF2B5EF4-FFF2-40B4-BE49-F238E27FC236}">
                      <a16:creationId xmlns:a16="http://schemas.microsoft.com/office/drawing/2014/main" id="{28C76F28-5904-4540-B49B-0D2714CAA579}"/>
                    </a:ext>
                  </a:extLst>
                </p:cNvPr>
                <p:cNvSpPr>
                  <a:spLocks/>
                </p:cNvSpPr>
                <p:nvPr/>
              </p:nvSpPr>
              <p:spPr bwMode="auto">
                <a:xfrm>
                  <a:off x="4471" y="1791"/>
                  <a:ext cx="10" cy="7"/>
                </a:xfrm>
                <a:custGeom>
                  <a:avLst/>
                  <a:gdLst>
                    <a:gd name="T0" fmla="*/ 10 w 10"/>
                    <a:gd name="T1" fmla="*/ 2 h 7"/>
                    <a:gd name="T2" fmla="*/ 0 w 10"/>
                    <a:gd name="T3" fmla="*/ 0 h 7"/>
                    <a:gd name="T4" fmla="*/ 8 w 10"/>
                    <a:gd name="T5" fmla="*/ 7 h 7"/>
                  </a:gdLst>
                  <a:ahLst/>
                  <a:cxnLst>
                    <a:cxn ang="0">
                      <a:pos x="T0" y="T1"/>
                    </a:cxn>
                    <a:cxn ang="0">
                      <a:pos x="T2" y="T3"/>
                    </a:cxn>
                    <a:cxn ang="0">
                      <a:pos x="T4" y="T5"/>
                    </a:cxn>
                  </a:cxnLst>
                  <a:rect l="0" t="0" r="r" b="b"/>
                  <a:pathLst>
                    <a:path w="10" h="7">
                      <a:moveTo>
                        <a:pt x="10" y="2"/>
                      </a:moveTo>
                      <a:lnTo>
                        <a:pt x="0" y="0"/>
                      </a:lnTo>
                      <a:lnTo>
                        <a:pt x="8"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2" name="Freeform 2777">
                  <a:extLst>
                    <a:ext uri="{FF2B5EF4-FFF2-40B4-BE49-F238E27FC236}">
                      <a16:creationId xmlns:a16="http://schemas.microsoft.com/office/drawing/2014/main" id="{131B354E-BE98-4C81-9084-CB6814EBA4AD}"/>
                    </a:ext>
                  </a:extLst>
                </p:cNvPr>
                <p:cNvSpPr>
                  <a:spLocks/>
                </p:cNvSpPr>
                <p:nvPr/>
              </p:nvSpPr>
              <p:spPr bwMode="auto">
                <a:xfrm>
                  <a:off x="4471" y="1820"/>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3" name="Freeform 2778">
                  <a:extLst>
                    <a:ext uri="{FF2B5EF4-FFF2-40B4-BE49-F238E27FC236}">
                      <a16:creationId xmlns:a16="http://schemas.microsoft.com/office/drawing/2014/main" id="{5CD85FAB-CD45-49E8-8FEF-A0029D2BA69B}"/>
                    </a:ext>
                  </a:extLst>
                </p:cNvPr>
                <p:cNvSpPr>
                  <a:spLocks/>
                </p:cNvSpPr>
                <p:nvPr/>
              </p:nvSpPr>
              <p:spPr bwMode="auto">
                <a:xfrm>
                  <a:off x="4471" y="1848"/>
                  <a:ext cx="11" cy="11"/>
                </a:xfrm>
                <a:custGeom>
                  <a:avLst/>
                  <a:gdLst>
                    <a:gd name="T0" fmla="*/ 11 w 11"/>
                    <a:gd name="T1" fmla="*/ 6 h 11"/>
                    <a:gd name="T2" fmla="*/ 0 w 11"/>
                    <a:gd name="T3" fmla="*/ 0 h 11"/>
                    <a:gd name="T4" fmla="*/ 7 w 11"/>
                    <a:gd name="T5" fmla="*/ 11 h 11"/>
                  </a:gdLst>
                  <a:ahLst/>
                  <a:cxnLst>
                    <a:cxn ang="0">
                      <a:pos x="T0" y="T1"/>
                    </a:cxn>
                    <a:cxn ang="0">
                      <a:pos x="T2" y="T3"/>
                    </a:cxn>
                    <a:cxn ang="0">
                      <a:pos x="T4" y="T5"/>
                    </a:cxn>
                  </a:cxnLst>
                  <a:rect l="0" t="0" r="r" b="b"/>
                  <a:pathLst>
                    <a:path w="11" h="11">
                      <a:moveTo>
                        <a:pt x="11" y="6"/>
                      </a:moveTo>
                      <a:lnTo>
                        <a:pt x="0" y="0"/>
                      </a:lnTo>
                      <a:lnTo>
                        <a:pt x="7"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4" name="Freeform 2779">
                  <a:extLst>
                    <a:ext uri="{FF2B5EF4-FFF2-40B4-BE49-F238E27FC236}">
                      <a16:creationId xmlns:a16="http://schemas.microsoft.com/office/drawing/2014/main" id="{4EBDC3BB-26EE-4DA3-AB4E-0E5E007ABE6B}"/>
                    </a:ext>
                  </a:extLst>
                </p:cNvPr>
                <p:cNvSpPr>
                  <a:spLocks/>
                </p:cNvSpPr>
                <p:nvPr/>
              </p:nvSpPr>
              <p:spPr bwMode="auto">
                <a:xfrm>
                  <a:off x="4471" y="1877"/>
                  <a:ext cx="7" cy="10"/>
                </a:xfrm>
                <a:custGeom>
                  <a:avLst/>
                  <a:gdLst>
                    <a:gd name="T0" fmla="*/ 7 w 7"/>
                    <a:gd name="T1" fmla="*/ 8 h 10"/>
                    <a:gd name="T2" fmla="*/ 0 w 7"/>
                    <a:gd name="T3" fmla="*/ 0 h 10"/>
                    <a:gd name="T4" fmla="*/ 2 w 7"/>
                    <a:gd name="T5" fmla="*/ 10 h 10"/>
                  </a:gdLst>
                  <a:ahLst/>
                  <a:cxnLst>
                    <a:cxn ang="0">
                      <a:pos x="T0" y="T1"/>
                    </a:cxn>
                    <a:cxn ang="0">
                      <a:pos x="T2" y="T3"/>
                    </a:cxn>
                    <a:cxn ang="0">
                      <a:pos x="T4" y="T5"/>
                    </a:cxn>
                  </a:cxnLst>
                  <a:rect l="0" t="0" r="r" b="b"/>
                  <a:pathLst>
                    <a:path w="7" h="10">
                      <a:moveTo>
                        <a:pt x="7" y="8"/>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5" name="Freeform 2780">
                  <a:extLst>
                    <a:ext uri="{FF2B5EF4-FFF2-40B4-BE49-F238E27FC236}">
                      <a16:creationId xmlns:a16="http://schemas.microsoft.com/office/drawing/2014/main" id="{2BAB2015-DD7A-4C14-A16A-DB2FE806D12F}"/>
                    </a:ext>
                  </a:extLst>
                </p:cNvPr>
                <p:cNvSpPr>
                  <a:spLocks/>
                </p:cNvSpPr>
                <p:nvPr/>
              </p:nvSpPr>
              <p:spPr bwMode="auto">
                <a:xfrm>
                  <a:off x="4466" y="1906"/>
                  <a:ext cx="5" cy="9"/>
                </a:xfrm>
                <a:custGeom>
                  <a:avLst/>
                  <a:gdLst>
                    <a:gd name="T0" fmla="*/ 5 w 5"/>
                    <a:gd name="T1" fmla="*/ 9 h 9"/>
                    <a:gd name="T2" fmla="*/ 5 w 5"/>
                    <a:gd name="T3" fmla="*/ 0 h 9"/>
                    <a:gd name="T4" fmla="*/ 0 w 5"/>
                    <a:gd name="T5" fmla="*/ 7 h 9"/>
                  </a:gdLst>
                  <a:ahLst/>
                  <a:cxnLst>
                    <a:cxn ang="0">
                      <a:pos x="T0" y="T1"/>
                    </a:cxn>
                    <a:cxn ang="0">
                      <a:pos x="T2" y="T3"/>
                    </a:cxn>
                    <a:cxn ang="0">
                      <a:pos x="T4" y="T5"/>
                    </a:cxn>
                  </a:cxnLst>
                  <a:rect l="0" t="0" r="r" b="b"/>
                  <a:pathLst>
                    <a:path w="5" h="9">
                      <a:moveTo>
                        <a:pt x="5" y="9"/>
                      </a:moveTo>
                      <a:lnTo>
                        <a:pt x="5"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6" name="Freeform 2781">
                  <a:extLst>
                    <a:ext uri="{FF2B5EF4-FFF2-40B4-BE49-F238E27FC236}">
                      <a16:creationId xmlns:a16="http://schemas.microsoft.com/office/drawing/2014/main" id="{F5E5D964-6765-4DB8-9852-D7E15CEF1135}"/>
                    </a:ext>
                  </a:extLst>
                </p:cNvPr>
                <p:cNvSpPr>
                  <a:spLocks/>
                </p:cNvSpPr>
                <p:nvPr/>
              </p:nvSpPr>
              <p:spPr bwMode="auto">
                <a:xfrm>
                  <a:off x="4461" y="1935"/>
                  <a:ext cx="10" cy="6"/>
                </a:xfrm>
                <a:custGeom>
                  <a:avLst/>
                  <a:gdLst>
                    <a:gd name="T0" fmla="*/ 2 w 10"/>
                    <a:gd name="T1" fmla="*/ 6 h 6"/>
                    <a:gd name="T2" fmla="*/ 10 w 10"/>
                    <a:gd name="T3" fmla="*/ 0 h 6"/>
                    <a:gd name="T4" fmla="*/ 0 w 10"/>
                    <a:gd name="T5" fmla="*/ 2 h 6"/>
                  </a:gdLst>
                  <a:ahLst/>
                  <a:cxnLst>
                    <a:cxn ang="0">
                      <a:pos x="T0" y="T1"/>
                    </a:cxn>
                    <a:cxn ang="0">
                      <a:pos x="T2" y="T3"/>
                    </a:cxn>
                    <a:cxn ang="0">
                      <a:pos x="T4" y="T5"/>
                    </a:cxn>
                  </a:cxnLst>
                  <a:rect l="0" t="0" r="r" b="b"/>
                  <a:pathLst>
                    <a:path w="10" h="6">
                      <a:moveTo>
                        <a:pt x="2" y="6"/>
                      </a:moveTo>
                      <a:lnTo>
                        <a:pt x="1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7" name="Freeform 2782">
                  <a:extLst>
                    <a:ext uri="{FF2B5EF4-FFF2-40B4-BE49-F238E27FC236}">
                      <a16:creationId xmlns:a16="http://schemas.microsoft.com/office/drawing/2014/main" id="{CBC06AE4-B4EB-4AA7-A1D1-DB8CE117F434}"/>
                    </a:ext>
                  </a:extLst>
                </p:cNvPr>
                <p:cNvSpPr>
                  <a:spLocks/>
                </p:cNvSpPr>
                <p:nvPr/>
              </p:nvSpPr>
              <p:spPr bwMode="auto">
                <a:xfrm>
                  <a:off x="4460" y="1960"/>
                  <a:ext cx="11" cy="6"/>
                </a:xfrm>
                <a:custGeom>
                  <a:avLst/>
                  <a:gdLst>
                    <a:gd name="T0" fmla="*/ 0 w 11"/>
                    <a:gd name="T1" fmla="*/ 6 h 6"/>
                    <a:gd name="T2" fmla="*/ 11 w 11"/>
                    <a:gd name="T3" fmla="*/ 3 h 6"/>
                    <a:gd name="T4" fmla="*/ 0 w 11"/>
                    <a:gd name="T5" fmla="*/ 0 h 6"/>
                  </a:gdLst>
                  <a:ahLst/>
                  <a:cxnLst>
                    <a:cxn ang="0">
                      <a:pos x="T0" y="T1"/>
                    </a:cxn>
                    <a:cxn ang="0">
                      <a:pos x="T2" y="T3"/>
                    </a:cxn>
                    <a:cxn ang="0">
                      <a:pos x="T4" y="T5"/>
                    </a:cxn>
                  </a:cxnLst>
                  <a:rect l="0" t="0" r="r" b="b"/>
                  <a:pathLst>
                    <a:path w="11" h="6">
                      <a:moveTo>
                        <a:pt x="0" y="6"/>
                      </a:moveTo>
                      <a:lnTo>
                        <a:pt x="11"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8" name="Freeform 2783">
                  <a:extLst>
                    <a:ext uri="{FF2B5EF4-FFF2-40B4-BE49-F238E27FC236}">
                      <a16:creationId xmlns:a16="http://schemas.microsoft.com/office/drawing/2014/main" id="{A499E209-1F33-4548-A6CE-86D4339B717D}"/>
                    </a:ext>
                  </a:extLst>
                </p:cNvPr>
                <p:cNvSpPr>
                  <a:spLocks/>
                </p:cNvSpPr>
                <p:nvPr/>
              </p:nvSpPr>
              <p:spPr bwMode="auto">
                <a:xfrm>
                  <a:off x="4462" y="1985"/>
                  <a:ext cx="9" cy="7"/>
                </a:xfrm>
                <a:custGeom>
                  <a:avLst/>
                  <a:gdLst>
                    <a:gd name="T0" fmla="*/ 0 w 9"/>
                    <a:gd name="T1" fmla="*/ 3 h 7"/>
                    <a:gd name="T2" fmla="*/ 9 w 9"/>
                    <a:gd name="T3" fmla="*/ 7 h 7"/>
                    <a:gd name="T4" fmla="*/ 3 w 9"/>
                    <a:gd name="T5" fmla="*/ 0 h 7"/>
                  </a:gdLst>
                  <a:ahLst/>
                  <a:cxnLst>
                    <a:cxn ang="0">
                      <a:pos x="T0" y="T1"/>
                    </a:cxn>
                    <a:cxn ang="0">
                      <a:pos x="T2" y="T3"/>
                    </a:cxn>
                    <a:cxn ang="0">
                      <a:pos x="T4" y="T5"/>
                    </a:cxn>
                  </a:cxnLst>
                  <a:rect l="0" t="0" r="r" b="b"/>
                  <a:pathLst>
                    <a:path w="9" h="7">
                      <a:moveTo>
                        <a:pt x="0" y="3"/>
                      </a:moveTo>
                      <a:lnTo>
                        <a:pt x="9"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9" name="Freeform 2784">
                  <a:extLst>
                    <a:ext uri="{FF2B5EF4-FFF2-40B4-BE49-F238E27FC236}">
                      <a16:creationId xmlns:a16="http://schemas.microsoft.com/office/drawing/2014/main" id="{8C09C992-ED7C-4B61-8D03-2D703F8D0E95}"/>
                    </a:ext>
                  </a:extLst>
                </p:cNvPr>
                <p:cNvSpPr>
                  <a:spLocks/>
                </p:cNvSpPr>
                <p:nvPr/>
              </p:nvSpPr>
              <p:spPr bwMode="auto">
                <a:xfrm>
                  <a:off x="4468" y="2012"/>
                  <a:ext cx="4" cy="9"/>
                </a:xfrm>
                <a:custGeom>
                  <a:avLst/>
                  <a:gdLst>
                    <a:gd name="T0" fmla="*/ 0 w 4"/>
                    <a:gd name="T1" fmla="*/ 0 h 9"/>
                    <a:gd name="T2" fmla="*/ 3 w 4"/>
                    <a:gd name="T3" fmla="*/ 9 h 9"/>
                    <a:gd name="T4" fmla="*/ 4 w 4"/>
                    <a:gd name="T5" fmla="*/ 0 h 9"/>
                  </a:gdLst>
                  <a:ahLst/>
                  <a:cxnLst>
                    <a:cxn ang="0">
                      <a:pos x="T0" y="T1"/>
                    </a:cxn>
                    <a:cxn ang="0">
                      <a:pos x="T2" y="T3"/>
                    </a:cxn>
                    <a:cxn ang="0">
                      <a:pos x="T4" y="T5"/>
                    </a:cxn>
                  </a:cxnLst>
                  <a:rect l="0" t="0" r="r" b="b"/>
                  <a:pathLst>
                    <a:path w="4" h="9">
                      <a:moveTo>
                        <a:pt x="0" y="0"/>
                      </a:moveTo>
                      <a:lnTo>
                        <a:pt x="3"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0" name="Freeform 2785">
                  <a:extLst>
                    <a:ext uri="{FF2B5EF4-FFF2-40B4-BE49-F238E27FC236}">
                      <a16:creationId xmlns:a16="http://schemas.microsoft.com/office/drawing/2014/main" id="{D9843B28-54FE-4081-9CC8-C08E636100D1}"/>
                    </a:ext>
                  </a:extLst>
                </p:cNvPr>
                <p:cNvSpPr>
                  <a:spLocks/>
                </p:cNvSpPr>
                <p:nvPr/>
              </p:nvSpPr>
              <p:spPr bwMode="auto">
                <a:xfrm>
                  <a:off x="4471" y="2040"/>
                  <a:ext cx="8" cy="10"/>
                </a:xfrm>
                <a:custGeom>
                  <a:avLst/>
                  <a:gdLst>
                    <a:gd name="T0" fmla="*/ 4 w 8"/>
                    <a:gd name="T1" fmla="*/ 0 h 10"/>
                    <a:gd name="T2" fmla="*/ 0 w 8"/>
                    <a:gd name="T3" fmla="*/ 10 h 10"/>
                    <a:gd name="T4" fmla="*/ 8 w 8"/>
                    <a:gd name="T5" fmla="*/ 3 h 10"/>
                  </a:gdLst>
                  <a:ahLst/>
                  <a:cxnLst>
                    <a:cxn ang="0">
                      <a:pos x="T0" y="T1"/>
                    </a:cxn>
                    <a:cxn ang="0">
                      <a:pos x="T2" y="T3"/>
                    </a:cxn>
                    <a:cxn ang="0">
                      <a:pos x="T4" y="T5"/>
                    </a:cxn>
                  </a:cxnLst>
                  <a:rect l="0" t="0" r="r" b="b"/>
                  <a:pathLst>
                    <a:path w="8" h="10">
                      <a:moveTo>
                        <a:pt x="4" y="0"/>
                      </a:moveTo>
                      <a:lnTo>
                        <a:pt x="0" y="10"/>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1" name="Freeform 2786">
                  <a:extLst>
                    <a:ext uri="{FF2B5EF4-FFF2-40B4-BE49-F238E27FC236}">
                      <a16:creationId xmlns:a16="http://schemas.microsoft.com/office/drawing/2014/main" id="{F5BB0401-C4D3-4790-AD3D-069CD5EC83FB}"/>
                    </a:ext>
                  </a:extLst>
                </p:cNvPr>
                <p:cNvSpPr>
                  <a:spLocks/>
                </p:cNvSpPr>
                <p:nvPr/>
              </p:nvSpPr>
              <p:spPr bwMode="auto">
                <a:xfrm>
                  <a:off x="4471" y="2072"/>
                  <a:ext cx="10" cy="6"/>
                </a:xfrm>
                <a:custGeom>
                  <a:avLst/>
                  <a:gdLst>
                    <a:gd name="T0" fmla="*/ 8 w 10"/>
                    <a:gd name="T1" fmla="*/ 0 h 6"/>
                    <a:gd name="T2" fmla="*/ 0 w 10"/>
                    <a:gd name="T3" fmla="*/ 6 h 6"/>
                    <a:gd name="T4" fmla="*/ 10 w 10"/>
                    <a:gd name="T5" fmla="*/ 5 h 6"/>
                  </a:gdLst>
                  <a:ahLst/>
                  <a:cxnLst>
                    <a:cxn ang="0">
                      <a:pos x="T0" y="T1"/>
                    </a:cxn>
                    <a:cxn ang="0">
                      <a:pos x="T2" y="T3"/>
                    </a:cxn>
                    <a:cxn ang="0">
                      <a:pos x="T4" y="T5"/>
                    </a:cxn>
                  </a:cxnLst>
                  <a:rect l="0" t="0" r="r" b="b"/>
                  <a:pathLst>
                    <a:path w="10" h="6">
                      <a:moveTo>
                        <a:pt x="8" y="0"/>
                      </a:moveTo>
                      <a:lnTo>
                        <a:pt x="0" y="6"/>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2" name="Freeform 2787">
                  <a:extLst>
                    <a:ext uri="{FF2B5EF4-FFF2-40B4-BE49-F238E27FC236}">
                      <a16:creationId xmlns:a16="http://schemas.microsoft.com/office/drawing/2014/main" id="{6AA9922D-E85A-4031-B024-0D9711AA7376}"/>
                    </a:ext>
                  </a:extLst>
                </p:cNvPr>
                <p:cNvSpPr>
                  <a:spLocks/>
                </p:cNvSpPr>
                <p:nvPr/>
              </p:nvSpPr>
              <p:spPr bwMode="auto">
                <a:xfrm>
                  <a:off x="4471" y="2107"/>
                  <a:ext cx="8" cy="4"/>
                </a:xfrm>
                <a:custGeom>
                  <a:avLst/>
                  <a:gdLst>
                    <a:gd name="T0" fmla="*/ 8 w 8"/>
                    <a:gd name="T1" fmla="*/ 0 h 4"/>
                    <a:gd name="T2" fmla="*/ 0 w 8"/>
                    <a:gd name="T3" fmla="*/ 0 h 4"/>
                    <a:gd name="T4" fmla="*/ 6 w 8"/>
                    <a:gd name="T5" fmla="*/ 4 h 4"/>
                  </a:gdLst>
                  <a:ahLst/>
                  <a:cxnLst>
                    <a:cxn ang="0">
                      <a:pos x="T0" y="T1"/>
                    </a:cxn>
                    <a:cxn ang="0">
                      <a:pos x="T2" y="T3"/>
                    </a:cxn>
                    <a:cxn ang="0">
                      <a:pos x="T4" y="T5"/>
                    </a:cxn>
                  </a:cxnLst>
                  <a:rect l="0" t="0" r="r" b="b"/>
                  <a:pathLst>
                    <a:path w="8" h="4">
                      <a:moveTo>
                        <a:pt x="8" y="0"/>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3" name="Freeform 2788">
                  <a:extLst>
                    <a:ext uri="{FF2B5EF4-FFF2-40B4-BE49-F238E27FC236}">
                      <a16:creationId xmlns:a16="http://schemas.microsoft.com/office/drawing/2014/main" id="{1A156598-A7ED-46DC-BB8C-017B6CACA8BE}"/>
                    </a:ext>
                  </a:extLst>
                </p:cNvPr>
                <p:cNvSpPr>
                  <a:spLocks/>
                </p:cNvSpPr>
                <p:nvPr/>
              </p:nvSpPr>
              <p:spPr bwMode="auto">
                <a:xfrm>
                  <a:off x="4471" y="2136"/>
                  <a:ext cx="3" cy="7"/>
                </a:xfrm>
                <a:custGeom>
                  <a:avLst/>
                  <a:gdLst>
                    <a:gd name="T0" fmla="*/ 3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3" y="7"/>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4" name="Freeform 2789">
                  <a:extLst>
                    <a:ext uri="{FF2B5EF4-FFF2-40B4-BE49-F238E27FC236}">
                      <a16:creationId xmlns:a16="http://schemas.microsoft.com/office/drawing/2014/main" id="{8DDFF7A3-2340-42FF-BDB7-0C8AA2860DF5}"/>
                    </a:ext>
                  </a:extLst>
                </p:cNvPr>
                <p:cNvSpPr>
                  <a:spLocks/>
                </p:cNvSpPr>
                <p:nvPr/>
              </p:nvSpPr>
              <p:spPr bwMode="auto">
                <a:xfrm>
                  <a:off x="4465" y="2164"/>
                  <a:ext cx="6" cy="11"/>
                </a:xfrm>
                <a:custGeom>
                  <a:avLst/>
                  <a:gdLst>
                    <a:gd name="T0" fmla="*/ 5 w 6"/>
                    <a:gd name="T1" fmla="*/ 11 h 11"/>
                    <a:gd name="T2" fmla="*/ 6 w 6"/>
                    <a:gd name="T3" fmla="*/ 0 h 11"/>
                    <a:gd name="T4" fmla="*/ 0 w 6"/>
                    <a:gd name="T5" fmla="*/ 10 h 11"/>
                  </a:gdLst>
                  <a:ahLst/>
                  <a:cxnLst>
                    <a:cxn ang="0">
                      <a:pos x="T0" y="T1"/>
                    </a:cxn>
                    <a:cxn ang="0">
                      <a:pos x="T2" y="T3"/>
                    </a:cxn>
                    <a:cxn ang="0">
                      <a:pos x="T4" y="T5"/>
                    </a:cxn>
                  </a:cxnLst>
                  <a:rect l="0" t="0" r="r" b="b"/>
                  <a:pathLst>
                    <a:path w="6" h="11">
                      <a:moveTo>
                        <a:pt x="5" y="11"/>
                      </a:moveTo>
                      <a:lnTo>
                        <a:pt x="6"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5" name="Freeform 2790">
                  <a:extLst>
                    <a:ext uri="{FF2B5EF4-FFF2-40B4-BE49-F238E27FC236}">
                      <a16:creationId xmlns:a16="http://schemas.microsoft.com/office/drawing/2014/main" id="{61115358-E1FD-49A1-A853-607887BE5B6E}"/>
                    </a:ext>
                  </a:extLst>
                </p:cNvPr>
                <p:cNvSpPr>
                  <a:spLocks/>
                </p:cNvSpPr>
                <p:nvPr/>
              </p:nvSpPr>
              <p:spPr bwMode="auto">
                <a:xfrm>
                  <a:off x="4463" y="2193"/>
                  <a:ext cx="8" cy="11"/>
                </a:xfrm>
                <a:custGeom>
                  <a:avLst/>
                  <a:gdLst>
                    <a:gd name="T0" fmla="*/ 5 w 8"/>
                    <a:gd name="T1" fmla="*/ 11 h 11"/>
                    <a:gd name="T2" fmla="*/ 8 w 8"/>
                    <a:gd name="T3" fmla="*/ 0 h 11"/>
                    <a:gd name="T4" fmla="*/ 0 w 8"/>
                    <a:gd name="T5" fmla="*/ 8 h 11"/>
                  </a:gdLst>
                  <a:ahLst/>
                  <a:cxnLst>
                    <a:cxn ang="0">
                      <a:pos x="T0" y="T1"/>
                    </a:cxn>
                    <a:cxn ang="0">
                      <a:pos x="T2" y="T3"/>
                    </a:cxn>
                    <a:cxn ang="0">
                      <a:pos x="T4" y="T5"/>
                    </a:cxn>
                  </a:cxnLst>
                  <a:rect l="0" t="0" r="r" b="b"/>
                  <a:pathLst>
                    <a:path w="8" h="11">
                      <a:moveTo>
                        <a:pt x="5" y="11"/>
                      </a:moveTo>
                      <a:lnTo>
                        <a:pt x="8"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6" name="Freeform 2791">
                  <a:extLst>
                    <a:ext uri="{FF2B5EF4-FFF2-40B4-BE49-F238E27FC236}">
                      <a16:creationId xmlns:a16="http://schemas.microsoft.com/office/drawing/2014/main" id="{4036592B-370D-4385-9C27-65BA7E997AC1}"/>
                    </a:ext>
                  </a:extLst>
                </p:cNvPr>
                <p:cNvSpPr>
                  <a:spLocks/>
                </p:cNvSpPr>
                <p:nvPr/>
              </p:nvSpPr>
              <p:spPr bwMode="auto">
                <a:xfrm>
                  <a:off x="4465" y="2222"/>
                  <a:ext cx="6" cy="7"/>
                </a:xfrm>
                <a:custGeom>
                  <a:avLst/>
                  <a:gdLst>
                    <a:gd name="T0" fmla="*/ 3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3"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7" name="Freeform 2792">
                  <a:extLst>
                    <a:ext uri="{FF2B5EF4-FFF2-40B4-BE49-F238E27FC236}">
                      <a16:creationId xmlns:a16="http://schemas.microsoft.com/office/drawing/2014/main" id="{BEF93DC6-8181-455C-AD3D-E8FE1430FB77}"/>
                    </a:ext>
                  </a:extLst>
                </p:cNvPr>
                <p:cNvSpPr>
                  <a:spLocks/>
                </p:cNvSpPr>
                <p:nvPr/>
              </p:nvSpPr>
              <p:spPr bwMode="auto">
                <a:xfrm>
                  <a:off x="4469" y="2250"/>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8" name="Freeform 2793">
                  <a:extLst>
                    <a:ext uri="{FF2B5EF4-FFF2-40B4-BE49-F238E27FC236}">
                      <a16:creationId xmlns:a16="http://schemas.microsoft.com/office/drawing/2014/main" id="{C8153958-BCCA-4D6B-96B7-4BA8AC5441FB}"/>
                    </a:ext>
                  </a:extLst>
                </p:cNvPr>
                <p:cNvSpPr>
                  <a:spLocks/>
                </p:cNvSpPr>
                <p:nvPr/>
              </p:nvSpPr>
              <p:spPr bwMode="auto">
                <a:xfrm>
                  <a:off x="4471" y="2278"/>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9" name="Freeform 2794">
                  <a:extLst>
                    <a:ext uri="{FF2B5EF4-FFF2-40B4-BE49-F238E27FC236}">
                      <a16:creationId xmlns:a16="http://schemas.microsoft.com/office/drawing/2014/main" id="{7E3CD44C-F5DC-4813-9B11-1146F3A88CCC}"/>
                    </a:ext>
                  </a:extLst>
                </p:cNvPr>
                <p:cNvSpPr>
                  <a:spLocks/>
                </p:cNvSpPr>
                <p:nvPr/>
              </p:nvSpPr>
              <p:spPr bwMode="auto">
                <a:xfrm>
                  <a:off x="4471" y="2305"/>
                  <a:ext cx="5" cy="3"/>
                </a:xfrm>
                <a:custGeom>
                  <a:avLst/>
                  <a:gdLst>
                    <a:gd name="T0" fmla="*/ 4 w 5"/>
                    <a:gd name="T1" fmla="*/ 0 h 3"/>
                    <a:gd name="T2" fmla="*/ 0 w 5"/>
                    <a:gd name="T3" fmla="*/ 3 h 3"/>
                    <a:gd name="T4" fmla="*/ 5 w 5"/>
                    <a:gd name="T5" fmla="*/ 3 h 3"/>
                  </a:gdLst>
                  <a:ahLst/>
                  <a:cxnLst>
                    <a:cxn ang="0">
                      <a:pos x="T0" y="T1"/>
                    </a:cxn>
                    <a:cxn ang="0">
                      <a:pos x="T2" y="T3"/>
                    </a:cxn>
                    <a:cxn ang="0">
                      <a:pos x="T4" y="T5"/>
                    </a:cxn>
                  </a:cxnLst>
                  <a:rect l="0" t="0" r="r" b="b"/>
                  <a:pathLst>
                    <a:path w="5" h="3">
                      <a:moveTo>
                        <a:pt x="4" y="0"/>
                      </a:moveTo>
                      <a:lnTo>
                        <a:pt x="0" y="3"/>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0" name="Freeform 2795">
                  <a:extLst>
                    <a:ext uri="{FF2B5EF4-FFF2-40B4-BE49-F238E27FC236}">
                      <a16:creationId xmlns:a16="http://schemas.microsoft.com/office/drawing/2014/main" id="{B04445D8-43A4-4D7B-828B-D50CED71BD1C}"/>
                    </a:ext>
                  </a:extLst>
                </p:cNvPr>
                <p:cNvSpPr>
                  <a:spLocks/>
                </p:cNvSpPr>
                <p:nvPr/>
              </p:nvSpPr>
              <p:spPr bwMode="auto">
                <a:xfrm>
                  <a:off x="4471" y="2336"/>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1" name="Freeform 2796">
                  <a:extLst>
                    <a:ext uri="{FF2B5EF4-FFF2-40B4-BE49-F238E27FC236}">
                      <a16:creationId xmlns:a16="http://schemas.microsoft.com/office/drawing/2014/main" id="{AEF2DC2E-F308-4191-B753-C899BE862832}"/>
                    </a:ext>
                  </a:extLst>
                </p:cNvPr>
                <p:cNvSpPr>
                  <a:spLocks/>
                </p:cNvSpPr>
                <p:nvPr/>
              </p:nvSpPr>
              <p:spPr bwMode="auto">
                <a:xfrm>
                  <a:off x="4471" y="2365"/>
                  <a:ext cx="5" cy="6"/>
                </a:xfrm>
                <a:custGeom>
                  <a:avLst/>
                  <a:gdLst>
                    <a:gd name="T0" fmla="*/ 5 w 5"/>
                    <a:gd name="T1" fmla="*/ 4 h 6"/>
                    <a:gd name="T2" fmla="*/ 0 w 5"/>
                    <a:gd name="T3" fmla="*/ 0 h 6"/>
                    <a:gd name="T4" fmla="*/ 3 w 5"/>
                    <a:gd name="T5" fmla="*/ 6 h 6"/>
                  </a:gdLst>
                  <a:ahLst/>
                  <a:cxnLst>
                    <a:cxn ang="0">
                      <a:pos x="T0" y="T1"/>
                    </a:cxn>
                    <a:cxn ang="0">
                      <a:pos x="T2" y="T3"/>
                    </a:cxn>
                    <a:cxn ang="0">
                      <a:pos x="T4" y="T5"/>
                    </a:cxn>
                  </a:cxnLst>
                  <a:rect l="0" t="0" r="r" b="b"/>
                  <a:pathLst>
                    <a:path w="5" h="6">
                      <a:moveTo>
                        <a:pt x="5"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2" name="Freeform 2797">
                  <a:extLst>
                    <a:ext uri="{FF2B5EF4-FFF2-40B4-BE49-F238E27FC236}">
                      <a16:creationId xmlns:a16="http://schemas.microsoft.com/office/drawing/2014/main" id="{4D66885E-8C3D-4407-88D2-CE3308ECE55F}"/>
                    </a:ext>
                  </a:extLst>
                </p:cNvPr>
                <p:cNvSpPr>
                  <a:spLocks/>
                </p:cNvSpPr>
                <p:nvPr/>
              </p:nvSpPr>
              <p:spPr bwMode="auto">
                <a:xfrm>
                  <a:off x="4471" y="2394"/>
                  <a:ext cx="4" cy="9"/>
                </a:xfrm>
                <a:custGeom>
                  <a:avLst/>
                  <a:gdLst>
                    <a:gd name="T0" fmla="*/ 4 w 4"/>
                    <a:gd name="T1" fmla="*/ 8 h 9"/>
                    <a:gd name="T2" fmla="*/ 0 w 4"/>
                    <a:gd name="T3" fmla="*/ 0 h 9"/>
                    <a:gd name="T4" fmla="*/ 0 w 4"/>
                    <a:gd name="T5" fmla="*/ 9 h 9"/>
                  </a:gdLst>
                  <a:ahLst/>
                  <a:cxnLst>
                    <a:cxn ang="0">
                      <a:pos x="T0" y="T1"/>
                    </a:cxn>
                    <a:cxn ang="0">
                      <a:pos x="T2" y="T3"/>
                    </a:cxn>
                    <a:cxn ang="0">
                      <a:pos x="T4" y="T5"/>
                    </a:cxn>
                  </a:cxnLst>
                  <a:rect l="0" t="0" r="r" b="b"/>
                  <a:pathLst>
                    <a:path w="4" h="9">
                      <a:moveTo>
                        <a:pt x="4" y="8"/>
                      </a:moveTo>
                      <a:lnTo>
                        <a:pt x="0"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3" name="Freeform 2798">
                  <a:extLst>
                    <a:ext uri="{FF2B5EF4-FFF2-40B4-BE49-F238E27FC236}">
                      <a16:creationId xmlns:a16="http://schemas.microsoft.com/office/drawing/2014/main" id="{C2624533-EA17-4D7D-BE5C-EEC707FD3BD7}"/>
                    </a:ext>
                  </a:extLst>
                </p:cNvPr>
                <p:cNvSpPr>
                  <a:spLocks/>
                </p:cNvSpPr>
                <p:nvPr/>
              </p:nvSpPr>
              <p:spPr bwMode="auto">
                <a:xfrm>
                  <a:off x="4466" y="2423"/>
                  <a:ext cx="6" cy="11"/>
                </a:xfrm>
                <a:custGeom>
                  <a:avLst/>
                  <a:gdLst>
                    <a:gd name="T0" fmla="*/ 6 w 6"/>
                    <a:gd name="T1" fmla="*/ 11 h 11"/>
                    <a:gd name="T2" fmla="*/ 5 w 6"/>
                    <a:gd name="T3" fmla="*/ 0 h 11"/>
                    <a:gd name="T4" fmla="*/ 0 w 6"/>
                    <a:gd name="T5" fmla="*/ 10 h 11"/>
                  </a:gdLst>
                  <a:ahLst/>
                  <a:cxnLst>
                    <a:cxn ang="0">
                      <a:pos x="T0" y="T1"/>
                    </a:cxn>
                    <a:cxn ang="0">
                      <a:pos x="T2" y="T3"/>
                    </a:cxn>
                    <a:cxn ang="0">
                      <a:pos x="T4" y="T5"/>
                    </a:cxn>
                  </a:cxnLst>
                  <a:rect l="0" t="0" r="r" b="b"/>
                  <a:pathLst>
                    <a:path w="6" h="11">
                      <a:moveTo>
                        <a:pt x="6" y="11"/>
                      </a:moveTo>
                      <a:lnTo>
                        <a:pt x="5"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4" name="Freeform 2799">
                  <a:extLst>
                    <a:ext uri="{FF2B5EF4-FFF2-40B4-BE49-F238E27FC236}">
                      <a16:creationId xmlns:a16="http://schemas.microsoft.com/office/drawing/2014/main" id="{91B04255-3EE0-4877-B395-A96DACAA061B}"/>
                    </a:ext>
                  </a:extLst>
                </p:cNvPr>
                <p:cNvSpPr>
                  <a:spLocks/>
                </p:cNvSpPr>
                <p:nvPr/>
              </p:nvSpPr>
              <p:spPr bwMode="auto">
                <a:xfrm>
                  <a:off x="4462" y="2452"/>
                  <a:ext cx="9" cy="12"/>
                </a:xfrm>
                <a:custGeom>
                  <a:avLst/>
                  <a:gdLst>
                    <a:gd name="T0" fmla="*/ 5 w 9"/>
                    <a:gd name="T1" fmla="*/ 12 h 12"/>
                    <a:gd name="T2" fmla="*/ 9 w 9"/>
                    <a:gd name="T3" fmla="*/ 0 h 12"/>
                    <a:gd name="T4" fmla="*/ 0 w 9"/>
                    <a:gd name="T5" fmla="*/ 9 h 12"/>
                  </a:gdLst>
                  <a:ahLst/>
                  <a:cxnLst>
                    <a:cxn ang="0">
                      <a:pos x="T0" y="T1"/>
                    </a:cxn>
                    <a:cxn ang="0">
                      <a:pos x="T2" y="T3"/>
                    </a:cxn>
                    <a:cxn ang="0">
                      <a:pos x="T4" y="T5"/>
                    </a:cxn>
                  </a:cxnLst>
                  <a:rect l="0" t="0" r="r" b="b"/>
                  <a:pathLst>
                    <a:path w="9" h="12">
                      <a:moveTo>
                        <a:pt x="5" y="12"/>
                      </a:moveTo>
                      <a:lnTo>
                        <a:pt x="9"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5" name="Freeform 2800">
                  <a:extLst>
                    <a:ext uri="{FF2B5EF4-FFF2-40B4-BE49-F238E27FC236}">
                      <a16:creationId xmlns:a16="http://schemas.microsoft.com/office/drawing/2014/main" id="{E80250F8-F008-459E-A284-1D1AC7145316}"/>
                    </a:ext>
                  </a:extLst>
                </p:cNvPr>
                <p:cNvSpPr>
                  <a:spLocks/>
                </p:cNvSpPr>
                <p:nvPr/>
              </p:nvSpPr>
              <p:spPr bwMode="auto">
                <a:xfrm>
                  <a:off x="4458" y="2480"/>
                  <a:ext cx="13" cy="12"/>
                </a:xfrm>
                <a:custGeom>
                  <a:avLst/>
                  <a:gdLst>
                    <a:gd name="T0" fmla="*/ 4 w 13"/>
                    <a:gd name="T1" fmla="*/ 12 h 12"/>
                    <a:gd name="T2" fmla="*/ 13 w 13"/>
                    <a:gd name="T3" fmla="*/ 0 h 12"/>
                    <a:gd name="T4" fmla="*/ 0 w 13"/>
                    <a:gd name="T5" fmla="*/ 7 h 12"/>
                  </a:gdLst>
                  <a:ahLst/>
                  <a:cxnLst>
                    <a:cxn ang="0">
                      <a:pos x="T0" y="T1"/>
                    </a:cxn>
                    <a:cxn ang="0">
                      <a:pos x="T2" y="T3"/>
                    </a:cxn>
                    <a:cxn ang="0">
                      <a:pos x="T4" y="T5"/>
                    </a:cxn>
                  </a:cxnLst>
                  <a:rect l="0" t="0" r="r" b="b"/>
                  <a:pathLst>
                    <a:path w="13" h="12">
                      <a:moveTo>
                        <a:pt x="4" y="12"/>
                      </a:moveTo>
                      <a:lnTo>
                        <a:pt x="1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6" name="Freeform 2801">
                  <a:extLst>
                    <a:ext uri="{FF2B5EF4-FFF2-40B4-BE49-F238E27FC236}">
                      <a16:creationId xmlns:a16="http://schemas.microsoft.com/office/drawing/2014/main" id="{6DBF2EFD-F5BC-44A8-BA5F-B5057F9F7CF6}"/>
                    </a:ext>
                  </a:extLst>
                </p:cNvPr>
                <p:cNvSpPr>
                  <a:spLocks/>
                </p:cNvSpPr>
                <p:nvPr/>
              </p:nvSpPr>
              <p:spPr bwMode="auto">
                <a:xfrm>
                  <a:off x="4457" y="2509"/>
                  <a:ext cx="14" cy="9"/>
                </a:xfrm>
                <a:custGeom>
                  <a:avLst/>
                  <a:gdLst>
                    <a:gd name="T0" fmla="*/ 3 w 14"/>
                    <a:gd name="T1" fmla="*/ 9 h 9"/>
                    <a:gd name="T2" fmla="*/ 14 w 14"/>
                    <a:gd name="T3" fmla="*/ 0 h 9"/>
                    <a:gd name="T4" fmla="*/ 0 w 14"/>
                    <a:gd name="T5" fmla="*/ 3 h 9"/>
                  </a:gdLst>
                  <a:ahLst/>
                  <a:cxnLst>
                    <a:cxn ang="0">
                      <a:pos x="T0" y="T1"/>
                    </a:cxn>
                    <a:cxn ang="0">
                      <a:pos x="T2" y="T3"/>
                    </a:cxn>
                    <a:cxn ang="0">
                      <a:pos x="T4" y="T5"/>
                    </a:cxn>
                  </a:cxnLst>
                  <a:rect l="0" t="0" r="r" b="b"/>
                  <a:pathLst>
                    <a:path w="14" h="9">
                      <a:moveTo>
                        <a:pt x="3" y="9"/>
                      </a:moveTo>
                      <a:lnTo>
                        <a:pt x="1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7" name="Freeform 2802">
                  <a:extLst>
                    <a:ext uri="{FF2B5EF4-FFF2-40B4-BE49-F238E27FC236}">
                      <a16:creationId xmlns:a16="http://schemas.microsoft.com/office/drawing/2014/main" id="{701F2543-07C4-492A-92A5-F7774B6B9BC2}"/>
                    </a:ext>
                  </a:extLst>
                </p:cNvPr>
                <p:cNvSpPr>
                  <a:spLocks/>
                </p:cNvSpPr>
                <p:nvPr/>
              </p:nvSpPr>
              <p:spPr bwMode="auto">
                <a:xfrm>
                  <a:off x="4458" y="2538"/>
                  <a:ext cx="13" cy="6"/>
                </a:xfrm>
                <a:custGeom>
                  <a:avLst/>
                  <a:gdLst>
                    <a:gd name="T0" fmla="*/ 2 w 13"/>
                    <a:gd name="T1" fmla="*/ 6 h 6"/>
                    <a:gd name="T2" fmla="*/ 13 w 13"/>
                    <a:gd name="T3" fmla="*/ 0 h 6"/>
                    <a:gd name="T4" fmla="*/ 0 w 13"/>
                    <a:gd name="T5" fmla="*/ 0 h 6"/>
                  </a:gdLst>
                  <a:ahLst/>
                  <a:cxnLst>
                    <a:cxn ang="0">
                      <a:pos x="T0" y="T1"/>
                    </a:cxn>
                    <a:cxn ang="0">
                      <a:pos x="T2" y="T3"/>
                    </a:cxn>
                    <a:cxn ang="0">
                      <a:pos x="T4" y="T5"/>
                    </a:cxn>
                  </a:cxnLst>
                  <a:rect l="0" t="0" r="r" b="b"/>
                  <a:pathLst>
                    <a:path w="13" h="6">
                      <a:moveTo>
                        <a:pt x="2" y="6"/>
                      </a:moveTo>
                      <a:lnTo>
                        <a:pt x="1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8" name="Freeform 2803">
                  <a:extLst>
                    <a:ext uri="{FF2B5EF4-FFF2-40B4-BE49-F238E27FC236}">
                      <a16:creationId xmlns:a16="http://schemas.microsoft.com/office/drawing/2014/main" id="{22506062-223A-4347-90EF-6B80A4A94692}"/>
                    </a:ext>
                  </a:extLst>
                </p:cNvPr>
                <p:cNvSpPr>
                  <a:spLocks/>
                </p:cNvSpPr>
                <p:nvPr/>
              </p:nvSpPr>
              <p:spPr bwMode="auto">
                <a:xfrm>
                  <a:off x="4462" y="2566"/>
                  <a:ext cx="9" cy="4"/>
                </a:xfrm>
                <a:custGeom>
                  <a:avLst/>
                  <a:gdLst>
                    <a:gd name="T0" fmla="*/ 1 w 9"/>
                    <a:gd name="T1" fmla="*/ 4 h 4"/>
                    <a:gd name="T2" fmla="*/ 9 w 9"/>
                    <a:gd name="T3" fmla="*/ 1 h 4"/>
                    <a:gd name="T4" fmla="*/ 0 w 9"/>
                    <a:gd name="T5" fmla="*/ 0 h 4"/>
                  </a:gdLst>
                  <a:ahLst/>
                  <a:cxnLst>
                    <a:cxn ang="0">
                      <a:pos x="T0" y="T1"/>
                    </a:cxn>
                    <a:cxn ang="0">
                      <a:pos x="T2" y="T3"/>
                    </a:cxn>
                    <a:cxn ang="0">
                      <a:pos x="T4" y="T5"/>
                    </a:cxn>
                  </a:cxnLst>
                  <a:rect l="0" t="0" r="r" b="b"/>
                  <a:pathLst>
                    <a:path w="9" h="4">
                      <a:moveTo>
                        <a:pt x="1" y="4"/>
                      </a:moveTo>
                      <a:lnTo>
                        <a:pt x="9"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9" name="Freeform 2804">
                  <a:extLst>
                    <a:ext uri="{FF2B5EF4-FFF2-40B4-BE49-F238E27FC236}">
                      <a16:creationId xmlns:a16="http://schemas.microsoft.com/office/drawing/2014/main" id="{072420B8-1F58-4748-8F8F-525E14220018}"/>
                    </a:ext>
                  </a:extLst>
                </p:cNvPr>
                <p:cNvSpPr>
                  <a:spLocks/>
                </p:cNvSpPr>
                <p:nvPr/>
              </p:nvSpPr>
              <p:spPr bwMode="auto">
                <a:xfrm>
                  <a:off x="4467" y="2595"/>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0" name="Freeform 2805">
                  <a:extLst>
                    <a:ext uri="{FF2B5EF4-FFF2-40B4-BE49-F238E27FC236}">
                      <a16:creationId xmlns:a16="http://schemas.microsoft.com/office/drawing/2014/main" id="{5F4A91C8-BFF9-46C2-B5F4-F01F24FB68C3}"/>
                    </a:ext>
                  </a:extLst>
                </p:cNvPr>
                <p:cNvSpPr>
                  <a:spLocks/>
                </p:cNvSpPr>
                <p:nvPr/>
              </p:nvSpPr>
              <p:spPr bwMode="auto">
                <a:xfrm>
                  <a:off x="4500" y="1705"/>
                  <a:ext cx="4" cy="2"/>
                </a:xfrm>
                <a:custGeom>
                  <a:avLst/>
                  <a:gdLst>
                    <a:gd name="T0" fmla="*/ 4 w 4"/>
                    <a:gd name="T1" fmla="*/ 0 h 2"/>
                    <a:gd name="T2" fmla="*/ 0 w 4"/>
                    <a:gd name="T3" fmla="*/ 0 h 2"/>
                    <a:gd name="T4" fmla="*/ 3 w 4"/>
                    <a:gd name="T5" fmla="*/ 2 h 2"/>
                  </a:gdLst>
                  <a:ahLst/>
                  <a:cxnLst>
                    <a:cxn ang="0">
                      <a:pos x="T0" y="T1"/>
                    </a:cxn>
                    <a:cxn ang="0">
                      <a:pos x="T2" y="T3"/>
                    </a:cxn>
                    <a:cxn ang="0">
                      <a:pos x="T4" y="T5"/>
                    </a:cxn>
                  </a:cxnLst>
                  <a:rect l="0" t="0" r="r" b="b"/>
                  <a:pathLst>
                    <a:path w="4" h="2">
                      <a:moveTo>
                        <a:pt x="4"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1" name="Freeform 2806">
                  <a:extLst>
                    <a:ext uri="{FF2B5EF4-FFF2-40B4-BE49-F238E27FC236}">
                      <a16:creationId xmlns:a16="http://schemas.microsoft.com/office/drawing/2014/main" id="{9555ACE8-EF06-4AAD-8A05-09DECF75AAFE}"/>
                    </a:ext>
                  </a:extLst>
                </p:cNvPr>
                <p:cNvSpPr>
                  <a:spLocks/>
                </p:cNvSpPr>
                <p:nvPr/>
              </p:nvSpPr>
              <p:spPr bwMode="auto">
                <a:xfrm>
                  <a:off x="4500" y="1733"/>
                  <a:ext cx="6" cy="5"/>
                </a:xfrm>
                <a:custGeom>
                  <a:avLst/>
                  <a:gdLst>
                    <a:gd name="T0" fmla="*/ 6 w 6"/>
                    <a:gd name="T1" fmla="*/ 2 h 5"/>
                    <a:gd name="T2" fmla="*/ 0 w 6"/>
                    <a:gd name="T3" fmla="*/ 0 h 5"/>
                    <a:gd name="T4" fmla="*/ 5 w 6"/>
                    <a:gd name="T5" fmla="*/ 5 h 5"/>
                  </a:gdLst>
                  <a:ahLst/>
                  <a:cxnLst>
                    <a:cxn ang="0">
                      <a:pos x="T0" y="T1"/>
                    </a:cxn>
                    <a:cxn ang="0">
                      <a:pos x="T2" y="T3"/>
                    </a:cxn>
                    <a:cxn ang="0">
                      <a:pos x="T4" y="T5"/>
                    </a:cxn>
                  </a:cxnLst>
                  <a:rect l="0" t="0" r="r" b="b"/>
                  <a:pathLst>
                    <a:path w="6" h="5">
                      <a:moveTo>
                        <a:pt x="6"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2" name="Freeform 2807">
                  <a:extLst>
                    <a:ext uri="{FF2B5EF4-FFF2-40B4-BE49-F238E27FC236}">
                      <a16:creationId xmlns:a16="http://schemas.microsoft.com/office/drawing/2014/main" id="{1D43BB4A-FDD6-4E98-ACC2-E4560DD24227}"/>
                    </a:ext>
                  </a:extLst>
                </p:cNvPr>
                <p:cNvSpPr>
                  <a:spLocks/>
                </p:cNvSpPr>
                <p:nvPr/>
              </p:nvSpPr>
              <p:spPr bwMode="auto">
                <a:xfrm>
                  <a:off x="4500" y="1762"/>
                  <a:ext cx="9" cy="6"/>
                </a:xfrm>
                <a:custGeom>
                  <a:avLst/>
                  <a:gdLst>
                    <a:gd name="T0" fmla="*/ 9 w 9"/>
                    <a:gd name="T1" fmla="*/ 2 h 6"/>
                    <a:gd name="T2" fmla="*/ 0 w 9"/>
                    <a:gd name="T3" fmla="*/ 0 h 6"/>
                    <a:gd name="T4" fmla="*/ 6 w 9"/>
                    <a:gd name="T5" fmla="*/ 6 h 6"/>
                  </a:gdLst>
                  <a:ahLst/>
                  <a:cxnLst>
                    <a:cxn ang="0">
                      <a:pos x="T0" y="T1"/>
                    </a:cxn>
                    <a:cxn ang="0">
                      <a:pos x="T2" y="T3"/>
                    </a:cxn>
                    <a:cxn ang="0">
                      <a:pos x="T4" y="T5"/>
                    </a:cxn>
                  </a:cxnLst>
                  <a:rect l="0" t="0" r="r" b="b"/>
                  <a:pathLst>
                    <a:path w="9" h="6">
                      <a:moveTo>
                        <a:pt x="9" y="2"/>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3" name="Freeform 2808">
                  <a:extLst>
                    <a:ext uri="{FF2B5EF4-FFF2-40B4-BE49-F238E27FC236}">
                      <a16:creationId xmlns:a16="http://schemas.microsoft.com/office/drawing/2014/main" id="{36546E09-B548-4F2F-BBA6-EF650DD8A1C5}"/>
                    </a:ext>
                  </a:extLst>
                </p:cNvPr>
                <p:cNvSpPr>
                  <a:spLocks/>
                </p:cNvSpPr>
                <p:nvPr/>
              </p:nvSpPr>
              <p:spPr bwMode="auto">
                <a:xfrm>
                  <a:off x="4500" y="1791"/>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4" name="Freeform 2809">
                  <a:extLst>
                    <a:ext uri="{FF2B5EF4-FFF2-40B4-BE49-F238E27FC236}">
                      <a16:creationId xmlns:a16="http://schemas.microsoft.com/office/drawing/2014/main" id="{70F8643D-668C-45E7-97EF-78C960E6E43F}"/>
                    </a:ext>
                  </a:extLst>
                </p:cNvPr>
                <p:cNvSpPr>
                  <a:spLocks/>
                </p:cNvSpPr>
                <p:nvPr/>
              </p:nvSpPr>
              <p:spPr bwMode="auto">
                <a:xfrm>
                  <a:off x="4500" y="1820"/>
                  <a:ext cx="12" cy="9"/>
                </a:xfrm>
                <a:custGeom>
                  <a:avLst/>
                  <a:gdLst>
                    <a:gd name="T0" fmla="*/ 12 w 12"/>
                    <a:gd name="T1" fmla="*/ 3 h 9"/>
                    <a:gd name="T2" fmla="*/ 0 w 12"/>
                    <a:gd name="T3" fmla="*/ 0 h 9"/>
                    <a:gd name="T4" fmla="*/ 9 w 12"/>
                    <a:gd name="T5" fmla="*/ 9 h 9"/>
                  </a:gdLst>
                  <a:ahLst/>
                  <a:cxnLst>
                    <a:cxn ang="0">
                      <a:pos x="T0" y="T1"/>
                    </a:cxn>
                    <a:cxn ang="0">
                      <a:pos x="T2" y="T3"/>
                    </a:cxn>
                    <a:cxn ang="0">
                      <a:pos x="T4" y="T5"/>
                    </a:cxn>
                  </a:cxnLst>
                  <a:rect l="0" t="0" r="r" b="b"/>
                  <a:pathLst>
                    <a:path w="12" h="9">
                      <a:moveTo>
                        <a:pt x="12" y="3"/>
                      </a:moveTo>
                      <a:lnTo>
                        <a:pt x="0" y="0"/>
                      </a:lnTo>
                      <a:lnTo>
                        <a:pt x="9"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5" name="Freeform 2810">
                  <a:extLst>
                    <a:ext uri="{FF2B5EF4-FFF2-40B4-BE49-F238E27FC236}">
                      <a16:creationId xmlns:a16="http://schemas.microsoft.com/office/drawing/2014/main" id="{38FC61CD-F851-459F-AC87-0F446E8D3FF4}"/>
                    </a:ext>
                  </a:extLst>
                </p:cNvPr>
                <p:cNvSpPr>
                  <a:spLocks/>
                </p:cNvSpPr>
                <p:nvPr/>
              </p:nvSpPr>
              <p:spPr bwMode="auto">
                <a:xfrm>
                  <a:off x="4500" y="1848"/>
                  <a:ext cx="12" cy="10"/>
                </a:xfrm>
                <a:custGeom>
                  <a:avLst/>
                  <a:gdLst>
                    <a:gd name="T0" fmla="*/ 12 w 12"/>
                    <a:gd name="T1" fmla="*/ 4 h 10"/>
                    <a:gd name="T2" fmla="*/ 0 w 12"/>
                    <a:gd name="T3" fmla="*/ 0 h 10"/>
                    <a:gd name="T4" fmla="*/ 8 w 12"/>
                    <a:gd name="T5" fmla="*/ 10 h 10"/>
                  </a:gdLst>
                  <a:ahLst/>
                  <a:cxnLst>
                    <a:cxn ang="0">
                      <a:pos x="T0" y="T1"/>
                    </a:cxn>
                    <a:cxn ang="0">
                      <a:pos x="T2" y="T3"/>
                    </a:cxn>
                    <a:cxn ang="0">
                      <a:pos x="T4" y="T5"/>
                    </a:cxn>
                  </a:cxnLst>
                  <a:rect l="0" t="0" r="r" b="b"/>
                  <a:pathLst>
                    <a:path w="12" h="10">
                      <a:moveTo>
                        <a:pt x="12" y="4"/>
                      </a:moveTo>
                      <a:lnTo>
                        <a:pt x="0" y="0"/>
                      </a:lnTo>
                      <a:lnTo>
                        <a:pt x="8"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6" name="Freeform 2811">
                  <a:extLst>
                    <a:ext uri="{FF2B5EF4-FFF2-40B4-BE49-F238E27FC236}">
                      <a16:creationId xmlns:a16="http://schemas.microsoft.com/office/drawing/2014/main" id="{4379D396-1B07-4816-937D-6C9566645885}"/>
                    </a:ext>
                  </a:extLst>
                </p:cNvPr>
                <p:cNvSpPr>
                  <a:spLocks/>
                </p:cNvSpPr>
                <p:nvPr/>
              </p:nvSpPr>
              <p:spPr bwMode="auto">
                <a:xfrm>
                  <a:off x="4500" y="1877"/>
                  <a:ext cx="8" cy="8"/>
                </a:xfrm>
                <a:custGeom>
                  <a:avLst/>
                  <a:gdLst>
                    <a:gd name="T0" fmla="*/ 8 w 8"/>
                    <a:gd name="T1" fmla="*/ 4 h 8"/>
                    <a:gd name="T2" fmla="*/ 0 w 8"/>
                    <a:gd name="T3" fmla="*/ 0 h 8"/>
                    <a:gd name="T4" fmla="*/ 5 w 8"/>
                    <a:gd name="T5" fmla="*/ 8 h 8"/>
                  </a:gdLst>
                  <a:ahLst/>
                  <a:cxnLst>
                    <a:cxn ang="0">
                      <a:pos x="T0" y="T1"/>
                    </a:cxn>
                    <a:cxn ang="0">
                      <a:pos x="T2" y="T3"/>
                    </a:cxn>
                    <a:cxn ang="0">
                      <a:pos x="T4" y="T5"/>
                    </a:cxn>
                  </a:cxnLst>
                  <a:rect l="0" t="0" r="r" b="b"/>
                  <a:pathLst>
                    <a:path w="8" h="8">
                      <a:moveTo>
                        <a:pt x="8" y="4"/>
                      </a:moveTo>
                      <a:lnTo>
                        <a:pt x="0" y="0"/>
                      </a:lnTo>
                      <a:lnTo>
                        <a:pt x="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7" name="Freeform 2812">
                  <a:extLst>
                    <a:ext uri="{FF2B5EF4-FFF2-40B4-BE49-F238E27FC236}">
                      <a16:creationId xmlns:a16="http://schemas.microsoft.com/office/drawing/2014/main" id="{437D0E42-D07F-4627-83C0-D5943493CC97}"/>
                    </a:ext>
                  </a:extLst>
                </p:cNvPr>
                <p:cNvSpPr>
                  <a:spLocks/>
                </p:cNvSpPr>
                <p:nvPr/>
              </p:nvSpPr>
              <p:spPr bwMode="auto">
                <a:xfrm>
                  <a:off x="4500" y="1906"/>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8" name="Freeform 2813">
                  <a:extLst>
                    <a:ext uri="{FF2B5EF4-FFF2-40B4-BE49-F238E27FC236}">
                      <a16:creationId xmlns:a16="http://schemas.microsoft.com/office/drawing/2014/main" id="{B4275F29-EFF3-4C8B-A233-956FC5F5751B}"/>
                    </a:ext>
                  </a:extLst>
                </p:cNvPr>
                <p:cNvSpPr>
                  <a:spLocks/>
                </p:cNvSpPr>
                <p:nvPr/>
              </p:nvSpPr>
              <p:spPr bwMode="auto">
                <a:xfrm>
                  <a:off x="4497" y="1934"/>
                  <a:ext cx="3" cy="1"/>
                </a:xfrm>
                <a:custGeom>
                  <a:avLst/>
                  <a:gdLst>
                    <a:gd name="T0" fmla="*/ 0 w 3"/>
                    <a:gd name="T1" fmla="*/ 1 h 1"/>
                    <a:gd name="T2" fmla="*/ 3 w 3"/>
                    <a:gd name="T3" fmla="*/ 1 h 1"/>
                    <a:gd name="T4" fmla="*/ 0 w 3"/>
                    <a:gd name="T5" fmla="*/ 0 h 1"/>
                  </a:gdLst>
                  <a:ahLst/>
                  <a:cxnLst>
                    <a:cxn ang="0">
                      <a:pos x="T0" y="T1"/>
                    </a:cxn>
                    <a:cxn ang="0">
                      <a:pos x="T2" y="T3"/>
                    </a:cxn>
                    <a:cxn ang="0">
                      <a:pos x="T4" y="T5"/>
                    </a:cxn>
                  </a:cxnLst>
                  <a:rect l="0" t="0" r="r" b="b"/>
                  <a:pathLst>
                    <a:path w="3" h="1">
                      <a:moveTo>
                        <a:pt x="0" y="1"/>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9" name="Freeform 2814">
                  <a:extLst>
                    <a:ext uri="{FF2B5EF4-FFF2-40B4-BE49-F238E27FC236}">
                      <a16:creationId xmlns:a16="http://schemas.microsoft.com/office/drawing/2014/main" id="{5A7C84D7-078A-41A0-82FB-4930A6ED89A3}"/>
                    </a:ext>
                  </a:extLst>
                </p:cNvPr>
                <p:cNvSpPr>
                  <a:spLocks/>
                </p:cNvSpPr>
                <p:nvPr/>
              </p:nvSpPr>
              <p:spPr bwMode="auto">
                <a:xfrm>
                  <a:off x="4495" y="1958"/>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0" name="Freeform 2815">
                  <a:extLst>
                    <a:ext uri="{FF2B5EF4-FFF2-40B4-BE49-F238E27FC236}">
                      <a16:creationId xmlns:a16="http://schemas.microsoft.com/office/drawing/2014/main" id="{3DAC45FD-8095-49B8-8ADA-A672239D6E79}"/>
                    </a:ext>
                  </a:extLst>
                </p:cNvPr>
                <p:cNvSpPr>
                  <a:spLocks/>
                </p:cNvSpPr>
                <p:nvPr/>
              </p:nvSpPr>
              <p:spPr bwMode="auto">
                <a:xfrm>
                  <a:off x="4498" y="1985"/>
                  <a:ext cx="3" cy="7"/>
                </a:xfrm>
                <a:custGeom>
                  <a:avLst/>
                  <a:gdLst>
                    <a:gd name="T0" fmla="*/ 0 w 3"/>
                    <a:gd name="T1" fmla="*/ 0 h 7"/>
                    <a:gd name="T2" fmla="*/ 2 w 3"/>
                    <a:gd name="T3" fmla="*/ 7 h 7"/>
                    <a:gd name="T4" fmla="*/ 3 w 3"/>
                    <a:gd name="T5" fmla="*/ 0 h 7"/>
                  </a:gdLst>
                  <a:ahLst/>
                  <a:cxnLst>
                    <a:cxn ang="0">
                      <a:pos x="T0" y="T1"/>
                    </a:cxn>
                    <a:cxn ang="0">
                      <a:pos x="T2" y="T3"/>
                    </a:cxn>
                    <a:cxn ang="0">
                      <a:pos x="T4" y="T5"/>
                    </a:cxn>
                  </a:cxnLst>
                  <a:rect l="0" t="0" r="r" b="b"/>
                  <a:pathLst>
                    <a:path w="3" h="7">
                      <a:moveTo>
                        <a:pt x="0" y="0"/>
                      </a:moveTo>
                      <a:lnTo>
                        <a:pt x="2"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1" name="Freeform 2816">
                  <a:extLst>
                    <a:ext uri="{FF2B5EF4-FFF2-40B4-BE49-F238E27FC236}">
                      <a16:creationId xmlns:a16="http://schemas.microsoft.com/office/drawing/2014/main" id="{5EF005FD-4155-4474-99EF-43218DCFF14C}"/>
                    </a:ext>
                  </a:extLst>
                </p:cNvPr>
                <p:cNvSpPr>
                  <a:spLocks/>
                </p:cNvSpPr>
                <p:nvPr/>
              </p:nvSpPr>
              <p:spPr bwMode="auto">
                <a:xfrm>
                  <a:off x="4500" y="2012"/>
                  <a:ext cx="8" cy="9"/>
                </a:xfrm>
                <a:custGeom>
                  <a:avLst/>
                  <a:gdLst>
                    <a:gd name="T0" fmla="*/ 4 w 8"/>
                    <a:gd name="T1" fmla="*/ 0 h 9"/>
                    <a:gd name="T2" fmla="*/ 0 w 8"/>
                    <a:gd name="T3" fmla="*/ 9 h 9"/>
                    <a:gd name="T4" fmla="*/ 8 w 8"/>
                    <a:gd name="T5" fmla="*/ 3 h 9"/>
                  </a:gdLst>
                  <a:ahLst/>
                  <a:cxnLst>
                    <a:cxn ang="0">
                      <a:pos x="T0" y="T1"/>
                    </a:cxn>
                    <a:cxn ang="0">
                      <a:pos x="T2" y="T3"/>
                    </a:cxn>
                    <a:cxn ang="0">
                      <a:pos x="T4" y="T5"/>
                    </a:cxn>
                  </a:cxnLst>
                  <a:rect l="0" t="0" r="r" b="b"/>
                  <a:pathLst>
                    <a:path w="8" h="9">
                      <a:moveTo>
                        <a:pt x="4" y="0"/>
                      </a:moveTo>
                      <a:lnTo>
                        <a:pt x="0" y="9"/>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2" name="Freeform 2817">
                  <a:extLst>
                    <a:ext uri="{FF2B5EF4-FFF2-40B4-BE49-F238E27FC236}">
                      <a16:creationId xmlns:a16="http://schemas.microsoft.com/office/drawing/2014/main" id="{0051A71F-86B4-4FB5-8F40-A99B1A5285F0}"/>
                    </a:ext>
                  </a:extLst>
                </p:cNvPr>
                <p:cNvSpPr>
                  <a:spLocks/>
                </p:cNvSpPr>
                <p:nvPr/>
              </p:nvSpPr>
              <p:spPr bwMode="auto">
                <a:xfrm>
                  <a:off x="4500" y="2042"/>
                  <a:ext cx="13" cy="8"/>
                </a:xfrm>
                <a:custGeom>
                  <a:avLst/>
                  <a:gdLst>
                    <a:gd name="T0" fmla="*/ 10 w 13"/>
                    <a:gd name="T1" fmla="*/ 0 h 8"/>
                    <a:gd name="T2" fmla="*/ 0 w 13"/>
                    <a:gd name="T3" fmla="*/ 8 h 8"/>
                    <a:gd name="T4" fmla="*/ 13 w 13"/>
                    <a:gd name="T5" fmla="*/ 5 h 8"/>
                  </a:gdLst>
                  <a:ahLst/>
                  <a:cxnLst>
                    <a:cxn ang="0">
                      <a:pos x="T0" y="T1"/>
                    </a:cxn>
                    <a:cxn ang="0">
                      <a:pos x="T2" y="T3"/>
                    </a:cxn>
                    <a:cxn ang="0">
                      <a:pos x="T4" y="T5"/>
                    </a:cxn>
                  </a:cxnLst>
                  <a:rect l="0" t="0" r="r" b="b"/>
                  <a:pathLst>
                    <a:path w="13" h="8">
                      <a:moveTo>
                        <a:pt x="10" y="0"/>
                      </a:moveTo>
                      <a:lnTo>
                        <a:pt x="0" y="8"/>
                      </a:lnTo>
                      <a:lnTo>
                        <a:pt x="1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3" name="Freeform 2818">
                  <a:extLst>
                    <a:ext uri="{FF2B5EF4-FFF2-40B4-BE49-F238E27FC236}">
                      <a16:creationId xmlns:a16="http://schemas.microsoft.com/office/drawing/2014/main" id="{C06E4061-FDE6-4D3E-A368-3F50AD8005E8}"/>
                    </a:ext>
                  </a:extLst>
                </p:cNvPr>
                <p:cNvSpPr>
                  <a:spLocks/>
                </p:cNvSpPr>
                <p:nvPr/>
              </p:nvSpPr>
              <p:spPr bwMode="auto">
                <a:xfrm>
                  <a:off x="4500" y="2074"/>
                  <a:ext cx="13" cy="7"/>
                </a:xfrm>
                <a:custGeom>
                  <a:avLst/>
                  <a:gdLst>
                    <a:gd name="T0" fmla="*/ 13 w 13"/>
                    <a:gd name="T1" fmla="*/ 0 h 7"/>
                    <a:gd name="T2" fmla="*/ 0 w 13"/>
                    <a:gd name="T3" fmla="*/ 4 h 7"/>
                    <a:gd name="T4" fmla="*/ 13 w 13"/>
                    <a:gd name="T5" fmla="*/ 7 h 7"/>
                  </a:gdLst>
                  <a:ahLst/>
                  <a:cxnLst>
                    <a:cxn ang="0">
                      <a:pos x="T0" y="T1"/>
                    </a:cxn>
                    <a:cxn ang="0">
                      <a:pos x="T2" y="T3"/>
                    </a:cxn>
                    <a:cxn ang="0">
                      <a:pos x="T4" y="T5"/>
                    </a:cxn>
                  </a:cxnLst>
                  <a:rect l="0" t="0" r="r" b="b"/>
                  <a:pathLst>
                    <a:path w="13" h="7">
                      <a:moveTo>
                        <a:pt x="13" y="0"/>
                      </a:moveTo>
                      <a:lnTo>
                        <a:pt x="0" y="4"/>
                      </a:lnTo>
                      <a:lnTo>
                        <a:pt x="1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3020">
                <a:extLst>
                  <a:ext uri="{FF2B5EF4-FFF2-40B4-BE49-F238E27FC236}">
                    <a16:creationId xmlns:a16="http://schemas.microsoft.com/office/drawing/2014/main" id="{70D18A55-610A-4C28-A8AF-E40A963C4B2F}"/>
                  </a:ext>
                </a:extLst>
              </p:cNvPr>
              <p:cNvGrpSpPr>
                <a:grpSpLocks/>
              </p:cNvGrpSpPr>
              <p:nvPr/>
            </p:nvGrpSpPr>
            <p:grpSpPr bwMode="auto">
              <a:xfrm>
                <a:off x="4487" y="1705"/>
                <a:ext cx="188" cy="897"/>
                <a:chOff x="4487" y="1705"/>
                <a:chExt cx="188" cy="897"/>
              </a:xfrm>
            </p:grpSpPr>
            <p:sp>
              <p:nvSpPr>
                <p:cNvPr id="3184" name="Freeform 2820">
                  <a:extLst>
                    <a:ext uri="{FF2B5EF4-FFF2-40B4-BE49-F238E27FC236}">
                      <a16:creationId xmlns:a16="http://schemas.microsoft.com/office/drawing/2014/main" id="{76D6B611-4B36-4C49-850E-B35E60D42BBC}"/>
                    </a:ext>
                  </a:extLst>
                </p:cNvPr>
                <p:cNvSpPr>
                  <a:spLocks/>
                </p:cNvSpPr>
                <p:nvPr/>
              </p:nvSpPr>
              <p:spPr bwMode="auto">
                <a:xfrm>
                  <a:off x="4500" y="2107"/>
                  <a:ext cx="11" cy="7"/>
                </a:xfrm>
                <a:custGeom>
                  <a:avLst/>
                  <a:gdLst>
                    <a:gd name="T0" fmla="*/ 11 w 11"/>
                    <a:gd name="T1" fmla="*/ 2 h 7"/>
                    <a:gd name="T2" fmla="*/ 0 w 11"/>
                    <a:gd name="T3" fmla="*/ 0 h 7"/>
                    <a:gd name="T4" fmla="*/ 9 w 11"/>
                    <a:gd name="T5" fmla="*/ 7 h 7"/>
                  </a:gdLst>
                  <a:ahLst/>
                  <a:cxnLst>
                    <a:cxn ang="0">
                      <a:pos x="T0" y="T1"/>
                    </a:cxn>
                    <a:cxn ang="0">
                      <a:pos x="T2" y="T3"/>
                    </a:cxn>
                    <a:cxn ang="0">
                      <a:pos x="T4" y="T5"/>
                    </a:cxn>
                  </a:cxnLst>
                  <a:rect l="0" t="0" r="r" b="b"/>
                  <a:pathLst>
                    <a:path w="11" h="7">
                      <a:moveTo>
                        <a:pt x="11" y="2"/>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5" name="Freeform 2821">
                  <a:extLst>
                    <a:ext uri="{FF2B5EF4-FFF2-40B4-BE49-F238E27FC236}">
                      <a16:creationId xmlns:a16="http://schemas.microsoft.com/office/drawing/2014/main" id="{D29E9A80-EEBC-4098-B99C-4CF0E5B31B5E}"/>
                    </a:ext>
                  </a:extLst>
                </p:cNvPr>
                <p:cNvSpPr>
                  <a:spLocks/>
                </p:cNvSpPr>
                <p:nvPr/>
              </p:nvSpPr>
              <p:spPr bwMode="auto">
                <a:xfrm>
                  <a:off x="4500" y="2136"/>
                  <a:ext cx="6" cy="10"/>
                </a:xfrm>
                <a:custGeom>
                  <a:avLst/>
                  <a:gdLst>
                    <a:gd name="T0" fmla="*/ 6 w 6"/>
                    <a:gd name="T1" fmla="*/ 7 h 10"/>
                    <a:gd name="T2" fmla="*/ 0 w 6"/>
                    <a:gd name="T3" fmla="*/ 0 h 10"/>
                    <a:gd name="T4" fmla="*/ 2 w 6"/>
                    <a:gd name="T5" fmla="*/ 10 h 10"/>
                  </a:gdLst>
                  <a:ahLst/>
                  <a:cxnLst>
                    <a:cxn ang="0">
                      <a:pos x="T0" y="T1"/>
                    </a:cxn>
                    <a:cxn ang="0">
                      <a:pos x="T2" y="T3"/>
                    </a:cxn>
                    <a:cxn ang="0">
                      <a:pos x="T4" y="T5"/>
                    </a:cxn>
                  </a:cxnLst>
                  <a:rect l="0" t="0" r="r" b="b"/>
                  <a:pathLst>
                    <a:path w="6" h="10">
                      <a:moveTo>
                        <a:pt x="6" y="7"/>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6" name="Freeform 2822">
                  <a:extLst>
                    <a:ext uri="{FF2B5EF4-FFF2-40B4-BE49-F238E27FC236}">
                      <a16:creationId xmlns:a16="http://schemas.microsoft.com/office/drawing/2014/main" id="{58ADA969-0A59-42E7-89BA-540DE43DC285}"/>
                    </a:ext>
                  </a:extLst>
                </p:cNvPr>
                <p:cNvSpPr>
                  <a:spLocks/>
                </p:cNvSpPr>
                <p:nvPr/>
              </p:nvSpPr>
              <p:spPr bwMode="auto">
                <a:xfrm>
                  <a:off x="4496" y="2164"/>
                  <a:ext cx="5" cy="11"/>
                </a:xfrm>
                <a:custGeom>
                  <a:avLst/>
                  <a:gdLst>
                    <a:gd name="T0" fmla="*/ 5 w 5"/>
                    <a:gd name="T1" fmla="*/ 11 h 11"/>
                    <a:gd name="T2" fmla="*/ 4 w 5"/>
                    <a:gd name="T3" fmla="*/ 0 h 11"/>
                    <a:gd name="T4" fmla="*/ 0 w 5"/>
                    <a:gd name="T5" fmla="*/ 10 h 11"/>
                  </a:gdLst>
                  <a:ahLst/>
                  <a:cxnLst>
                    <a:cxn ang="0">
                      <a:pos x="T0" y="T1"/>
                    </a:cxn>
                    <a:cxn ang="0">
                      <a:pos x="T2" y="T3"/>
                    </a:cxn>
                    <a:cxn ang="0">
                      <a:pos x="T4" y="T5"/>
                    </a:cxn>
                  </a:cxnLst>
                  <a:rect l="0" t="0" r="r" b="b"/>
                  <a:pathLst>
                    <a:path w="5" h="11">
                      <a:moveTo>
                        <a:pt x="5" y="11"/>
                      </a:moveTo>
                      <a:lnTo>
                        <a:pt x="4"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7" name="Freeform 2823">
                  <a:extLst>
                    <a:ext uri="{FF2B5EF4-FFF2-40B4-BE49-F238E27FC236}">
                      <a16:creationId xmlns:a16="http://schemas.microsoft.com/office/drawing/2014/main" id="{86038C89-A35C-4FA1-BF13-7B0071C90CC8}"/>
                    </a:ext>
                  </a:extLst>
                </p:cNvPr>
                <p:cNvSpPr>
                  <a:spLocks/>
                </p:cNvSpPr>
                <p:nvPr/>
              </p:nvSpPr>
              <p:spPr bwMode="auto">
                <a:xfrm>
                  <a:off x="4494" y="2193"/>
                  <a:ext cx="6" cy="9"/>
                </a:xfrm>
                <a:custGeom>
                  <a:avLst/>
                  <a:gdLst>
                    <a:gd name="T0" fmla="*/ 4 w 6"/>
                    <a:gd name="T1" fmla="*/ 9 h 9"/>
                    <a:gd name="T2" fmla="*/ 6 w 6"/>
                    <a:gd name="T3" fmla="*/ 0 h 9"/>
                    <a:gd name="T4" fmla="*/ 0 w 6"/>
                    <a:gd name="T5" fmla="*/ 8 h 9"/>
                  </a:gdLst>
                  <a:ahLst/>
                  <a:cxnLst>
                    <a:cxn ang="0">
                      <a:pos x="T0" y="T1"/>
                    </a:cxn>
                    <a:cxn ang="0">
                      <a:pos x="T2" y="T3"/>
                    </a:cxn>
                    <a:cxn ang="0">
                      <a:pos x="T4" y="T5"/>
                    </a:cxn>
                  </a:cxnLst>
                  <a:rect l="0" t="0" r="r" b="b"/>
                  <a:pathLst>
                    <a:path w="6" h="9">
                      <a:moveTo>
                        <a:pt x="4" y="9"/>
                      </a:moveTo>
                      <a:lnTo>
                        <a:pt x="6"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8" name="Freeform 2824">
                  <a:extLst>
                    <a:ext uri="{FF2B5EF4-FFF2-40B4-BE49-F238E27FC236}">
                      <a16:creationId xmlns:a16="http://schemas.microsoft.com/office/drawing/2014/main" id="{C06D0DBB-3593-4DF0-B793-484627904453}"/>
                    </a:ext>
                  </a:extLst>
                </p:cNvPr>
                <p:cNvSpPr>
                  <a:spLocks/>
                </p:cNvSpPr>
                <p:nvPr/>
              </p:nvSpPr>
              <p:spPr bwMode="auto">
                <a:xfrm>
                  <a:off x="4496" y="2222"/>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9" name="Freeform 2825">
                  <a:extLst>
                    <a:ext uri="{FF2B5EF4-FFF2-40B4-BE49-F238E27FC236}">
                      <a16:creationId xmlns:a16="http://schemas.microsoft.com/office/drawing/2014/main" id="{45F8B8F0-27E8-46D8-A119-051464A69460}"/>
                    </a:ext>
                  </a:extLst>
                </p:cNvPr>
                <p:cNvSpPr>
                  <a:spLocks/>
                </p:cNvSpPr>
                <p:nvPr/>
              </p:nvSpPr>
              <p:spPr bwMode="auto">
                <a:xfrm>
                  <a:off x="4499" y="2250"/>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0" name="Freeform 2826">
                  <a:extLst>
                    <a:ext uri="{FF2B5EF4-FFF2-40B4-BE49-F238E27FC236}">
                      <a16:creationId xmlns:a16="http://schemas.microsoft.com/office/drawing/2014/main" id="{B030BB59-4730-40AE-9BD9-55C5B6513DEF}"/>
                    </a:ext>
                  </a:extLst>
                </p:cNvPr>
                <p:cNvSpPr>
                  <a:spLocks/>
                </p:cNvSpPr>
                <p:nvPr/>
              </p:nvSpPr>
              <p:spPr bwMode="auto">
                <a:xfrm>
                  <a:off x="4500" y="2278"/>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1" name="Freeform 2827">
                  <a:extLst>
                    <a:ext uri="{FF2B5EF4-FFF2-40B4-BE49-F238E27FC236}">
                      <a16:creationId xmlns:a16="http://schemas.microsoft.com/office/drawing/2014/main" id="{62173B01-C885-4670-A77E-F291E4C97839}"/>
                    </a:ext>
                  </a:extLst>
                </p:cNvPr>
                <p:cNvSpPr>
                  <a:spLocks/>
                </p:cNvSpPr>
                <p:nvPr/>
              </p:nvSpPr>
              <p:spPr bwMode="auto">
                <a:xfrm>
                  <a:off x="4500" y="2307"/>
                  <a:ext cx="4" cy="2"/>
                </a:xfrm>
                <a:custGeom>
                  <a:avLst/>
                  <a:gdLst>
                    <a:gd name="T0" fmla="*/ 4 w 4"/>
                    <a:gd name="T1" fmla="*/ 0 h 2"/>
                    <a:gd name="T2" fmla="*/ 0 w 4"/>
                    <a:gd name="T3" fmla="*/ 1 h 2"/>
                    <a:gd name="T4" fmla="*/ 3 w 4"/>
                    <a:gd name="T5" fmla="*/ 2 h 2"/>
                  </a:gdLst>
                  <a:ahLst/>
                  <a:cxnLst>
                    <a:cxn ang="0">
                      <a:pos x="T0" y="T1"/>
                    </a:cxn>
                    <a:cxn ang="0">
                      <a:pos x="T2" y="T3"/>
                    </a:cxn>
                    <a:cxn ang="0">
                      <a:pos x="T4" y="T5"/>
                    </a:cxn>
                  </a:cxnLst>
                  <a:rect l="0" t="0" r="r" b="b"/>
                  <a:pathLst>
                    <a:path w="4" h="2">
                      <a:moveTo>
                        <a:pt x="4"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2" name="Freeform 2828">
                  <a:extLst>
                    <a:ext uri="{FF2B5EF4-FFF2-40B4-BE49-F238E27FC236}">
                      <a16:creationId xmlns:a16="http://schemas.microsoft.com/office/drawing/2014/main" id="{3F42B992-6E43-44C8-99F5-EB65BE4B1A44}"/>
                    </a:ext>
                  </a:extLst>
                </p:cNvPr>
                <p:cNvSpPr>
                  <a:spLocks/>
                </p:cNvSpPr>
                <p:nvPr/>
              </p:nvSpPr>
              <p:spPr bwMode="auto">
                <a:xfrm>
                  <a:off x="4500" y="2337"/>
                  <a:ext cx="5" cy="5"/>
                </a:xfrm>
                <a:custGeom>
                  <a:avLst/>
                  <a:gdLst>
                    <a:gd name="T0" fmla="*/ 5 w 5"/>
                    <a:gd name="T1" fmla="*/ 3 h 5"/>
                    <a:gd name="T2" fmla="*/ 0 w 5"/>
                    <a:gd name="T3" fmla="*/ 0 h 5"/>
                    <a:gd name="T4" fmla="*/ 2 w 5"/>
                    <a:gd name="T5" fmla="*/ 5 h 5"/>
                  </a:gdLst>
                  <a:ahLst/>
                  <a:cxnLst>
                    <a:cxn ang="0">
                      <a:pos x="T0" y="T1"/>
                    </a:cxn>
                    <a:cxn ang="0">
                      <a:pos x="T2" y="T3"/>
                    </a:cxn>
                    <a:cxn ang="0">
                      <a:pos x="T4" y="T5"/>
                    </a:cxn>
                  </a:cxnLst>
                  <a:rect l="0" t="0" r="r" b="b"/>
                  <a:pathLst>
                    <a:path w="5" h="5">
                      <a:moveTo>
                        <a:pt x="5" y="3"/>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3" name="Freeform 2829">
                  <a:extLst>
                    <a:ext uri="{FF2B5EF4-FFF2-40B4-BE49-F238E27FC236}">
                      <a16:creationId xmlns:a16="http://schemas.microsoft.com/office/drawing/2014/main" id="{3591ADEA-C4BF-4A06-B1DB-3C40958F53D7}"/>
                    </a:ext>
                  </a:extLst>
                </p:cNvPr>
                <p:cNvSpPr>
                  <a:spLocks/>
                </p:cNvSpPr>
                <p:nvPr/>
              </p:nvSpPr>
              <p:spPr bwMode="auto">
                <a:xfrm>
                  <a:off x="4500" y="2365"/>
                  <a:ext cx="4" cy="10"/>
                </a:xfrm>
                <a:custGeom>
                  <a:avLst/>
                  <a:gdLst>
                    <a:gd name="T0" fmla="*/ 4 w 4"/>
                    <a:gd name="T1" fmla="*/ 9 h 10"/>
                    <a:gd name="T2" fmla="*/ 0 w 4"/>
                    <a:gd name="T3" fmla="*/ 0 h 10"/>
                    <a:gd name="T4" fmla="*/ 0 w 4"/>
                    <a:gd name="T5" fmla="*/ 10 h 10"/>
                  </a:gdLst>
                  <a:ahLst/>
                  <a:cxnLst>
                    <a:cxn ang="0">
                      <a:pos x="T0" y="T1"/>
                    </a:cxn>
                    <a:cxn ang="0">
                      <a:pos x="T2" y="T3"/>
                    </a:cxn>
                    <a:cxn ang="0">
                      <a:pos x="T4" y="T5"/>
                    </a:cxn>
                  </a:cxnLst>
                  <a:rect l="0" t="0" r="r" b="b"/>
                  <a:pathLst>
                    <a:path w="4" h="10">
                      <a:moveTo>
                        <a:pt x="4" y="9"/>
                      </a:moveTo>
                      <a:lnTo>
                        <a:pt x="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4" name="Freeform 2830">
                  <a:extLst>
                    <a:ext uri="{FF2B5EF4-FFF2-40B4-BE49-F238E27FC236}">
                      <a16:creationId xmlns:a16="http://schemas.microsoft.com/office/drawing/2014/main" id="{FA96932F-30E8-45C4-A3DE-C2B8A25C7495}"/>
                    </a:ext>
                  </a:extLst>
                </p:cNvPr>
                <p:cNvSpPr>
                  <a:spLocks/>
                </p:cNvSpPr>
                <p:nvPr/>
              </p:nvSpPr>
              <p:spPr bwMode="auto">
                <a:xfrm>
                  <a:off x="4496" y="2394"/>
                  <a:ext cx="7" cy="14"/>
                </a:xfrm>
                <a:custGeom>
                  <a:avLst/>
                  <a:gdLst>
                    <a:gd name="T0" fmla="*/ 7 w 7"/>
                    <a:gd name="T1" fmla="*/ 13 h 14"/>
                    <a:gd name="T2" fmla="*/ 4 w 7"/>
                    <a:gd name="T3" fmla="*/ 0 h 14"/>
                    <a:gd name="T4" fmla="*/ 0 w 7"/>
                    <a:gd name="T5" fmla="*/ 14 h 14"/>
                  </a:gdLst>
                  <a:ahLst/>
                  <a:cxnLst>
                    <a:cxn ang="0">
                      <a:pos x="T0" y="T1"/>
                    </a:cxn>
                    <a:cxn ang="0">
                      <a:pos x="T2" y="T3"/>
                    </a:cxn>
                    <a:cxn ang="0">
                      <a:pos x="T4" y="T5"/>
                    </a:cxn>
                  </a:cxnLst>
                  <a:rect l="0" t="0" r="r" b="b"/>
                  <a:pathLst>
                    <a:path w="7" h="14">
                      <a:moveTo>
                        <a:pt x="7" y="13"/>
                      </a:moveTo>
                      <a:lnTo>
                        <a:pt x="4"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5" name="Freeform 2831">
                  <a:extLst>
                    <a:ext uri="{FF2B5EF4-FFF2-40B4-BE49-F238E27FC236}">
                      <a16:creationId xmlns:a16="http://schemas.microsoft.com/office/drawing/2014/main" id="{AF26CBC0-2326-46FE-B4CE-0B063F5C9A0A}"/>
                    </a:ext>
                  </a:extLst>
                </p:cNvPr>
                <p:cNvSpPr>
                  <a:spLocks/>
                </p:cNvSpPr>
                <p:nvPr/>
              </p:nvSpPr>
              <p:spPr bwMode="auto">
                <a:xfrm>
                  <a:off x="4493" y="2423"/>
                  <a:ext cx="7" cy="16"/>
                </a:xfrm>
                <a:custGeom>
                  <a:avLst/>
                  <a:gdLst>
                    <a:gd name="T0" fmla="*/ 7 w 7"/>
                    <a:gd name="T1" fmla="*/ 16 h 16"/>
                    <a:gd name="T2" fmla="*/ 7 w 7"/>
                    <a:gd name="T3" fmla="*/ 0 h 16"/>
                    <a:gd name="T4" fmla="*/ 0 w 7"/>
                    <a:gd name="T5" fmla="*/ 15 h 16"/>
                  </a:gdLst>
                  <a:ahLst/>
                  <a:cxnLst>
                    <a:cxn ang="0">
                      <a:pos x="T0" y="T1"/>
                    </a:cxn>
                    <a:cxn ang="0">
                      <a:pos x="T2" y="T3"/>
                    </a:cxn>
                    <a:cxn ang="0">
                      <a:pos x="T4" y="T5"/>
                    </a:cxn>
                  </a:cxnLst>
                  <a:rect l="0" t="0" r="r" b="b"/>
                  <a:pathLst>
                    <a:path w="7" h="16">
                      <a:moveTo>
                        <a:pt x="7" y="16"/>
                      </a:moveTo>
                      <a:lnTo>
                        <a:pt x="7"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6" name="Freeform 2832">
                  <a:extLst>
                    <a:ext uri="{FF2B5EF4-FFF2-40B4-BE49-F238E27FC236}">
                      <a16:creationId xmlns:a16="http://schemas.microsoft.com/office/drawing/2014/main" id="{EDFC66A3-78DB-47C3-9632-814C2356B509}"/>
                    </a:ext>
                  </a:extLst>
                </p:cNvPr>
                <p:cNvSpPr>
                  <a:spLocks/>
                </p:cNvSpPr>
                <p:nvPr/>
              </p:nvSpPr>
              <p:spPr bwMode="auto">
                <a:xfrm>
                  <a:off x="4489" y="2452"/>
                  <a:ext cx="11" cy="16"/>
                </a:xfrm>
                <a:custGeom>
                  <a:avLst/>
                  <a:gdLst>
                    <a:gd name="T0" fmla="*/ 7 w 11"/>
                    <a:gd name="T1" fmla="*/ 16 h 16"/>
                    <a:gd name="T2" fmla="*/ 11 w 11"/>
                    <a:gd name="T3" fmla="*/ 0 h 16"/>
                    <a:gd name="T4" fmla="*/ 0 w 11"/>
                    <a:gd name="T5" fmla="*/ 13 h 16"/>
                  </a:gdLst>
                  <a:ahLst/>
                  <a:cxnLst>
                    <a:cxn ang="0">
                      <a:pos x="T0" y="T1"/>
                    </a:cxn>
                    <a:cxn ang="0">
                      <a:pos x="T2" y="T3"/>
                    </a:cxn>
                    <a:cxn ang="0">
                      <a:pos x="T4" y="T5"/>
                    </a:cxn>
                  </a:cxnLst>
                  <a:rect l="0" t="0" r="r" b="b"/>
                  <a:pathLst>
                    <a:path w="11" h="16">
                      <a:moveTo>
                        <a:pt x="7" y="16"/>
                      </a:moveTo>
                      <a:lnTo>
                        <a:pt x="11"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7" name="Freeform 2833">
                  <a:extLst>
                    <a:ext uri="{FF2B5EF4-FFF2-40B4-BE49-F238E27FC236}">
                      <a16:creationId xmlns:a16="http://schemas.microsoft.com/office/drawing/2014/main" id="{ACCA3927-E9C2-4725-823E-CEFA63862A8B}"/>
                    </a:ext>
                  </a:extLst>
                </p:cNvPr>
                <p:cNvSpPr>
                  <a:spLocks/>
                </p:cNvSpPr>
                <p:nvPr/>
              </p:nvSpPr>
              <p:spPr bwMode="auto">
                <a:xfrm>
                  <a:off x="4487" y="2480"/>
                  <a:ext cx="13" cy="14"/>
                </a:xfrm>
                <a:custGeom>
                  <a:avLst/>
                  <a:gdLst>
                    <a:gd name="T0" fmla="*/ 6 w 13"/>
                    <a:gd name="T1" fmla="*/ 14 h 14"/>
                    <a:gd name="T2" fmla="*/ 13 w 13"/>
                    <a:gd name="T3" fmla="*/ 0 h 14"/>
                    <a:gd name="T4" fmla="*/ 0 w 13"/>
                    <a:gd name="T5" fmla="*/ 10 h 14"/>
                  </a:gdLst>
                  <a:ahLst/>
                  <a:cxnLst>
                    <a:cxn ang="0">
                      <a:pos x="T0" y="T1"/>
                    </a:cxn>
                    <a:cxn ang="0">
                      <a:pos x="T2" y="T3"/>
                    </a:cxn>
                    <a:cxn ang="0">
                      <a:pos x="T4" y="T5"/>
                    </a:cxn>
                  </a:cxnLst>
                  <a:rect l="0" t="0" r="r" b="b"/>
                  <a:pathLst>
                    <a:path w="13" h="14">
                      <a:moveTo>
                        <a:pt x="6" y="14"/>
                      </a:moveTo>
                      <a:lnTo>
                        <a:pt x="13"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8" name="Freeform 2834">
                  <a:extLst>
                    <a:ext uri="{FF2B5EF4-FFF2-40B4-BE49-F238E27FC236}">
                      <a16:creationId xmlns:a16="http://schemas.microsoft.com/office/drawing/2014/main" id="{541D3C88-1BF5-4F35-893D-E595E1C5EDB3}"/>
                    </a:ext>
                  </a:extLst>
                </p:cNvPr>
                <p:cNvSpPr>
                  <a:spLocks/>
                </p:cNvSpPr>
                <p:nvPr/>
              </p:nvSpPr>
              <p:spPr bwMode="auto">
                <a:xfrm>
                  <a:off x="4487" y="2509"/>
                  <a:ext cx="13" cy="10"/>
                </a:xfrm>
                <a:custGeom>
                  <a:avLst/>
                  <a:gdLst>
                    <a:gd name="T0" fmla="*/ 4 w 13"/>
                    <a:gd name="T1" fmla="*/ 10 h 10"/>
                    <a:gd name="T2" fmla="*/ 13 w 13"/>
                    <a:gd name="T3" fmla="*/ 0 h 10"/>
                    <a:gd name="T4" fmla="*/ 0 w 13"/>
                    <a:gd name="T5" fmla="*/ 5 h 10"/>
                  </a:gdLst>
                  <a:ahLst/>
                  <a:cxnLst>
                    <a:cxn ang="0">
                      <a:pos x="T0" y="T1"/>
                    </a:cxn>
                    <a:cxn ang="0">
                      <a:pos x="T2" y="T3"/>
                    </a:cxn>
                    <a:cxn ang="0">
                      <a:pos x="T4" y="T5"/>
                    </a:cxn>
                  </a:cxnLst>
                  <a:rect l="0" t="0" r="r" b="b"/>
                  <a:pathLst>
                    <a:path w="13" h="10">
                      <a:moveTo>
                        <a:pt x="4" y="10"/>
                      </a:moveTo>
                      <a:lnTo>
                        <a:pt x="1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9" name="Freeform 2835">
                  <a:extLst>
                    <a:ext uri="{FF2B5EF4-FFF2-40B4-BE49-F238E27FC236}">
                      <a16:creationId xmlns:a16="http://schemas.microsoft.com/office/drawing/2014/main" id="{18B8C23D-65D0-44A6-98D8-FF9BBF1F2BEF}"/>
                    </a:ext>
                  </a:extLst>
                </p:cNvPr>
                <p:cNvSpPr>
                  <a:spLocks/>
                </p:cNvSpPr>
                <p:nvPr/>
              </p:nvSpPr>
              <p:spPr bwMode="auto">
                <a:xfrm>
                  <a:off x="4490" y="2538"/>
                  <a:ext cx="10" cy="6"/>
                </a:xfrm>
                <a:custGeom>
                  <a:avLst/>
                  <a:gdLst>
                    <a:gd name="T0" fmla="*/ 3 w 10"/>
                    <a:gd name="T1" fmla="*/ 6 h 6"/>
                    <a:gd name="T2" fmla="*/ 10 w 10"/>
                    <a:gd name="T3" fmla="*/ 0 h 6"/>
                    <a:gd name="T4" fmla="*/ 0 w 10"/>
                    <a:gd name="T5" fmla="*/ 2 h 6"/>
                  </a:gdLst>
                  <a:ahLst/>
                  <a:cxnLst>
                    <a:cxn ang="0">
                      <a:pos x="T0" y="T1"/>
                    </a:cxn>
                    <a:cxn ang="0">
                      <a:pos x="T2" y="T3"/>
                    </a:cxn>
                    <a:cxn ang="0">
                      <a:pos x="T4" y="T5"/>
                    </a:cxn>
                  </a:cxnLst>
                  <a:rect l="0" t="0" r="r" b="b"/>
                  <a:pathLst>
                    <a:path w="10" h="6">
                      <a:moveTo>
                        <a:pt x="3" y="6"/>
                      </a:moveTo>
                      <a:lnTo>
                        <a:pt x="1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0" name="Freeform 2836">
                  <a:extLst>
                    <a:ext uri="{FF2B5EF4-FFF2-40B4-BE49-F238E27FC236}">
                      <a16:creationId xmlns:a16="http://schemas.microsoft.com/office/drawing/2014/main" id="{990A0768-3B3D-4569-BFC4-F2A895B0617E}"/>
                    </a:ext>
                  </a:extLst>
                </p:cNvPr>
                <p:cNvSpPr>
                  <a:spLocks/>
                </p:cNvSpPr>
                <p:nvPr/>
              </p:nvSpPr>
              <p:spPr bwMode="auto">
                <a:xfrm>
                  <a:off x="4495" y="2567"/>
                  <a:ext cx="5" cy="2"/>
                </a:xfrm>
                <a:custGeom>
                  <a:avLst/>
                  <a:gdLst>
                    <a:gd name="T0" fmla="*/ 1 w 5"/>
                    <a:gd name="T1" fmla="*/ 2 h 2"/>
                    <a:gd name="T2" fmla="*/ 5 w 5"/>
                    <a:gd name="T3" fmla="*/ 0 h 2"/>
                    <a:gd name="T4" fmla="*/ 0 w 5"/>
                    <a:gd name="T5" fmla="*/ 1 h 2"/>
                  </a:gdLst>
                  <a:ahLst/>
                  <a:cxnLst>
                    <a:cxn ang="0">
                      <a:pos x="T0" y="T1"/>
                    </a:cxn>
                    <a:cxn ang="0">
                      <a:pos x="T2" y="T3"/>
                    </a:cxn>
                    <a:cxn ang="0">
                      <a:pos x="T4" y="T5"/>
                    </a:cxn>
                  </a:cxnLst>
                  <a:rect l="0" t="0" r="r" b="b"/>
                  <a:pathLst>
                    <a:path w="5" h="2">
                      <a:moveTo>
                        <a:pt x="1" y="2"/>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1" name="Freeform 2837">
                  <a:extLst>
                    <a:ext uri="{FF2B5EF4-FFF2-40B4-BE49-F238E27FC236}">
                      <a16:creationId xmlns:a16="http://schemas.microsoft.com/office/drawing/2014/main" id="{0737AC06-BF58-4F37-9378-FA90BA521AFA}"/>
                    </a:ext>
                  </a:extLst>
                </p:cNvPr>
                <p:cNvSpPr>
                  <a:spLocks/>
                </p:cNvSpPr>
                <p:nvPr/>
              </p:nvSpPr>
              <p:spPr bwMode="auto">
                <a:xfrm>
                  <a:off x="4500" y="2595"/>
                  <a:ext cx="1" cy="2"/>
                </a:xfrm>
                <a:custGeom>
                  <a:avLst/>
                  <a:gdLst>
                    <a:gd name="T0" fmla="*/ 1 w 1"/>
                    <a:gd name="T1" fmla="*/ 1 h 2"/>
                    <a:gd name="T2" fmla="*/ 0 w 1"/>
                    <a:gd name="T3" fmla="*/ 0 h 2"/>
                    <a:gd name="T4" fmla="*/ 0 w 1"/>
                    <a:gd name="T5" fmla="*/ 2 h 2"/>
                  </a:gdLst>
                  <a:ahLst/>
                  <a:cxnLst>
                    <a:cxn ang="0">
                      <a:pos x="T0" y="T1"/>
                    </a:cxn>
                    <a:cxn ang="0">
                      <a:pos x="T2" y="T3"/>
                    </a:cxn>
                    <a:cxn ang="0">
                      <a:pos x="T4" y="T5"/>
                    </a:cxn>
                  </a:cxnLst>
                  <a:rect l="0" t="0" r="r" b="b"/>
                  <a:pathLst>
                    <a:path w="1" h="2">
                      <a:moveTo>
                        <a:pt x="1" y="1"/>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2" name="Freeform 2838">
                  <a:extLst>
                    <a:ext uri="{FF2B5EF4-FFF2-40B4-BE49-F238E27FC236}">
                      <a16:creationId xmlns:a16="http://schemas.microsoft.com/office/drawing/2014/main" id="{726C2C01-B542-414B-8622-B50E289B754C}"/>
                    </a:ext>
                  </a:extLst>
                </p:cNvPr>
                <p:cNvSpPr>
                  <a:spLocks/>
                </p:cNvSpPr>
                <p:nvPr/>
              </p:nvSpPr>
              <p:spPr bwMode="auto">
                <a:xfrm>
                  <a:off x="4528" y="1705"/>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3" name="Freeform 2839">
                  <a:extLst>
                    <a:ext uri="{FF2B5EF4-FFF2-40B4-BE49-F238E27FC236}">
                      <a16:creationId xmlns:a16="http://schemas.microsoft.com/office/drawing/2014/main" id="{6C48E849-9625-49B7-B6E9-50F71D89946B}"/>
                    </a:ext>
                  </a:extLst>
                </p:cNvPr>
                <p:cNvSpPr>
                  <a:spLocks/>
                </p:cNvSpPr>
                <p:nvPr/>
              </p:nvSpPr>
              <p:spPr bwMode="auto">
                <a:xfrm>
                  <a:off x="4528" y="1733"/>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4" name="Freeform 2840">
                  <a:extLst>
                    <a:ext uri="{FF2B5EF4-FFF2-40B4-BE49-F238E27FC236}">
                      <a16:creationId xmlns:a16="http://schemas.microsoft.com/office/drawing/2014/main" id="{78BD2FF8-48EC-48AE-AB1E-736475139B3F}"/>
                    </a:ext>
                  </a:extLst>
                </p:cNvPr>
                <p:cNvSpPr>
                  <a:spLocks/>
                </p:cNvSpPr>
                <p:nvPr/>
              </p:nvSpPr>
              <p:spPr bwMode="auto">
                <a:xfrm>
                  <a:off x="4528" y="1762"/>
                  <a:ext cx="10" cy="8"/>
                </a:xfrm>
                <a:custGeom>
                  <a:avLst/>
                  <a:gdLst>
                    <a:gd name="T0" fmla="*/ 10 w 10"/>
                    <a:gd name="T1" fmla="*/ 3 h 8"/>
                    <a:gd name="T2" fmla="*/ 0 w 10"/>
                    <a:gd name="T3" fmla="*/ 0 h 8"/>
                    <a:gd name="T4" fmla="*/ 8 w 10"/>
                    <a:gd name="T5" fmla="*/ 8 h 8"/>
                  </a:gdLst>
                  <a:ahLst/>
                  <a:cxnLst>
                    <a:cxn ang="0">
                      <a:pos x="T0" y="T1"/>
                    </a:cxn>
                    <a:cxn ang="0">
                      <a:pos x="T2" y="T3"/>
                    </a:cxn>
                    <a:cxn ang="0">
                      <a:pos x="T4" y="T5"/>
                    </a:cxn>
                  </a:cxnLst>
                  <a:rect l="0" t="0" r="r" b="b"/>
                  <a:pathLst>
                    <a:path w="10" h="8">
                      <a:moveTo>
                        <a:pt x="10"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5" name="Freeform 2841">
                  <a:extLst>
                    <a:ext uri="{FF2B5EF4-FFF2-40B4-BE49-F238E27FC236}">
                      <a16:creationId xmlns:a16="http://schemas.microsoft.com/office/drawing/2014/main" id="{7422B689-B5BA-42BF-9B28-EE10A95E5789}"/>
                    </a:ext>
                  </a:extLst>
                </p:cNvPr>
                <p:cNvSpPr>
                  <a:spLocks/>
                </p:cNvSpPr>
                <p:nvPr/>
              </p:nvSpPr>
              <p:spPr bwMode="auto">
                <a:xfrm>
                  <a:off x="4528" y="1791"/>
                  <a:ext cx="12" cy="9"/>
                </a:xfrm>
                <a:custGeom>
                  <a:avLst/>
                  <a:gdLst>
                    <a:gd name="T0" fmla="*/ 12 w 12"/>
                    <a:gd name="T1" fmla="*/ 4 h 9"/>
                    <a:gd name="T2" fmla="*/ 0 w 12"/>
                    <a:gd name="T3" fmla="*/ 0 h 9"/>
                    <a:gd name="T4" fmla="*/ 8 w 12"/>
                    <a:gd name="T5" fmla="*/ 9 h 9"/>
                  </a:gdLst>
                  <a:ahLst/>
                  <a:cxnLst>
                    <a:cxn ang="0">
                      <a:pos x="T0" y="T1"/>
                    </a:cxn>
                    <a:cxn ang="0">
                      <a:pos x="T2" y="T3"/>
                    </a:cxn>
                    <a:cxn ang="0">
                      <a:pos x="T4" y="T5"/>
                    </a:cxn>
                  </a:cxnLst>
                  <a:rect l="0" t="0" r="r" b="b"/>
                  <a:pathLst>
                    <a:path w="12" h="9">
                      <a:moveTo>
                        <a:pt x="12" y="4"/>
                      </a:moveTo>
                      <a:lnTo>
                        <a:pt x="0" y="0"/>
                      </a:lnTo>
                      <a:lnTo>
                        <a:pt x="8"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6" name="Freeform 2842">
                  <a:extLst>
                    <a:ext uri="{FF2B5EF4-FFF2-40B4-BE49-F238E27FC236}">
                      <a16:creationId xmlns:a16="http://schemas.microsoft.com/office/drawing/2014/main" id="{09268A4B-AC5A-4231-9C44-858ECA23A853}"/>
                    </a:ext>
                  </a:extLst>
                </p:cNvPr>
                <p:cNvSpPr>
                  <a:spLocks/>
                </p:cNvSpPr>
                <p:nvPr/>
              </p:nvSpPr>
              <p:spPr bwMode="auto">
                <a:xfrm>
                  <a:off x="4528" y="1820"/>
                  <a:ext cx="13" cy="10"/>
                </a:xfrm>
                <a:custGeom>
                  <a:avLst/>
                  <a:gdLst>
                    <a:gd name="T0" fmla="*/ 13 w 13"/>
                    <a:gd name="T1" fmla="*/ 5 h 10"/>
                    <a:gd name="T2" fmla="*/ 0 w 13"/>
                    <a:gd name="T3" fmla="*/ 0 h 10"/>
                    <a:gd name="T4" fmla="*/ 9 w 13"/>
                    <a:gd name="T5" fmla="*/ 10 h 10"/>
                  </a:gdLst>
                  <a:ahLst/>
                  <a:cxnLst>
                    <a:cxn ang="0">
                      <a:pos x="T0" y="T1"/>
                    </a:cxn>
                    <a:cxn ang="0">
                      <a:pos x="T2" y="T3"/>
                    </a:cxn>
                    <a:cxn ang="0">
                      <a:pos x="T4" y="T5"/>
                    </a:cxn>
                  </a:cxnLst>
                  <a:rect l="0" t="0" r="r" b="b"/>
                  <a:pathLst>
                    <a:path w="13" h="10">
                      <a:moveTo>
                        <a:pt x="13" y="5"/>
                      </a:moveTo>
                      <a:lnTo>
                        <a:pt x="0" y="0"/>
                      </a:lnTo>
                      <a:lnTo>
                        <a:pt x="9"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7" name="Freeform 2843">
                  <a:extLst>
                    <a:ext uri="{FF2B5EF4-FFF2-40B4-BE49-F238E27FC236}">
                      <a16:creationId xmlns:a16="http://schemas.microsoft.com/office/drawing/2014/main" id="{1E87764A-8B22-4FF7-B2EC-C46FCF1BDEC7}"/>
                    </a:ext>
                  </a:extLst>
                </p:cNvPr>
                <p:cNvSpPr>
                  <a:spLocks/>
                </p:cNvSpPr>
                <p:nvPr/>
              </p:nvSpPr>
              <p:spPr bwMode="auto">
                <a:xfrm>
                  <a:off x="4528" y="1848"/>
                  <a:ext cx="12" cy="10"/>
                </a:xfrm>
                <a:custGeom>
                  <a:avLst/>
                  <a:gdLst>
                    <a:gd name="T0" fmla="*/ 12 w 12"/>
                    <a:gd name="T1" fmla="*/ 4 h 10"/>
                    <a:gd name="T2" fmla="*/ 0 w 12"/>
                    <a:gd name="T3" fmla="*/ 0 h 10"/>
                    <a:gd name="T4" fmla="*/ 9 w 12"/>
                    <a:gd name="T5" fmla="*/ 10 h 10"/>
                  </a:gdLst>
                  <a:ahLst/>
                  <a:cxnLst>
                    <a:cxn ang="0">
                      <a:pos x="T0" y="T1"/>
                    </a:cxn>
                    <a:cxn ang="0">
                      <a:pos x="T2" y="T3"/>
                    </a:cxn>
                    <a:cxn ang="0">
                      <a:pos x="T4" y="T5"/>
                    </a:cxn>
                  </a:cxnLst>
                  <a:rect l="0" t="0" r="r" b="b"/>
                  <a:pathLst>
                    <a:path w="12" h="10">
                      <a:moveTo>
                        <a:pt x="12" y="4"/>
                      </a:moveTo>
                      <a:lnTo>
                        <a:pt x="0" y="0"/>
                      </a:lnTo>
                      <a:lnTo>
                        <a:pt x="9"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8" name="Freeform 2844">
                  <a:extLst>
                    <a:ext uri="{FF2B5EF4-FFF2-40B4-BE49-F238E27FC236}">
                      <a16:creationId xmlns:a16="http://schemas.microsoft.com/office/drawing/2014/main" id="{AA567D18-FFCA-4A58-8D68-78935EBCEBA2}"/>
                    </a:ext>
                  </a:extLst>
                </p:cNvPr>
                <p:cNvSpPr>
                  <a:spLocks/>
                </p:cNvSpPr>
                <p:nvPr/>
              </p:nvSpPr>
              <p:spPr bwMode="auto">
                <a:xfrm>
                  <a:off x="4528" y="1877"/>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9" name="Freeform 2845">
                  <a:extLst>
                    <a:ext uri="{FF2B5EF4-FFF2-40B4-BE49-F238E27FC236}">
                      <a16:creationId xmlns:a16="http://schemas.microsoft.com/office/drawing/2014/main" id="{3A12E640-114F-4C1F-889F-9DD1F5842F55}"/>
                    </a:ext>
                  </a:extLst>
                </p:cNvPr>
                <p:cNvSpPr>
                  <a:spLocks/>
                </p:cNvSpPr>
                <p:nvPr/>
              </p:nvSpPr>
              <p:spPr bwMode="auto">
                <a:xfrm>
                  <a:off x="4528" y="1905"/>
                  <a:ext cx="5" cy="3"/>
                </a:xfrm>
                <a:custGeom>
                  <a:avLst/>
                  <a:gdLst>
                    <a:gd name="T0" fmla="*/ 5 w 5"/>
                    <a:gd name="T1" fmla="*/ 0 h 3"/>
                    <a:gd name="T2" fmla="*/ 0 w 5"/>
                    <a:gd name="T3" fmla="*/ 1 h 3"/>
                    <a:gd name="T4" fmla="*/ 4 w 5"/>
                    <a:gd name="T5" fmla="*/ 3 h 3"/>
                  </a:gdLst>
                  <a:ahLst/>
                  <a:cxnLst>
                    <a:cxn ang="0">
                      <a:pos x="T0" y="T1"/>
                    </a:cxn>
                    <a:cxn ang="0">
                      <a:pos x="T2" y="T3"/>
                    </a:cxn>
                    <a:cxn ang="0">
                      <a:pos x="T4" y="T5"/>
                    </a:cxn>
                  </a:cxnLst>
                  <a:rect l="0" t="0" r="r" b="b"/>
                  <a:pathLst>
                    <a:path w="5" h="3">
                      <a:moveTo>
                        <a:pt x="5" y="0"/>
                      </a:moveTo>
                      <a:lnTo>
                        <a:pt x="0" y="1"/>
                      </a:lnTo>
                      <a:lnTo>
                        <a:pt x="4"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0" name="Freeform 2846">
                  <a:extLst>
                    <a:ext uri="{FF2B5EF4-FFF2-40B4-BE49-F238E27FC236}">
                      <a16:creationId xmlns:a16="http://schemas.microsoft.com/office/drawing/2014/main" id="{EC9DFDE3-2547-411D-987C-8886060E7777}"/>
                    </a:ext>
                  </a:extLst>
                </p:cNvPr>
                <p:cNvSpPr>
                  <a:spLocks/>
                </p:cNvSpPr>
                <p:nvPr/>
              </p:nvSpPr>
              <p:spPr bwMode="auto">
                <a:xfrm>
                  <a:off x="4528" y="1931"/>
                  <a:ext cx="2" cy="4"/>
                </a:xfrm>
                <a:custGeom>
                  <a:avLst/>
                  <a:gdLst>
                    <a:gd name="T0" fmla="*/ 1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1"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1" name="Freeform 2847">
                  <a:extLst>
                    <a:ext uri="{FF2B5EF4-FFF2-40B4-BE49-F238E27FC236}">
                      <a16:creationId xmlns:a16="http://schemas.microsoft.com/office/drawing/2014/main" id="{DF123EDE-006F-4683-A528-81D040EE2848}"/>
                    </a:ext>
                  </a:extLst>
                </p:cNvPr>
                <p:cNvSpPr>
                  <a:spLocks/>
                </p:cNvSpPr>
                <p:nvPr/>
              </p:nvSpPr>
              <p:spPr bwMode="auto">
                <a:xfrm>
                  <a:off x="4528" y="1957"/>
                  <a:ext cx="3" cy="6"/>
                </a:xfrm>
                <a:custGeom>
                  <a:avLst/>
                  <a:gdLst>
                    <a:gd name="T0" fmla="*/ 0 w 3"/>
                    <a:gd name="T1" fmla="*/ 0 h 6"/>
                    <a:gd name="T2" fmla="*/ 0 w 3"/>
                    <a:gd name="T3" fmla="*/ 6 h 6"/>
                    <a:gd name="T4" fmla="*/ 3 w 3"/>
                    <a:gd name="T5" fmla="*/ 0 h 6"/>
                  </a:gdLst>
                  <a:ahLst/>
                  <a:cxnLst>
                    <a:cxn ang="0">
                      <a:pos x="T0" y="T1"/>
                    </a:cxn>
                    <a:cxn ang="0">
                      <a:pos x="T2" y="T3"/>
                    </a:cxn>
                    <a:cxn ang="0">
                      <a:pos x="T4" y="T5"/>
                    </a:cxn>
                  </a:cxnLst>
                  <a:rect l="0" t="0" r="r" b="b"/>
                  <a:pathLst>
                    <a:path w="3" h="6">
                      <a:moveTo>
                        <a:pt x="0" y="0"/>
                      </a:moveTo>
                      <a:lnTo>
                        <a:pt x="0"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2" name="Freeform 2848">
                  <a:extLst>
                    <a:ext uri="{FF2B5EF4-FFF2-40B4-BE49-F238E27FC236}">
                      <a16:creationId xmlns:a16="http://schemas.microsoft.com/office/drawing/2014/main" id="{53F2248B-84FF-40DC-A11E-1D4C809BEBCF}"/>
                    </a:ext>
                  </a:extLst>
                </p:cNvPr>
                <p:cNvSpPr>
                  <a:spLocks/>
                </p:cNvSpPr>
                <p:nvPr/>
              </p:nvSpPr>
              <p:spPr bwMode="auto">
                <a:xfrm>
                  <a:off x="4528" y="1983"/>
                  <a:ext cx="7" cy="9"/>
                </a:xfrm>
                <a:custGeom>
                  <a:avLst/>
                  <a:gdLst>
                    <a:gd name="T0" fmla="*/ 3 w 7"/>
                    <a:gd name="T1" fmla="*/ 0 h 9"/>
                    <a:gd name="T2" fmla="*/ 0 w 7"/>
                    <a:gd name="T3" fmla="*/ 9 h 9"/>
                    <a:gd name="T4" fmla="*/ 7 w 7"/>
                    <a:gd name="T5" fmla="*/ 2 h 9"/>
                  </a:gdLst>
                  <a:ahLst/>
                  <a:cxnLst>
                    <a:cxn ang="0">
                      <a:pos x="T0" y="T1"/>
                    </a:cxn>
                    <a:cxn ang="0">
                      <a:pos x="T2" y="T3"/>
                    </a:cxn>
                    <a:cxn ang="0">
                      <a:pos x="T4" y="T5"/>
                    </a:cxn>
                  </a:cxnLst>
                  <a:rect l="0" t="0" r="r" b="b"/>
                  <a:pathLst>
                    <a:path w="7" h="9">
                      <a:moveTo>
                        <a:pt x="3" y="0"/>
                      </a:moveTo>
                      <a:lnTo>
                        <a:pt x="0" y="9"/>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3" name="Freeform 2849">
                  <a:extLst>
                    <a:ext uri="{FF2B5EF4-FFF2-40B4-BE49-F238E27FC236}">
                      <a16:creationId xmlns:a16="http://schemas.microsoft.com/office/drawing/2014/main" id="{84EB97BF-B829-48B3-9B6E-BD8E8BFCE2C5}"/>
                    </a:ext>
                  </a:extLst>
                </p:cNvPr>
                <p:cNvSpPr>
                  <a:spLocks/>
                </p:cNvSpPr>
                <p:nvPr/>
              </p:nvSpPr>
              <p:spPr bwMode="auto">
                <a:xfrm>
                  <a:off x="4528" y="2011"/>
                  <a:ext cx="12" cy="10"/>
                </a:xfrm>
                <a:custGeom>
                  <a:avLst/>
                  <a:gdLst>
                    <a:gd name="T0" fmla="*/ 9 w 12"/>
                    <a:gd name="T1" fmla="*/ 0 h 10"/>
                    <a:gd name="T2" fmla="*/ 0 w 12"/>
                    <a:gd name="T3" fmla="*/ 10 h 10"/>
                    <a:gd name="T4" fmla="*/ 12 w 12"/>
                    <a:gd name="T5" fmla="*/ 6 h 10"/>
                  </a:gdLst>
                  <a:ahLst/>
                  <a:cxnLst>
                    <a:cxn ang="0">
                      <a:pos x="T0" y="T1"/>
                    </a:cxn>
                    <a:cxn ang="0">
                      <a:pos x="T2" y="T3"/>
                    </a:cxn>
                    <a:cxn ang="0">
                      <a:pos x="T4" y="T5"/>
                    </a:cxn>
                  </a:cxnLst>
                  <a:rect l="0" t="0" r="r" b="b"/>
                  <a:pathLst>
                    <a:path w="12" h="10">
                      <a:moveTo>
                        <a:pt x="9" y="0"/>
                      </a:moveTo>
                      <a:lnTo>
                        <a:pt x="0" y="10"/>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4" name="Freeform 2850">
                  <a:extLst>
                    <a:ext uri="{FF2B5EF4-FFF2-40B4-BE49-F238E27FC236}">
                      <a16:creationId xmlns:a16="http://schemas.microsoft.com/office/drawing/2014/main" id="{8DB08485-E667-437E-8CAE-120A3B9896CC}"/>
                    </a:ext>
                  </a:extLst>
                </p:cNvPr>
                <p:cNvSpPr>
                  <a:spLocks/>
                </p:cNvSpPr>
                <p:nvPr/>
              </p:nvSpPr>
              <p:spPr bwMode="auto">
                <a:xfrm>
                  <a:off x="4528" y="2043"/>
                  <a:ext cx="16" cy="7"/>
                </a:xfrm>
                <a:custGeom>
                  <a:avLst/>
                  <a:gdLst>
                    <a:gd name="T0" fmla="*/ 14 w 16"/>
                    <a:gd name="T1" fmla="*/ 0 h 7"/>
                    <a:gd name="T2" fmla="*/ 0 w 16"/>
                    <a:gd name="T3" fmla="*/ 7 h 7"/>
                    <a:gd name="T4" fmla="*/ 16 w 16"/>
                    <a:gd name="T5" fmla="*/ 7 h 7"/>
                  </a:gdLst>
                  <a:ahLst/>
                  <a:cxnLst>
                    <a:cxn ang="0">
                      <a:pos x="T0" y="T1"/>
                    </a:cxn>
                    <a:cxn ang="0">
                      <a:pos x="T2" y="T3"/>
                    </a:cxn>
                    <a:cxn ang="0">
                      <a:pos x="T4" y="T5"/>
                    </a:cxn>
                  </a:cxnLst>
                  <a:rect l="0" t="0" r="r" b="b"/>
                  <a:pathLst>
                    <a:path w="16" h="7">
                      <a:moveTo>
                        <a:pt x="14" y="0"/>
                      </a:moveTo>
                      <a:lnTo>
                        <a:pt x="0" y="7"/>
                      </a:lnTo>
                      <a:lnTo>
                        <a:pt x="1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5" name="Freeform 2851">
                  <a:extLst>
                    <a:ext uri="{FF2B5EF4-FFF2-40B4-BE49-F238E27FC236}">
                      <a16:creationId xmlns:a16="http://schemas.microsoft.com/office/drawing/2014/main" id="{DEE06F33-196B-4C48-90C7-0F486E3CD23C}"/>
                    </a:ext>
                  </a:extLst>
                </p:cNvPr>
                <p:cNvSpPr>
                  <a:spLocks/>
                </p:cNvSpPr>
                <p:nvPr/>
              </p:nvSpPr>
              <p:spPr bwMode="auto">
                <a:xfrm>
                  <a:off x="4528" y="2076"/>
                  <a:ext cx="16" cy="8"/>
                </a:xfrm>
                <a:custGeom>
                  <a:avLst/>
                  <a:gdLst>
                    <a:gd name="T0" fmla="*/ 16 w 16"/>
                    <a:gd name="T1" fmla="*/ 0 h 8"/>
                    <a:gd name="T2" fmla="*/ 0 w 16"/>
                    <a:gd name="T3" fmla="*/ 2 h 8"/>
                    <a:gd name="T4" fmla="*/ 15 w 16"/>
                    <a:gd name="T5" fmla="*/ 8 h 8"/>
                  </a:gdLst>
                  <a:ahLst/>
                  <a:cxnLst>
                    <a:cxn ang="0">
                      <a:pos x="T0" y="T1"/>
                    </a:cxn>
                    <a:cxn ang="0">
                      <a:pos x="T2" y="T3"/>
                    </a:cxn>
                    <a:cxn ang="0">
                      <a:pos x="T4" y="T5"/>
                    </a:cxn>
                  </a:cxnLst>
                  <a:rect l="0" t="0" r="r" b="b"/>
                  <a:pathLst>
                    <a:path w="16" h="8">
                      <a:moveTo>
                        <a:pt x="16" y="0"/>
                      </a:moveTo>
                      <a:lnTo>
                        <a:pt x="0" y="2"/>
                      </a:lnTo>
                      <a:lnTo>
                        <a:pt x="1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6" name="Freeform 2852">
                  <a:extLst>
                    <a:ext uri="{FF2B5EF4-FFF2-40B4-BE49-F238E27FC236}">
                      <a16:creationId xmlns:a16="http://schemas.microsoft.com/office/drawing/2014/main" id="{69C63718-67AD-4AE8-9DA8-276ADFBC585E}"/>
                    </a:ext>
                  </a:extLst>
                </p:cNvPr>
                <p:cNvSpPr>
                  <a:spLocks/>
                </p:cNvSpPr>
                <p:nvPr/>
              </p:nvSpPr>
              <p:spPr bwMode="auto">
                <a:xfrm>
                  <a:off x="4528" y="2107"/>
                  <a:ext cx="14" cy="10"/>
                </a:xfrm>
                <a:custGeom>
                  <a:avLst/>
                  <a:gdLst>
                    <a:gd name="T0" fmla="*/ 14 w 14"/>
                    <a:gd name="T1" fmla="*/ 3 h 10"/>
                    <a:gd name="T2" fmla="*/ 0 w 14"/>
                    <a:gd name="T3" fmla="*/ 0 h 10"/>
                    <a:gd name="T4" fmla="*/ 11 w 14"/>
                    <a:gd name="T5" fmla="*/ 10 h 10"/>
                  </a:gdLst>
                  <a:ahLst/>
                  <a:cxnLst>
                    <a:cxn ang="0">
                      <a:pos x="T0" y="T1"/>
                    </a:cxn>
                    <a:cxn ang="0">
                      <a:pos x="T2" y="T3"/>
                    </a:cxn>
                    <a:cxn ang="0">
                      <a:pos x="T4" y="T5"/>
                    </a:cxn>
                  </a:cxnLst>
                  <a:rect l="0" t="0" r="r" b="b"/>
                  <a:pathLst>
                    <a:path w="14" h="10">
                      <a:moveTo>
                        <a:pt x="14" y="3"/>
                      </a:moveTo>
                      <a:lnTo>
                        <a:pt x="0" y="0"/>
                      </a:lnTo>
                      <a:lnTo>
                        <a:pt x="11"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7" name="Freeform 2853">
                  <a:extLst>
                    <a:ext uri="{FF2B5EF4-FFF2-40B4-BE49-F238E27FC236}">
                      <a16:creationId xmlns:a16="http://schemas.microsoft.com/office/drawing/2014/main" id="{8CAA7CA6-218A-4D51-B03D-474D80B6AB55}"/>
                    </a:ext>
                  </a:extLst>
                </p:cNvPr>
                <p:cNvSpPr>
                  <a:spLocks/>
                </p:cNvSpPr>
                <p:nvPr/>
              </p:nvSpPr>
              <p:spPr bwMode="auto">
                <a:xfrm>
                  <a:off x="4528" y="2136"/>
                  <a:ext cx="9" cy="11"/>
                </a:xfrm>
                <a:custGeom>
                  <a:avLst/>
                  <a:gdLst>
                    <a:gd name="T0" fmla="*/ 9 w 9"/>
                    <a:gd name="T1" fmla="*/ 7 h 11"/>
                    <a:gd name="T2" fmla="*/ 0 w 9"/>
                    <a:gd name="T3" fmla="*/ 0 h 11"/>
                    <a:gd name="T4" fmla="*/ 4 w 9"/>
                    <a:gd name="T5" fmla="*/ 11 h 11"/>
                  </a:gdLst>
                  <a:ahLst/>
                  <a:cxnLst>
                    <a:cxn ang="0">
                      <a:pos x="T0" y="T1"/>
                    </a:cxn>
                    <a:cxn ang="0">
                      <a:pos x="T2" y="T3"/>
                    </a:cxn>
                    <a:cxn ang="0">
                      <a:pos x="T4" y="T5"/>
                    </a:cxn>
                  </a:cxnLst>
                  <a:rect l="0" t="0" r="r" b="b"/>
                  <a:pathLst>
                    <a:path w="9" h="11">
                      <a:moveTo>
                        <a:pt x="9" y="7"/>
                      </a:moveTo>
                      <a:lnTo>
                        <a:pt x="0" y="0"/>
                      </a:lnTo>
                      <a:lnTo>
                        <a:pt x="4"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8" name="Freeform 2854">
                  <a:extLst>
                    <a:ext uri="{FF2B5EF4-FFF2-40B4-BE49-F238E27FC236}">
                      <a16:creationId xmlns:a16="http://schemas.microsoft.com/office/drawing/2014/main" id="{EEB91086-2117-4836-B720-1176470DCBF1}"/>
                    </a:ext>
                  </a:extLst>
                </p:cNvPr>
                <p:cNvSpPr>
                  <a:spLocks/>
                </p:cNvSpPr>
                <p:nvPr/>
              </p:nvSpPr>
              <p:spPr bwMode="auto">
                <a:xfrm>
                  <a:off x="4527" y="2164"/>
                  <a:ext cx="5" cy="10"/>
                </a:xfrm>
                <a:custGeom>
                  <a:avLst/>
                  <a:gdLst>
                    <a:gd name="T0" fmla="*/ 5 w 5"/>
                    <a:gd name="T1" fmla="*/ 10 h 10"/>
                    <a:gd name="T2" fmla="*/ 1 w 5"/>
                    <a:gd name="T3" fmla="*/ 0 h 10"/>
                    <a:gd name="T4" fmla="*/ 0 w 5"/>
                    <a:gd name="T5" fmla="*/ 10 h 10"/>
                  </a:gdLst>
                  <a:ahLst/>
                  <a:cxnLst>
                    <a:cxn ang="0">
                      <a:pos x="T0" y="T1"/>
                    </a:cxn>
                    <a:cxn ang="0">
                      <a:pos x="T2" y="T3"/>
                    </a:cxn>
                    <a:cxn ang="0">
                      <a:pos x="T4" y="T5"/>
                    </a:cxn>
                  </a:cxnLst>
                  <a:rect l="0" t="0" r="r" b="b"/>
                  <a:pathLst>
                    <a:path w="5" h="10">
                      <a:moveTo>
                        <a:pt x="5" y="10"/>
                      </a:moveTo>
                      <a:lnTo>
                        <a:pt x="1"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9" name="Freeform 2855">
                  <a:extLst>
                    <a:ext uri="{FF2B5EF4-FFF2-40B4-BE49-F238E27FC236}">
                      <a16:creationId xmlns:a16="http://schemas.microsoft.com/office/drawing/2014/main" id="{355ACF66-0113-4B3B-94CE-6E96D5AB1AD6}"/>
                    </a:ext>
                  </a:extLst>
                </p:cNvPr>
                <p:cNvSpPr>
                  <a:spLocks/>
                </p:cNvSpPr>
                <p:nvPr/>
              </p:nvSpPr>
              <p:spPr bwMode="auto">
                <a:xfrm>
                  <a:off x="4525" y="2193"/>
                  <a:ext cx="4" cy="8"/>
                </a:xfrm>
                <a:custGeom>
                  <a:avLst/>
                  <a:gdLst>
                    <a:gd name="T0" fmla="*/ 4 w 4"/>
                    <a:gd name="T1" fmla="*/ 8 h 8"/>
                    <a:gd name="T2" fmla="*/ 3 w 4"/>
                    <a:gd name="T3" fmla="*/ 0 h 8"/>
                    <a:gd name="T4" fmla="*/ 0 w 4"/>
                    <a:gd name="T5" fmla="*/ 7 h 8"/>
                  </a:gdLst>
                  <a:ahLst/>
                  <a:cxnLst>
                    <a:cxn ang="0">
                      <a:pos x="T0" y="T1"/>
                    </a:cxn>
                    <a:cxn ang="0">
                      <a:pos x="T2" y="T3"/>
                    </a:cxn>
                    <a:cxn ang="0">
                      <a:pos x="T4" y="T5"/>
                    </a:cxn>
                  </a:cxnLst>
                  <a:rect l="0" t="0" r="r" b="b"/>
                  <a:pathLst>
                    <a:path w="4" h="8">
                      <a:moveTo>
                        <a:pt x="4" y="8"/>
                      </a:moveTo>
                      <a:lnTo>
                        <a:pt x="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0" name="Freeform 2856">
                  <a:extLst>
                    <a:ext uri="{FF2B5EF4-FFF2-40B4-BE49-F238E27FC236}">
                      <a16:creationId xmlns:a16="http://schemas.microsoft.com/office/drawing/2014/main" id="{16C9F9E5-C91E-4C5C-9049-CB5C07D32E01}"/>
                    </a:ext>
                  </a:extLst>
                </p:cNvPr>
                <p:cNvSpPr>
                  <a:spLocks/>
                </p:cNvSpPr>
                <p:nvPr/>
              </p:nvSpPr>
              <p:spPr bwMode="auto">
                <a:xfrm>
                  <a:off x="4526" y="2222"/>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1" name="Freeform 2857">
                  <a:extLst>
                    <a:ext uri="{FF2B5EF4-FFF2-40B4-BE49-F238E27FC236}">
                      <a16:creationId xmlns:a16="http://schemas.microsoft.com/office/drawing/2014/main" id="{2E6C1794-3689-4158-8FD6-09754DC5B26D}"/>
                    </a:ext>
                  </a:extLst>
                </p:cNvPr>
                <p:cNvSpPr>
                  <a:spLocks/>
                </p:cNvSpPr>
                <p:nvPr/>
              </p:nvSpPr>
              <p:spPr bwMode="auto">
                <a:xfrm>
                  <a:off x="4528" y="2250"/>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2" name="Freeform 2858">
                  <a:extLst>
                    <a:ext uri="{FF2B5EF4-FFF2-40B4-BE49-F238E27FC236}">
                      <a16:creationId xmlns:a16="http://schemas.microsoft.com/office/drawing/2014/main" id="{3556B842-828D-4E76-AFC6-4A91AF9F5EC2}"/>
                    </a:ext>
                  </a:extLst>
                </p:cNvPr>
                <p:cNvSpPr>
                  <a:spLocks/>
                </p:cNvSpPr>
                <p:nvPr/>
              </p:nvSpPr>
              <p:spPr bwMode="auto">
                <a:xfrm>
                  <a:off x="4528" y="2279"/>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3" name="Freeform 2859">
                  <a:extLst>
                    <a:ext uri="{FF2B5EF4-FFF2-40B4-BE49-F238E27FC236}">
                      <a16:creationId xmlns:a16="http://schemas.microsoft.com/office/drawing/2014/main" id="{867EEBA9-EF09-42E0-89D5-C6B419918C84}"/>
                    </a:ext>
                  </a:extLst>
                </p:cNvPr>
                <p:cNvSpPr>
                  <a:spLocks/>
                </p:cNvSpPr>
                <p:nvPr/>
              </p:nvSpPr>
              <p:spPr bwMode="auto">
                <a:xfrm>
                  <a:off x="4528" y="2308"/>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4" name="Freeform 2860">
                  <a:extLst>
                    <a:ext uri="{FF2B5EF4-FFF2-40B4-BE49-F238E27FC236}">
                      <a16:creationId xmlns:a16="http://schemas.microsoft.com/office/drawing/2014/main" id="{5DF2FA88-FA57-49B1-A5DF-8C239ECC9218}"/>
                    </a:ext>
                  </a:extLst>
                </p:cNvPr>
                <p:cNvSpPr>
                  <a:spLocks/>
                </p:cNvSpPr>
                <p:nvPr/>
              </p:nvSpPr>
              <p:spPr bwMode="auto">
                <a:xfrm>
                  <a:off x="4528" y="2337"/>
                  <a:ext cx="4" cy="7"/>
                </a:xfrm>
                <a:custGeom>
                  <a:avLst/>
                  <a:gdLst>
                    <a:gd name="T0" fmla="*/ 4 w 4"/>
                    <a:gd name="T1" fmla="*/ 6 h 7"/>
                    <a:gd name="T2" fmla="*/ 0 w 4"/>
                    <a:gd name="T3" fmla="*/ 0 h 7"/>
                    <a:gd name="T4" fmla="*/ 0 w 4"/>
                    <a:gd name="T5" fmla="*/ 7 h 7"/>
                  </a:gdLst>
                  <a:ahLst/>
                  <a:cxnLst>
                    <a:cxn ang="0">
                      <a:pos x="T0" y="T1"/>
                    </a:cxn>
                    <a:cxn ang="0">
                      <a:pos x="T2" y="T3"/>
                    </a:cxn>
                    <a:cxn ang="0">
                      <a:pos x="T4" y="T5"/>
                    </a:cxn>
                  </a:cxnLst>
                  <a:rect l="0" t="0" r="r" b="b"/>
                  <a:pathLst>
                    <a:path w="4" h="7">
                      <a:moveTo>
                        <a:pt x="4" y="6"/>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5" name="Freeform 2861">
                  <a:extLst>
                    <a:ext uri="{FF2B5EF4-FFF2-40B4-BE49-F238E27FC236}">
                      <a16:creationId xmlns:a16="http://schemas.microsoft.com/office/drawing/2014/main" id="{0FC5DE2C-37D6-4E53-9980-F7944477551B}"/>
                    </a:ext>
                  </a:extLst>
                </p:cNvPr>
                <p:cNvSpPr>
                  <a:spLocks/>
                </p:cNvSpPr>
                <p:nvPr/>
              </p:nvSpPr>
              <p:spPr bwMode="auto">
                <a:xfrm>
                  <a:off x="4526" y="2365"/>
                  <a:ext cx="6" cy="13"/>
                </a:xfrm>
                <a:custGeom>
                  <a:avLst/>
                  <a:gdLst>
                    <a:gd name="T0" fmla="*/ 6 w 6"/>
                    <a:gd name="T1" fmla="*/ 13 h 13"/>
                    <a:gd name="T2" fmla="*/ 2 w 6"/>
                    <a:gd name="T3" fmla="*/ 0 h 13"/>
                    <a:gd name="T4" fmla="*/ 0 w 6"/>
                    <a:gd name="T5" fmla="*/ 13 h 13"/>
                  </a:gdLst>
                  <a:ahLst/>
                  <a:cxnLst>
                    <a:cxn ang="0">
                      <a:pos x="T0" y="T1"/>
                    </a:cxn>
                    <a:cxn ang="0">
                      <a:pos x="T2" y="T3"/>
                    </a:cxn>
                    <a:cxn ang="0">
                      <a:pos x="T4" y="T5"/>
                    </a:cxn>
                  </a:cxnLst>
                  <a:rect l="0" t="0" r="r" b="b"/>
                  <a:pathLst>
                    <a:path w="6" h="13">
                      <a:moveTo>
                        <a:pt x="6" y="13"/>
                      </a:moveTo>
                      <a:lnTo>
                        <a:pt x="2"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6" name="Freeform 2862">
                  <a:extLst>
                    <a:ext uri="{FF2B5EF4-FFF2-40B4-BE49-F238E27FC236}">
                      <a16:creationId xmlns:a16="http://schemas.microsoft.com/office/drawing/2014/main" id="{5E42636E-DD8C-4B88-A28D-715902A24784}"/>
                    </a:ext>
                  </a:extLst>
                </p:cNvPr>
                <p:cNvSpPr>
                  <a:spLocks/>
                </p:cNvSpPr>
                <p:nvPr/>
              </p:nvSpPr>
              <p:spPr bwMode="auto">
                <a:xfrm>
                  <a:off x="4523" y="2394"/>
                  <a:ext cx="8" cy="17"/>
                </a:xfrm>
                <a:custGeom>
                  <a:avLst/>
                  <a:gdLst>
                    <a:gd name="T0" fmla="*/ 8 w 8"/>
                    <a:gd name="T1" fmla="*/ 17 h 17"/>
                    <a:gd name="T2" fmla="*/ 5 w 8"/>
                    <a:gd name="T3" fmla="*/ 0 h 17"/>
                    <a:gd name="T4" fmla="*/ 0 w 8"/>
                    <a:gd name="T5" fmla="*/ 16 h 17"/>
                  </a:gdLst>
                  <a:ahLst/>
                  <a:cxnLst>
                    <a:cxn ang="0">
                      <a:pos x="T0" y="T1"/>
                    </a:cxn>
                    <a:cxn ang="0">
                      <a:pos x="T2" y="T3"/>
                    </a:cxn>
                    <a:cxn ang="0">
                      <a:pos x="T4" y="T5"/>
                    </a:cxn>
                  </a:cxnLst>
                  <a:rect l="0" t="0" r="r" b="b"/>
                  <a:pathLst>
                    <a:path w="8" h="17">
                      <a:moveTo>
                        <a:pt x="8" y="17"/>
                      </a:moveTo>
                      <a:lnTo>
                        <a:pt x="5"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7" name="Freeform 2863">
                  <a:extLst>
                    <a:ext uri="{FF2B5EF4-FFF2-40B4-BE49-F238E27FC236}">
                      <a16:creationId xmlns:a16="http://schemas.microsoft.com/office/drawing/2014/main" id="{3E4D46F8-D9D1-4973-ABD5-C9C669A769DD}"/>
                    </a:ext>
                  </a:extLst>
                </p:cNvPr>
                <p:cNvSpPr>
                  <a:spLocks/>
                </p:cNvSpPr>
                <p:nvPr/>
              </p:nvSpPr>
              <p:spPr bwMode="auto">
                <a:xfrm>
                  <a:off x="4520" y="2423"/>
                  <a:ext cx="9" cy="18"/>
                </a:xfrm>
                <a:custGeom>
                  <a:avLst/>
                  <a:gdLst>
                    <a:gd name="T0" fmla="*/ 9 w 9"/>
                    <a:gd name="T1" fmla="*/ 18 h 18"/>
                    <a:gd name="T2" fmla="*/ 8 w 9"/>
                    <a:gd name="T3" fmla="*/ 0 h 18"/>
                    <a:gd name="T4" fmla="*/ 0 w 9"/>
                    <a:gd name="T5" fmla="*/ 17 h 18"/>
                  </a:gdLst>
                  <a:ahLst/>
                  <a:cxnLst>
                    <a:cxn ang="0">
                      <a:pos x="T0" y="T1"/>
                    </a:cxn>
                    <a:cxn ang="0">
                      <a:pos x="T2" y="T3"/>
                    </a:cxn>
                    <a:cxn ang="0">
                      <a:pos x="T4" y="T5"/>
                    </a:cxn>
                  </a:cxnLst>
                  <a:rect l="0" t="0" r="r" b="b"/>
                  <a:pathLst>
                    <a:path w="9" h="18">
                      <a:moveTo>
                        <a:pt x="9" y="18"/>
                      </a:moveTo>
                      <a:lnTo>
                        <a:pt x="8"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8" name="Freeform 2864">
                  <a:extLst>
                    <a:ext uri="{FF2B5EF4-FFF2-40B4-BE49-F238E27FC236}">
                      <a16:creationId xmlns:a16="http://schemas.microsoft.com/office/drawing/2014/main" id="{0C63D0B3-D064-4986-81D1-461AC78A1F05}"/>
                    </a:ext>
                  </a:extLst>
                </p:cNvPr>
                <p:cNvSpPr>
                  <a:spLocks/>
                </p:cNvSpPr>
                <p:nvPr/>
              </p:nvSpPr>
              <p:spPr bwMode="auto">
                <a:xfrm>
                  <a:off x="4517" y="2452"/>
                  <a:ext cx="11" cy="17"/>
                </a:xfrm>
                <a:custGeom>
                  <a:avLst/>
                  <a:gdLst>
                    <a:gd name="T0" fmla="*/ 8 w 11"/>
                    <a:gd name="T1" fmla="*/ 17 h 17"/>
                    <a:gd name="T2" fmla="*/ 11 w 11"/>
                    <a:gd name="T3" fmla="*/ 0 h 17"/>
                    <a:gd name="T4" fmla="*/ 0 w 11"/>
                    <a:gd name="T5" fmla="*/ 14 h 17"/>
                  </a:gdLst>
                  <a:ahLst/>
                  <a:cxnLst>
                    <a:cxn ang="0">
                      <a:pos x="T0" y="T1"/>
                    </a:cxn>
                    <a:cxn ang="0">
                      <a:pos x="T2" y="T3"/>
                    </a:cxn>
                    <a:cxn ang="0">
                      <a:pos x="T4" y="T5"/>
                    </a:cxn>
                  </a:cxnLst>
                  <a:rect l="0" t="0" r="r" b="b"/>
                  <a:pathLst>
                    <a:path w="11" h="17">
                      <a:moveTo>
                        <a:pt x="8" y="17"/>
                      </a:moveTo>
                      <a:lnTo>
                        <a:pt x="11"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9" name="Freeform 2865">
                  <a:extLst>
                    <a:ext uri="{FF2B5EF4-FFF2-40B4-BE49-F238E27FC236}">
                      <a16:creationId xmlns:a16="http://schemas.microsoft.com/office/drawing/2014/main" id="{D69EC417-E321-469C-A339-A32CBD5F1494}"/>
                    </a:ext>
                  </a:extLst>
                </p:cNvPr>
                <p:cNvSpPr>
                  <a:spLocks/>
                </p:cNvSpPr>
                <p:nvPr/>
              </p:nvSpPr>
              <p:spPr bwMode="auto">
                <a:xfrm>
                  <a:off x="4516" y="2480"/>
                  <a:ext cx="12" cy="15"/>
                </a:xfrm>
                <a:custGeom>
                  <a:avLst/>
                  <a:gdLst>
                    <a:gd name="T0" fmla="*/ 7 w 12"/>
                    <a:gd name="T1" fmla="*/ 15 h 15"/>
                    <a:gd name="T2" fmla="*/ 12 w 12"/>
                    <a:gd name="T3" fmla="*/ 0 h 15"/>
                    <a:gd name="T4" fmla="*/ 0 w 12"/>
                    <a:gd name="T5" fmla="*/ 11 h 15"/>
                  </a:gdLst>
                  <a:ahLst/>
                  <a:cxnLst>
                    <a:cxn ang="0">
                      <a:pos x="T0" y="T1"/>
                    </a:cxn>
                    <a:cxn ang="0">
                      <a:pos x="T2" y="T3"/>
                    </a:cxn>
                    <a:cxn ang="0">
                      <a:pos x="T4" y="T5"/>
                    </a:cxn>
                  </a:cxnLst>
                  <a:rect l="0" t="0" r="r" b="b"/>
                  <a:pathLst>
                    <a:path w="12" h="15">
                      <a:moveTo>
                        <a:pt x="7" y="15"/>
                      </a:moveTo>
                      <a:lnTo>
                        <a:pt x="12"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0" name="Freeform 2866">
                  <a:extLst>
                    <a:ext uri="{FF2B5EF4-FFF2-40B4-BE49-F238E27FC236}">
                      <a16:creationId xmlns:a16="http://schemas.microsoft.com/office/drawing/2014/main" id="{EA78BBE6-AAA5-4A67-BC21-C54AF14FA076}"/>
                    </a:ext>
                  </a:extLst>
                </p:cNvPr>
                <p:cNvSpPr>
                  <a:spLocks/>
                </p:cNvSpPr>
                <p:nvPr/>
              </p:nvSpPr>
              <p:spPr bwMode="auto">
                <a:xfrm>
                  <a:off x="4518" y="2509"/>
                  <a:ext cx="10" cy="11"/>
                </a:xfrm>
                <a:custGeom>
                  <a:avLst/>
                  <a:gdLst>
                    <a:gd name="T0" fmla="*/ 4 w 10"/>
                    <a:gd name="T1" fmla="*/ 11 h 11"/>
                    <a:gd name="T2" fmla="*/ 10 w 10"/>
                    <a:gd name="T3" fmla="*/ 0 h 11"/>
                    <a:gd name="T4" fmla="*/ 0 w 10"/>
                    <a:gd name="T5" fmla="*/ 6 h 11"/>
                  </a:gdLst>
                  <a:ahLst/>
                  <a:cxnLst>
                    <a:cxn ang="0">
                      <a:pos x="T0" y="T1"/>
                    </a:cxn>
                    <a:cxn ang="0">
                      <a:pos x="T2" y="T3"/>
                    </a:cxn>
                    <a:cxn ang="0">
                      <a:pos x="T4" y="T5"/>
                    </a:cxn>
                  </a:cxnLst>
                  <a:rect l="0" t="0" r="r" b="b"/>
                  <a:pathLst>
                    <a:path w="10" h="11">
                      <a:moveTo>
                        <a:pt x="4" y="11"/>
                      </a:moveTo>
                      <a:lnTo>
                        <a:pt x="1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1" name="Freeform 2867">
                  <a:extLst>
                    <a:ext uri="{FF2B5EF4-FFF2-40B4-BE49-F238E27FC236}">
                      <a16:creationId xmlns:a16="http://schemas.microsoft.com/office/drawing/2014/main" id="{65D8AF4F-737D-48D0-9588-2C8E494D34CF}"/>
                    </a:ext>
                  </a:extLst>
                </p:cNvPr>
                <p:cNvSpPr>
                  <a:spLocks/>
                </p:cNvSpPr>
                <p:nvPr/>
              </p:nvSpPr>
              <p:spPr bwMode="auto">
                <a:xfrm>
                  <a:off x="4522" y="2538"/>
                  <a:ext cx="6" cy="6"/>
                </a:xfrm>
                <a:custGeom>
                  <a:avLst/>
                  <a:gdLst>
                    <a:gd name="T0" fmla="*/ 2 w 6"/>
                    <a:gd name="T1" fmla="*/ 6 h 6"/>
                    <a:gd name="T2" fmla="*/ 6 w 6"/>
                    <a:gd name="T3" fmla="*/ 0 h 6"/>
                    <a:gd name="T4" fmla="*/ 0 w 6"/>
                    <a:gd name="T5" fmla="*/ 3 h 6"/>
                  </a:gdLst>
                  <a:ahLst/>
                  <a:cxnLst>
                    <a:cxn ang="0">
                      <a:pos x="T0" y="T1"/>
                    </a:cxn>
                    <a:cxn ang="0">
                      <a:pos x="T2" y="T3"/>
                    </a:cxn>
                    <a:cxn ang="0">
                      <a:pos x="T4" y="T5"/>
                    </a:cxn>
                  </a:cxnLst>
                  <a:rect l="0" t="0" r="r" b="b"/>
                  <a:pathLst>
                    <a:path w="6" h="6">
                      <a:moveTo>
                        <a:pt x="2" y="6"/>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2" name="Freeform 2868">
                  <a:extLst>
                    <a:ext uri="{FF2B5EF4-FFF2-40B4-BE49-F238E27FC236}">
                      <a16:creationId xmlns:a16="http://schemas.microsoft.com/office/drawing/2014/main" id="{F61DD407-CE3C-4A5A-8BE2-6B67BC10FE74}"/>
                    </a:ext>
                  </a:extLst>
                </p:cNvPr>
                <p:cNvSpPr>
                  <a:spLocks/>
                </p:cNvSpPr>
                <p:nvPr/>
              </p:nvSpPr>
              <p:spPr bwMode="auto">
                <a:xfrm>
                  <a:off x="4527" y="2567"/>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3" name="Freeform 2869">
                  <a:extLst>
                    <a:ext uri="{FF2B5EF4-FFF2-40B4-BE49-F238E27FC236}">
                      <a16:creationId xmlns:a16="http://schemas.microsoft.com/office/drawing/2014/main" id="{CA487F34-0AF1-420F-AA40-2C85192961D4}"/>
                    </a:ext>
                  </a:extLst>
                </p:cNvPr>
                <p:cNvSpPr>
                  <a:spLocks/>
                </p:cNvSpPr>
                <p:nvPr/>
              </p:nvSpPr>
              <p:spPr bwMode="auto">
                <a:xfrm>
                  <a:off x="4528" y="2595"/>
                  <a:ext cx="4" cy="2"/>
                </a:xfrm>
                <a:custGeom>
                  <a:avLst/>
                  <a:gdLst>
                    <a:gd name="T0" fmla="*/ 4 w 4"/>
                    <a:gd name="T1" fmla="*/ 1 h 2"/>
                    <a:gd name="T2" fmla="*/ 0 w 4"/>
                    <a:gd name="T3" fmla="*/ 0 h 2"/>
                    <a:gd name="T4" fmla="*/ 3 w 4"/>
                    <a:gd name="T5" fmla="*/ 2 h 2"/>
                  </a:gdLst>
                  <a:ahLst/>
                  <a:cxnLst>
                    <a:cxn ang="0">
                      <a:pos x="T0" y="T1"/>
                    </a:cxn>
                    <a:cxn ang="0">
                      <a:pos x="T2" y="T3"/>
                    </a:cxn>
                    <a:cxn ang="0">
                      <a:pos x="T4" y="T5"/>
                    </a:cxn>
                  </a:cxnLst>
                  <a:rect l="0" t="0" r="r" b="b"/>
                  <a:pathLst>
                    <a:path w="4" h="2">
                      <a:moveTo>
                        <a:pt x="4" y="1"/>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4" name="Freeform 2870">
                  <a:extLst>
                    <a:ext uri="{FF2B5EF4-FFF2-40B4-BE49-F238E27FC236}">
                      <a16:creationId xmlns:a16="http://schemas.microsoft.com/office/drawing/2014/main" id="{31859277-0B28-46E6-A2C0-A2FE138EE397}"/>
                    </a:ext>
                  </a:extLst>
                </p:cNvPr>
                <p:cNvSpPr>
                  <a:spLocks/>
                </p:cNvSpPr>
                <p:nvPr/>
              </p:nvSpPr>
              <p:spPr bwMode="auto">
                <a:xfrm>
                  <a:off x="4557" y="1705"/>
                  <a:ext cx="7" cy="4"/>
                </a:xfrm>
                <a:custGeom>
                  <a:avLst/>
                  <a:gdLst>
                    <a:gd name="T0" fmla="*/ 7 w 7"/>
                    <a:gd name="T1" fmla="*/ 1 h 4"/>
                    <a:gd name="T2" fmla="*/ 0 w 7"/>
                    <a:gd name="T3" fmla="*/ 0 h 4"/>
                    <a:gd name="T4" fmla="*/ 6 w 7"/>
                    <a:gd name="T5" fmla="*/ 4 h 4"/>
                  </a:gdLst>
                  <a:ahLst/>
                  <a:cxnLst>
                    <a:cxn ang="0">
                      <a:pos x="T0" y="T1"/>
                    </a:cxn>
                    <a:cxn ang="0">
                      <a:pos x="T2" y="T3"/>
                    </a:cxn>
                    <a:cxn ang="0">
                      <a:pos x="T4" y="T5"/>
                    </a:cxn>
                  </a:cxnLst>
                  <a:rect l="0" t="0" r="r" b="b"/>
                  <a:pathLst>
                    <a:path w="7" h="4">
                      <a:moveTo>
                        <a:pt x="7" y="1"/>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5" name="Freeform 2871">
                  <a:extLst>
                    <a:ext uri="{FF2B5EF4-FFF2-40B4-BE49-F238E27FC236}">
                      <a16:creationId xmlns:a16="http://schemas.microsoft.com/office/drawing/2014/main" id="{0B302584-ECDD-4433-BBE8-2A4339A61EC9}"/>
                    </a:ext>
                  </a:extLst>
                </p:cNvPr>
                <p:cNvSpPr>
                  <a:spLocks/>
                </p:cNvSpPr>
                <p:nvPr/>
              </p:nvSpPr>
              <p:spPr bwMode="auto">
                <a:xfrm>
                  <a:off x="4557" y="1733"/>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6" name="Freeform 2872">
                  <a:extLst>
                    <a:ext uri="{FF2B5EF4-FFF2-40B4-BE49-F238E27FC236}">
                      <a16:creationId xmlns:a16="http://schemas.microsoft.com/office/drawing/2014/main" id="{6F72E6B5-58AE-4B70-B597-09E077C93088}"/>
                    </a:ext>
                  </a:extLst>
                </p:cNvPr>
                <p:cNvSpPr>
                  <a:spLocks/>
                </p:cNvSpPr>
                <p:nvPr/>
              </p:nvSpPr>
              <p:spPr bwMode="auto">
                <a:xfrm>
                  <a:off x="4557" y="1762"/>
                  <a:ext cx="10" cy="10"/>
                </a:xfrm>
                <a:custGeom>
                  <a:avLst/>
                  <a:gdLst>
                    <a:gd name="T0" fmla="*/ 10 w 10"/>
                    <a:gd name="T1" fmla="*/ 6 h 10"/>
                    <a:gd name="T2" fmla="*/ 0 w 10"/>
                    <a:gd name="T3" fmla="*/ 0 h 10"/>
                    <a:gd name="T4" fmla="*/ 6 w 10"/>
                    <a:gd name="T5" fmla="*/ 10 h 10"/>
                  </a:gdLst>
                  <a:ahLst/>
                  <a:cxnLst>
                    <a:cxn ang="0">
                      <a:pos x="T0" y="T1"/>
                    </a:cxn>
                    <a:cxn ang="0">
                      <a:pos x="T2" y="T3"/>
                    </a:cxn>
                    <a:cxn ang="0">
                      <a:pos x="T4" y="T5"/>
                    </a:cxn>
                  </a:cxnLst>
                  <a:rect l="0" t="0" r="r" b="b"/>
                  <a:pathLst>
                    <a:path w="10" h="10">
                      <a:moveTo>
                        <a:pt x="10" y="6"/>
                      </a:moveTo>
                      <a:lnTo>
                        <a:pt x="0" y="0"/>
                      </a:lnTo>
                      <a:lnTo>
                        <a:pt x="6"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7" name="Freeform 2873">
                  <a:extLst>
                    <a:ext uri="{FF2B5EF4-FFF2-40B4-BE49-F238E27FC236}">
                      <a16:creationId xmlns:a16="http://schemas.microsoft.com/office/drawing/2014/main" id="{83446D70-8C29-4DF3-9002-644B27864FBF}"/>
                    </a:ext>
                  </a:extLst>
                </p:cNvPr>
                <p:cNvSpPr>
                  <a:spLocks/>
                </p:cNvSpPr>
                <p:nvPr/>
              </p:nvSpPr>
              <p:spPr bwMode="auto">
                <a:xfrm>
                  <a:off x="4557" y="1791"/>
                  <a:ext cx="11" cy="12"/>
                </a:xfrm>
                <a:custGeom>
                  <a:avLst/>
                  <a:gdLst>
                    <a:gd name="T0" fmla="*/ 11 w 11"/>
                    <a:gd name="T1" fmla="*/ 8 h 12"/>
                    <a:gd name="T2" fmla="*/ 0 w 11"/>
                    <a:gd name="T3" fmla="*/ 0 h 12"/>
                    <a:gd name="T4" fmla="*/ 6 w 11"/>
                    <a:gd name="T5" fmla="*/ 12 h 12"/>
                  </a:gdLst>
                  <a:ahLst/>
                  <a:cxnLst>
                    <a:cxn ang="0">
                      <a:pos x="T0" y="T1"/>
                    </a:cxn>
                    <a:cxn ang="0">
                      <a:pos x="T2" y="T3"/>
                    </a:cxn>
                    <a:cxn ang="0">
                      <a:pos x="T4" y="T5"/>
                    </a:cxn>
                  </a:cxnLst>
                  <a:rect l="0" t="0" r="r" b="b"/>
                  <a:pathLst>
                    <a:path w="11" h="12">
                      <a:moveTo>
                        <a:pt x="11" y="8"/>
                      </a:moveTo>
                      <a:lnTo>
                        <a:pt x="0" y="0"/>
                      </a:lnTo>
                      <a:lnTo>
                        <a:pt x="6"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8" name="Freeform 2874">
                  <a:extLst>
                    <a:ext uri="{FF2B5EF4-FFF2-40B4-BE49-F238E27FC236}">
                      <a16:creationId xmlns:a16="http://schemas.microsoft.com/office/drawing/2014/main" id="{6BDD42D4-718D-46C1-BE8E-A628D4C8D2EE}"/>
                    </a:ext>
                  </a:extLst>
                </p:cNvPr>
                <p:cNvSpPr>
                  <a:spLocks/>
                </p:cNvSpPr>
                <p:nvPr/>
              </p:nvSpPr>
              <p:spPr bwMode="auto">
                <a:xfrm>
                  <a:off x="4557" y="1820"/>
                  <a:ext cx="12" cy="12"/>
                </a:xfrm>
                <a:custGeom>
                  <a:avLst/>
                  <a:gdLst>
                    <a:gd name="T0" fmla="*/ 12 w 12"/>
                    <a:gd name="T1" fmla="*/ 8 h 12"/>
                    <a:gd name="T2" fmla="*/ 0 w 12"/>
                    <a:gd name="T3" fmla="*/ 0 h 12"/>
                    <a:gd name="T4" fmla="*/ 6 w 12"/>
                    <a:gd name="T5" fmla="*/ 12 h 12"/>
                  </a:gdLst>
                  <a:ahLst/>
                  <a:cxnLst>
                    <a:cxn ang="0">
                      <a:pos x="T0" y="T1"/>
                    </a:cxn>
                    <a:cxn ang="0">
                      <a:pos x="T2" y="T3"/>
                    </a:cxn>
                    <a:cxn ang="0">
                      <a:pos x="T4" y="T5"/>
                    </a:cxn>
                  </a:cxnLst>
                  <a:rect l="0" t="0" r="r" b="b"/>
                  <a:pathLst>
                    <a:path w="12" h="12">
                      <a:moveTo>
                        <a:pt x="12" y="8"/>
                      </a:moveTo>
                      <a:lnTo>
                        <a:pt x="0" y="0"/>
                      </a:lnTo>
                      <a:lnTo>
                        <a:pt x="6"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9" name="Freeform 2875">
                  <a:extLst>
                    <a:ext uri="{FF2B5EF4-FFF2-40B4-BE49-F238E27FC236}">
                      <a16:creationId xmlns:a16="http://schemas.microsoft.com/office/drawing/2014/main" id="{630F07CB-5CF2-440F-9DA7-3A97191C511E}"/>
                    </a:ext>
                  </a:extLst>
                </p:cNvPr>
                <p:cNvSpPr>
                  <a:spLocks/>
                </p:cNvSpPr>
                <p:nvPr/>
              </p:nvSpPr>
              <p:spPr bwMode="auto">
                <a:xfrm>
                  <a:off x="4557" y="1848"/>
                  <a:ext cx="11" cy="11"/>
                </a:xfrm>
                <a:custGeom>
                  <a:avLst/>
                  <a:gdLst>
                    <a:gd name="T0" fmla="*/ 11 w 11"/>
                    <a:gd name="T1" fmla="*/ 7 h 11"/>
                    <a:gd name="T2" fmla="*/ 0 w 11"/>
                    <a:gd name="T3" fmla="*/ 0 h 11"/>
                    <a:gd name="T4" fmla="*/ 6 w 11"/>
                    <a:gd name="T5" fmla="*/ 11 h 11"/>
                  </a:gdLst>
                  <a:ahLst/>
                  <a:cxnLst>
                    <a:cxn ang="0">
                      <a:pos x="T0" y="T1"/>
                    </a:cxn>
                    <a:cxn ang="0">
                      <a:pos x="T2" y="T3"/>
                    </a:cxn>
                    <a:cxn ang="0">
                      <a:pos x="T4" y="T5"/>
                    </a:cxn>
                  </a:cxnLst>
                  <a:rect l="0" t="0" r="r" b="b"/>
                  <a:pathLst>
                    <a:path w="11" h="11">
                      <a:moveTo>
                        <a:pt x="11" y="7"/>
                      </a:moveTo>
                      <a:lnTo>
                        <a:pt x="0" y="0"/>
                      </a:lnTo>
                      <a:lnTo>
                        <a:pt x="6"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0" name="Freeform 2876">
                  <a:extLst>
                    <a:ext uri="{FF2B5EF4-FFF2-40B4-BE49-F238E27FC236}">
                      <a16:creationId xmlns:a16="http://schemas.microsoft.com/office/drawing/2014/main" id="{27701DF3-CBFE-4462-9032-5E4B64387B80}"/>
                    </a:ext>
                  </a:extLst>
                </p:cNvPr>
                <p:cNvSpPr>
                  <a:spLocks/>
                </p:cNvSpPr>
                <p:nvPr/>
              </p:nvSpPr>
              <p:spPr bwMode="auto">
                <a:xfrm>
                  <a:off x="4557" y="1877"/>
                  <a:ext cx="8" cy="7"/>
                </a:xfrm>
                <a:custGeom>
                  <a:avLst/>
                  <a:gdLst>
                    <a:gd name="T0" fmla="*/ 8 w 8"/>
                    <a:gd name="T1" fmla="*/ 3 h 7"/>
                    <a:gd name="T2" fmla="*/ 0 w 8"/>
                    <a:gd name="T3" fmla="*/ 0 h 7"/>
                    <a:gd name="T4" fmla="*/ 6 w 8"/>
                    <a:gd name="T5" fmla="*/ 7 h 7"/>
                  </a:gdLst>
                  <a:ahLst/>
                  <a:cxnLst>
                    <a:cxn ang="0">
                      <a:pos x="T0" y="T1"/>
                    </a:cxn>
                    <a:cxn ang="0">
                      <a:pos x="T2" y="T3"/>
                    </a:cxn>
                    <a:cxn ang="0">
                      <a:pos x="T4" y="T5"/>
                    </a:cxn>
                  </a:cxnLst>
                  <a:rect l="0" t="0" r="r" b="b"/>
                  <a:pathLst>
                    <a:path w="8" h="7">
                      <a:moveTo>
                        <a:pt x="8" y="3"/>
                      </a:moveTo>
                      <a:lnTo>
                        <a:pt x="0" y="0"/>
                      </a:lnTo>
                      <a:lnTo>
                        <a:pt x="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1" name="Freeform 2877">
                  <a:extLst>
                    <a:ext uri="{FF2B5EF4-FFF2-40B4-BE49-F238E27FC236}">
                      <a16:creationId xmlns:a16="http://schemas.microsoft.com/office/drawing/2014/main" id="{DA26CAFA-0819-4B1C-BED5-384D96993461}"/>
                    </a:ext>
                  </a:extLst>
                </p:cNvPr>
                <p:cNvSpPr>
                  <a:spLocks/>
                </p:cNvSpPr>
                <p:nvPr/>
              </p:nvSpPr>
              <p:spPr bwMode="auto">
                <a:xfrm>
                  <a:off x="4557" y="1905"/>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2" name="Freeform 2878">
                  <a:extLst>
                    <a:ext uri="{FF2B5EF4-FFF2-40B4-BE49-F238E27FC236}">
                      <a16:creationId xmlns:a16="http://schemas.microsoft.com/office/drawing/2014/main" id="{B87531F0-3ED9-47CC-A0F3-589E11C97BF7}"/>
                    </a:ext>
                  </a:extLst>
                </p:cNvPr>
                <p:cNvSpPr>
                  <a:spLocks/>
                </p:cNvSpPr>
                <p:nvPr/>
              </p:nvSpPr>
              <p:spPr bwMode="auto">
                <a:xfrm>
                  <a:off x="4557" y="1929"/>
                  <a:ext cx="4" cy="6"/>
                </a:xfrm>
                <a:custGeom>
                  <a:avLst/>
                  <a:gdLst>
                    <a:gd name="T0" fmla="*/ 2 w 4"/>
                    <a:gd name="T1" fmla="*/ 0 h 6"/>
                    <a:gd name="T2" fmla="*/ 0 w 4"/>
                    <a:gd name="T3" fmla="*/ 6 h 6"/>
                    <a:gd name="T4" fmla="*/ 4 w 4"/>
                    <a:gd name="T5" fmla="*/ 2 h 6"/>
                  </a:gdLst>
                  <a:ahLst/>
                  <a:cxnLst>
                    <a:cxn ang="0">
                      <a:pos x="T0" y="T1"/>
                    </a:cxn>
                    <a:cxn ang="0">
                      <a:pos x="T2" y="T3"/>
                    </a:cxn>
                    <a:cxn ang="0">
                      <a:pos x="T4" y="T5"/>
                    </a:cxn>
                  </a:cxnLst>
                  <a:rect l="0" t="0" r="r" b="b"/>
                  <a:pathLst>
                    <a:path w="4" h="6">
                      <a:moveTo>
                        <a:pt x="2" y="0"/>
                      </a:moveTo>
                      <a:lnTo>
                        <a:pt x="0" y="6"/>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3" name="Freeform 2879">
                  <a:extLst>
                    <a:ext uri="{FF2B5EF4-FFF2-40B4-BE49-F238E27FC236}">
                      <a16:creationId xmlns:a16="http://schemas.microsoft.com/office/drawing/2014/main" id="{ADEB02DD-7C29-4569-B545-FEA3371DE355}"/>
                    </a:ext>
                  </a:extLst>
                </p:cNvPr>
                <p:cNvSpPr>
                  <a:spLocks/>
                </p:cNvSpPr>
                <p:nvPr/>
              </p:nvSpPr>
              <p:spPr bwMode="auto">
                <a:xfrm>
                  <a:off x="4557" y="1955"/>
                  <a:ext cx="5" cy="8"/>
                </a:xfrm>
                <a:custGeom>
                  <a:avLst/>
                  <a:gdLst>
                    <a:gd name="T0" fmla="*/ 2 w 5"/>
                    <a:gd name="T1" fmla="*/ 0 h 8"/>
                    <a:gd name="T2" fmla="*/ 0 w 5"/>
                    <a:gd name="T3" fmla="*/ 8 h 8"/>
                    <a:gd name="T4" fmla="*/ 5 w 5"/>
                    <a:gd name="T5" fmla="*/ 2 h 8"/>
                  </a:gdLst>
                  <a:ahLst/>
                  <a:cxnLst>
                    <a:cxn ang="0">
                      <a:pos x="T0" y="T1"/>
                    </a:cxn>
                    <a:cxn ang="0">
                      <a:pos x="T2" y="T3"/>
                    </a:cxn>
                    <a:cxn ang="0">
                      <a:pos x="T4" y="T5"/>
                    </a:cxn>
                  </a:cxnLst>
                  <a:rect l="0" t="0" r="r" b="b"/>
                  <a:pathLst>
                    <a:path w="5" h="8">
                      <a:moveTo>
                        <a:pt x="2" y="0"/>
                      </a:moveTo>
                      <a:lnTo>
                        <a:pt x="0" y="8"/>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4" name="Freeform 2880">
                  <a:extLst>
                    <a:ext uri="{FF2B5EF4-FFF2-40B4-BE49-F238E27FC236}">
                      <a16:creationId xmlns:a16="http://schemas.microsoft.com/office/drawing/2014/main" id="{6EABD92E-8C6E-492C-9F1E-5681DFBBDD62}"/>
                    </a:ext>
                  </a:extLst>
                </p:cNvPr>
                <p:cNvSpPr>
                  <a:spLocks/>
                </p:cNvSpPr>
                <p:nvPr/>
              </p:nvSpPr>
              <p:spPr bwMode="auto">
                <a:xfrm>
                  <a:off x="4557" y="1982"/>
                  <a:ext cx="9" cy="10"/>
                </a:xfrm>
                <a:custGeom>
                  <a:avLst/>
                  <a:gdLst>
                    <a:gd name="T0" fmla="*/ 5 w 9"/>
                    <a:gd name="T1" fmla="*/ 0 h 10"/>
                    <a:gd name="T2" fmla="*/ 0 w 9"/>
                    <a:gd name="T3" fmla="*/ 10 h 10"/>
                    <a:gd name="T4" fmla="*/ 9 w 9"/>
                    <a:gd name="T5" fmla="*/ 4 h 10"/>
                  </a:gdLst>
                  <a:ahLst/>
                  <a:cxnLst>
                    <a:cxn ang="0">
                      <a:pos x="T0" y="T1"/>
                    </a:cxn>
                    <a:cxn ang="0">
                      <a:pos x="T2" y="T3"/>
                    </a:cxn>
                    <a:cxn ang="0">
                      <a:pos x="T4" y="T5"/>
                    </a:cxn>
                  </a:cxnLst>
                  <a:rect l="0" t="0" r="r" b="b"/>
                  <a:pathLst>
                    <a:path w="9" h="10">
                      <a:moveTo>
                        <a:pt x="5" y="0"/>
                      </a:moveTo>
                      <a:lnTo>
                        <a:pt x="0" y="10"/>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5" name="Freeform 2881">
                  <a:extLst>
                    <a:ext uri="{FF2B5EF4-FFF2-40B4-BE49-F238E27FC236}">
                      <a16:creationId xmlns:a16="http://schemas.microsoft.com/office/drawing/2014/main" id="{7A6A28C8-8E49-44F1-BAF4-427B3024C50D}"/>
                    </a:ext>
                  </a:extLst>
                </p:cNvPr>
                <p:cNvSpPr>
                  <a:spLocks/>
                </p:cNvSpPr>
                <p:nvPr/>
              </p:nvSpPr>
              <p:spPr bwMode="auto">
                <a:xfrm>
                  <a:off x="4557" y="2012"/>
                  <a:ext cx="13" cy="9"/>
                </a:xfrm>
                <a:custGeom>
                  <a:avLst/>
                  <a:gdLst>
                    <a:gd name="T0" fmla="*/ 10 w 13"/>
                    <a:gd name="T1" fmla="*/ 0 h 9"/>
                    <a:gd name="T2" fmla="*/ 0 w 13"/>
                    <a:gd name="T3" fmla="*/ 9 h 9"/>
                    <a:gd name="T4" fmla="*/ 13 w 13"/>
                    <a:gd name="T5" fmla="*/ 6 h 9"/>
                  </a:gdLst>
                  <a:ahLst/>
                  <a:cxnLst>
                    <a:cxn ang="0">
                      <a:pos x="T0" y="T1"/>
                    </a:cxn>
                    <a:cxn ang="0">
                      <a:pos x="T2" y="T3"/>
                    </a:cxn>
                    <a:cxn ang="0">
                      <a:pos x="T4" y="T5"/>
                    </a:cxn>
                  </a:cxnLst>
                  <a:rect l="0" t="0" r="r" b="b"/>
                  <a:pathLst>
                    <a:path w="13" h="9">
                      <a:moveTo>
                        <a:pt x="10" y="0"/>
                      </a:moveTo>
                      <a:lnTo>
                        <a:pt x="0" y="9"/>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6" name="Freeform 2882">
                  <a:extLst>
                    <a:ext uri="{FF2B5EF4-FFF2-40B4-BE49-F238E27FC236}">
                      <a16:creationId xmlns:a16="http://schemas.microsoft.com/office/drawing/2014/main" id="{0E619F4D-FCA7-4ACF-B5A1-308AEAD20E78}"/>
                    </a:ext>
                  </a:extLst>
                </p:cNvPr>
                <p:cNvSpPr>
                  <a:spLocks/>
                </p:cNvSpPr>
                <p:nvPr/>
              </p:nvSpPr>
              <p:spPr bwMode="auto">
                <a:xfrm>
                  <a:off x="4557" y="2044"/>
                  <a:ext cx="15" cy="7"/>
                </a:xfrm>
                <a:custGeom>
                  <a:avLst/>
                  <a:gdLst>
                    <a:gd name="T0" fmla="*/ 14 w 15"/>
                    <a:gd name="T1" fmla="*/ 0 h 7"/>
                    <a:gd name="T2" fmla="*/ 0 w 15"/>
                    <a:gd name="T3" fmla="*/ 6 h 7"/>
                    <a:gd name="T4" fmla="*/ 15 w 15"/>
                    <a:gd name="T5" fmla="*/ 7 h 7"/>
                  </a:gdLst>
                  <a:ahLst/>
                  <a:cxnLst>
                    <a:cxn ang="0">
                      <a:pos x="T0" y="T1"/>
                    </a:cxn>
                    <a:cxn ang="0">
                      <a:pos x="T2" y="T3"/>
                    </a:cxn>
                    <a:cxn ang="0">
                      <a:pos x="T4" y="T5"/>
                    </a:cxn>
                  </a:cxnLst>
                  <a:rect l="0" t="0" r="r" b="b"/>
                  <a:pathLst>
                    <a:path w="15" h="7">
                      <a:moveTo>
                        <a:pt x="14" y="0"/>
                      </a:moveTo>
                      <a:lnTo>
                        <a:pt x="0" y="6"/>
                      </a:lnTo>
                      <a:lnTo>
                        <a:pt x="1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7" name="Freeform 2883">
                  <a:extLst>
                    <a:ext uri="{FF2B5EF4-FFF2-40B4-BE49-F238E27FC236}">
                      <a16:creationId xmlns:a16="http://schemas.microsoft.com/office/drawing/2014/main" id="{821B07A1-F2D9-4311-B6A8-37FD8C4699C6}"/>
                    </a:ext>
                  </a:extLst>
                </p:cNvPr>
                <p:cNvSpPr>
                  <a:spLocks/>
                </p:cNvSpPr>
                <p:nvPr/>
              </p:nvSpPr>
              <p:spPr bwMode="auto">
                <a:xfrm>
                  <a:off x="4557" y="2077"/>
                  <a:ext cx="16" cy="8"/>
                </a:xfrm>
                <a:custGeom>
                  <a:avLst/>
                  <a:gdLst>
                    <a:gd name="T0" fmla="*/ 16 w 16"/>
                    <a:gd name="T1" fmla="*/ 0 h 8"/>
                    <a:gd name="T2" fmla="*/ 0 w 16"/>
                    <a:gd name="T3" fmla="*/ 1 h 8"/>
                    <a:gd name="T4" fmla="*/ 15 w 16"/>
                    <a:gd name="T5" fmla="*/ 8 h 8"/>
                  </a:gdLst>
                  <a:ahLst/>
                  <a:cxnLst>
                    <a:cxn ang="0">
                      <a:pos x="T0" y="T1"/>
                    </a:cxn>
                    <a:cxn ang="0">
                      <a:pos x="T2" y="T3"/>
                    </a:cxn>
                    <a:cxn ang="0">
                      <a:pos x="T4" y="T5"/>
                    </a:cxn>
                  </a:cxnLst>
                  <a:rect l="0" t="0" r="r" b="b"/>
                  <a:pathLst>
                    <a:path w="16" h="8">
                      <a:moveTo>
                        <a:pt x="16" y="0"/>
                      </a:moveTo>
                      <a:lnTo>
                        <a:pt x="0" y="1"/>
                      </a:lnTo>
                      <a:lnTo>
                        <a:pt x="1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8" name="Freeform 2884">
                  <a:extLst>
                    <a:ext uri="{FF2B5EF4-FFF2-40B4-BE49-F238E27FC236}">
                      <a16:creationId xmlns:a16="http://schemas.microsoft.com/office/drawing/2014/main" id="{64E0776D-C842-46B8-850A-54DA80CB7DE2}"/>
                    </a:ext>
                  </a:extLst>
                </p:cNvPr>
                <p:cNvSpPr>
                  <a:spLocks/>
                </p:cNvSpPr>
                <p:nvPr/>
              </p:nvSpPr>
              <p:spPr bwMode="auto">
                <a:xfrm>
                  <a:off x="4557" y="2107"/>
                  <a:ext cx="14" cy="10"/>
                </a:xfrm>
                <a:custGeom>
                  <a:avLst/>
                  <a:gdLst>
                    <a:gd name="T0" fmla="*/ 14 w 14"/>
                    <a:gd name="T1" fmla="*/ 4 h 10"/>
                    <a:gd name="T2" fmla="*/ 0 w 14"/>
                    <a:gd name="T3" fmla="*/ 0 h 10"/>
                    <a:gd name="T4" fmla="*/ 11 w 14"/>
                    <a:gd name="T5" fmla="*/ 10 h 10"/>
                  </a:gdLst>
                  <a:ahLst/>
                  <a:cxnLst>
                    <a:cxn ang="0">
                      <a:pos x="T0" y="T1"/>
                    </a:cxn>
                    <a:cxn ang="0">
                      <a:pos x="T2" y="T3"/>
                    </a:cxn>
                    <a:cxn ang="0">
                      <a:pos x="T4" y="T5"/>
                    </a:cxn>
                  </a:cxnLst>
                  <a:rect l="0" t="0" r="r" b="b"/>
                  <a:pathLst>
                    <a:path w="14" h="10">
                      <a:moveTo>
                        <a:pt x="14" y="4"/>
                      </a:moveTo>
                      <a:lnTo>
                        <a:pt x="0" y="0"/>
                      </a:lnTo>
                      <a:lnTo>
                        <a:pt x="11"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9" name="Freeform 2885">
                  <a:extLst>
                    <a:ext uri="{FF2B5EF4-FFF2-40B4-BE49-F238E27FC236}">
                      <a16:creationId xmlns:a16="http://schemas.microsoft.com/office/drawing/2014/main" id="{B0B0E0DB-EE1E-4A5C-A675-EBD8BA058983}"/>
                    </a:ext>
                  </a:extLst>
                </p:cNvPr>
                <p:cNvSpPr>
                  <a:spLocks/>
                </p:cNvSpPr>
                <p:nvPr/>
              </p:nvSpPr>
              <p:spPr bwMode="auto">
                <a:xfrm>
                  <a:off x="4557" y="2136"/>
                  <a:ext cx="10" cy="11"/>
                </a:xfrm>
                <a:custGeom>
                  <a:avLst/>
                  <a:gdLst>
                    <a:gd name="T0" fmla="*/ 10 w 10"/>
                    <a:gd name="T1" fmla="*/ 7 h 11"/>
                    <a:gd name="T2" fmla="*/ 0 w 10"/>
                    <a:gd name="T3" fmla="*/ 0 h 11"/>
                    <a:gd name="T4" fmla="*/ 5 w 10"/>
                    <a:gd name="T5" fmla="*/ 11 h 11"/>
                  </a:gdLst>
                  <a:ahLst/>
                  <a:cxnLst>
                    <a:cxn ang="0">
                      <a:pos x="T0" y="T1"/>
                    </a:cxn>
                    <a:cxn ang="0">
                      <a:pos x="T2" y="T3"/>
                    </a:cxn>
                    <a:cxn ang="0">
                      <a:pos x="T4" y="T5"/>
                    </a:cxn>
                  </a:cxnLst>
                  <a:rect l="0" t="0" r="r" b="b"/>
                  <a:pathLst>
                    <a:path w="10" h="11">
                      <a:moveTo>
                        <a:pt x="10" y="7"/>
                      </a:moveTo>
                      <a:lnTo>
                        <a:pt x="0" y="0"/>
                      </a:lnTo>
                      <a:lnTo>
                        <a:pt x="5"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0" name="Freeform 2886">
                  <a:extLst>
                    <a:ext uri="{FF2B5EF4-FFF2-40B4-BE49-F238E27FC236}">
                      <a16:creationId xmlns:a16="http://schemas.microsoft.com/office/drawing/2014/main" id="{780C30D5-38C6-49F0-B96A-0AB72C4A8297}"/>
                    </a:ext>
                  </a:extLst>
                </p:cNvPr>
                <p:cNvSpPr>
                  <a:spLocks/>
                </p:cNvSpPr>
                <p:nvPr/>
              </p:nvSpPr>
              <p:spPr bwMode="auto">
                <a:xfrm>
                  <a:off x="4557" y="2164"/>
                  <a:ext cx="5" cy="10"/>
                </a:xfrm>
                <a:custGeom>
                  <a:avLst/>
                  <a:gdLst>
                    <a:gd name="T0" fmla="*/ 5 w 5"/>
                    <a:gd name="T1" fmla="*/ 8 h 10"/>
                    <a:gd name="T2" fmla="*/ 0 w 5"/>
                    <a:gd name="T3" fmla="*/ 0 h 10"/>
                    <a:gd name="T4" fmla="*/ 1 w 5"/>
                    <a:gd name="T5" fmla="*/ 10 h 10"/>
                  </a:gdLst>
                  <a:ahLst/>
                  <a:cxnLst>
                    <a:cxn ang="0">
                      <a:pos x="T0" y="T1"/>
                    </a:cxn>
                    <a:cxn ang="0">
                      <a:pos x="T2" y="T3"/>
                    </a:cxn>
                    <a:cxn ang="0">
                      <a:pos x="T4" y="T5"/>
                    </a:cxn>
                  </a:cxnLst>
                  <a:rect l="0" t="0" r="r" b="b"/>
                  <a:pathLst>
                    <a:path w="5" h="10">
                      <a:moveTo>
                        <a:pt x="5" y="8"/>
                      </a:moveTo>
                      <a:lnTo>
                        <a:pt x="0" y="0"/>
                      </a:lnTo>
                      <a:lnTo>
                        <a:pt x="1"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1" name="Freeform 2887">
                  <a:extLst>
                    <a:ext uri="{FF2B5EF4-FFF2-40B4-BE49-F238E27FC236}">
                      <a16:creationId xmlns:a16="http://schemas.microsoft.com/office/drawing/2014/main" id="{2558ED2D-0BA9-4D1B-B12C-9E17D0E2CAC9}"/>
                    </a:ext>
                  </a:extLst>
                </p:cNvPr>
                <p:cNvSpPr>
                  <a:spLocks/>
                </p:cNvSpPr>
                <p:nvPr/>
              </p:nvSpPr>
              <p:spPr bwMode="auto">
                <a:xfrm>
                  <a:off x="4555" y="2193"/>
                  <a:ext cx="3" cy="6"/>
                </a:xfrm>
                <a:custGeom>
                  <a:avLst/>
                  <a:gdLst>
                    <a:gd name="T0" fmla="*/ 3 w 3"/>
                    <a:gd name="T1" fmla="*/ 6 h 6"/>
                    <a:gd name="T2" fmla="*/ 2 w 3"/>
                    <a:gd name="T3" fmla="*/ 0 h 6"/>
                    <a:gd name="T4" fmla="*/ 0 w 3"/>
                    <a:gd name="T5" fmla="*/ 6 h 6"/>
                  </a:gdLst>
                  <a:ahLst/>
                  <a:cxnLst>
                    <a:cxn ang="0">
                      <a:pos x="T0" y="T1"/>
                    </a:cxn>
                    <a:cxn ang="0">
                      <a:pos x="T2" y="T3"/>
                    </a:cxn>
                    <a:cxn ang="0">
                      <a:pos x="T4" y="T5"/>
                    </a:cxn>
                  </a:cxnLst>
                  <a:rect l="0" t="0" r="r" b="b"/>
                  <a:pathLst>
                    <a:path w="3" h="6">
                      <a:moveTo>
                        <a:pt x="3" y="6"/>
                      </a:moveTo>
                      <a:lnTo>
                        <a:pt x="2"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2" name="Freeform 2888">
                  <a:extLst>
                    <a:ext uri="{FF2B5EF4-FFF2-40B4-BE49-F238E27FC236}">
                      <a16:creationId xmlns:a16="http://schemas.microsoft.com/office/drawing/2014/main" id="{5F145774-DC5C-45D7-B084-2BC0F77A3A8D}"/>
                    </a:ext>
                  </a:extLst>
                </p:cNvPr>
                <p:cNvSpPr>
                  <a:spLocks/>
                </p:cNvSpPr>
                <p:nvPr/>
              </p:nvSpPr>
              <p:spPr bwMode="auto">
                <a:xfrm>
                  <a:off x="4555" y="2222"/>
                  <a:ext cx="2" cy="2"/>
                </a:xfrm>
                <a:custGeom>
                  <a:avLst/>
                  <a:gdLst>
                    <a:gd name="T0" fmla="*/ 1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1"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3" name="Freeform 2889">
                  <a:extLst>
                    <a:ext uri="{FF2B5EF4-FFF2-40B4-BE49-F238E27FC236}">
                      <a16:creationId xmlns:a16="http://schemas.microsoft.com/office/drawing/2014/main" id="{B750418C-8BAA-4ECA-BACD-70B3A755662F}"/>
                    </a:ext>
                  </a:extLst>
                </p:cNvPr>
                <p:cNvSpPr>
                  <a:spLocks/>
                </p:cNvSpPr>
                <p:nvPr/>
              </p:nvSpPr>
              <p:spPr bwMode="auto">
                <a:xfrm>
                  <a:off x="4556" y="2250"/>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4" name="Freeform 2890">
                  <a:extLst>
                    <a:ext uri="{FF2B5EF4-FFF2-40B4-BE49-F238E27FC236}">
                      <a16:creationId xmlns:a16="http://schemas.microsoft.com/office/drawing/2014/main" id="{C6A40D91-24E6-41FC-A85B-178F9C9BFD8B}"/>
                    </a:ext>
                  </a:extLst>
                </p:cNvPr>
                <p:cNvSpPr>
                  <a:spLocks/>
                </p:cNvSpPr>
                <p:nvPr/>
              </p:nvSpPr>
              <p:spPr bwMode="auto">
                <a:xfrm>
                  <a:off x="4556" y="2279"/>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5" name="Freeform 2891">
                  <a:extLst>
                    <a:ext uri="{FF2B5EF4-FFF2-40B4-BE49-F238E27FC236}">
                      <a16:creationId xmlns:a16="http://schemas.microsoft.com/office/drawing/2014/main" id="{6A37278F-AF2F-427B-BF70-84E82F1FC320}"/>
                    </a:ext>
                  </a:extLst>
                </p:cNvPr>
                <p:cNvSpPr>
                  <a:spLocks/>
                </p:cNvSpPr>
                <p:nvPr/>
              </p:nvSpPr>
              <p:spPr bwMode="auto">
                <a:xfrm>
                  <a:off x="4556" y="2308"/>
                  <a:ext cx="1" cy="3"/>
                </a:xfrm>
                <a:custGeom>
                  <a:avLst/>
                  <a:gdLst>
                    <a:gd name="T0" fmla="*/ 1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1"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6" name="Freeform 2892">
                  <a:extLst>
                    <a:ext uri="{FF2B5EF4-FFF2-40B4-BE49-F238E27FC236}">
                      <a16:creationId xmlns:a16="http://schemas.microsoft.com/office/drawing/2014/main" id="{9827FE07-0FD9-49BE-9BBD-3978758155E0}"/>
                    </a:ext>
                  </a:extLst>
                </p:cNvPr>
                <p:cNvSpPr>
                  <a:spLocks/>
                </p:cNvSpPr>
                <p:nvPr/>
              </p:nvSpPr>
              <p:spPr bwMode="auto">
                <a:xfrm>
                  <a:off x="4554" y="2337"/>
                  <a:ext cx="4" cy="8"/>
                </a:xfrm>
                <a:custGeom>
                  <a:avLst/>
                  <a:gdLst>
                    <a:gd name="T0" fmla="*/ 4 w 4"/>
                    <a:gd name="T1" fmla="*/ 8 h 8"/>
                    <a:gd name="T2" fmla="*/ 3 w 4"/>
                    <a:gd name="T3" fmla="*/ 0 h 8"/>
                    <a:gd name="T4" fmla="*/ 0 w 4"/>
                    <a:gd name="T5" fmla="*/ 8 h 8"/>
                  </a:gdLst>
                  <a:ahLst/>
                  <a:cxnLst>
                    <a:cxn ang="0">
                      <a:pos x="T0" y="T1"/>
                    </a:cxn>
                    <a:cxn ang="0">
                      <a:pos x="T2" y="T3"/>
                    </a:cxn>
                    <a:cxn ang="0">
                      <a:pos x="T4" y="T5"/>
                    </a:cxn>
                  </a:cxnLst>
                  <a:rect l="0" t="0" r="r" b="b"/>
                  <a:pathLst>
                    <a:path w="4" h="8">
                      <a:moveTo>
                        <a:pt x="4" y="8"/>
                      </a:moveTo>
                      <a:lnTo>
                        <a:pt x="3"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7" name="Freeform 2893">
                  <a:extLst>
                    <a:ext uri="{FF2B5EF4-FFF2-40B4-BE49-F238E27FC236}">
                      <a16:creationId xmlns:a16="http://schemas.microsoft.com/office/drawing/2014/main" id="{1420A1BA-60D9-4EC8-A729-857B9C1CF8B2}"/>
                    </a:ext>
                  </a:extLst>
                </p:cNvPr>
                <p:cNvSpPr>
                  <a:spLocks/>
                </p:cNvSpPr>
                <p:nvPr/>
              </p:nvSpPr>
              <p:spPr bwMode="auto">
                <a:xfrm>
                  <a:off x="4552" y="2365"/>
                  <a:ext cx="6" cy="14"/>
                </a:xfrm>
                <a:custGeom>
                  <a:avLst/>
                  <a:gdLst>
                    <a:gd name="T0" fmla="*/ 6 w 6"/>
                    <a:gd name="T1" fmla="*/ 14 h 14"/>
                    <a:gd name="T2" fmla="*/ 5 w 6"/>
                    <a:gd name="T3" fmla="*/ 0 h 14"/>
                    <a:gd name="T4" fmla="*/ 0 w 6"/>
                    <a:gd name="T5" fmla="*/ 13 h 14"/>
                  </a:gdLst>
                  <a:ahLst/>
                  <a:cxnLst>
                    <a:cxn ang="0">
                      <a:pos x="T0" y="T1"/>
                    </a:cxn>
                    <a:cxn ang="0">
                      <a:pos x="T2" y="T3"/>
                    </a:cxn>
                    <a:cxn ang="0">
                      <a:pos x="T4" y="T5"/>
                    </a:cxn>
                  </a:cxnLst>
                  <a:rect l="0" t="0" r="r" b="b"/>
                  <a:pathLst>
                    <a:path w="6" h="14">
                      <a:moveTo>
                        <a:pt x="6" y="14"/>
                      </a:moveTo>
                      <a:lnTo>
                        <a:pt x="5"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8" name="Freeform 2894">
                  <a:extLst>
                    <a:ext uri="{FF2B5EF4-FFF2-40B4-BE49-F238E27FC236}">
                      <a16:creationId xmlns:a16="http://schemas.microsoft.com/office/drawing/2014/main" id="{6764A22A-8654-4588-89E9-6882C03D0927}"/>
                    </a:ext>
                  </a:extLst>
                </p:cNvPr>
                <p:cNvSpPr>
                  <a:spLocks/>
                </p:cNvSpPr>
                <p:nvPr/>
              </p:nvSpPr>
              <p:spPr bwMode="auto">
                <a:xfrm>
                  <a:off x="4550" y="2394"/>
                  <a:ext cx="8" cy="17"/>
                </a:xfrm>
                <a:custGeom>
                  <a:avLst/>
                  <a:gdLst>
                    <a:gd name="T0" fmla="*/ 8 w 8"/>
                    <a:gd name="T1" fmla="*/ 17 h 17"/>
                    <a:gd name="T2" fmla="*/ 7 w 8"/>
                    <a:gd name="T3" fmla="*/ 0 h 17"/>
                    <a:gd name="T4" fmla="*/ 0 w 8"/>
                    <a:gd name="T5" fmla="*/ 15 h 17"/>
                  </a:gdLst>
                  <a:ahLst/>
                  <a:cxnLst>
                    <a:cxn ang="0">
                      <a:pos x="T0" y="T1"/>
                    </a:cxn>
                    <a:cxn ang="0">
                      <a:pos x="T2" y="T3"/>
                    </a:cxn>
                    <a:cxn ang="0">
                      <a:pos x="T4" y="T5"/>
                    </a:cxn>
                  </a:cxnLst>
                  <a:rect l="0" t="0" r="r" b="b"/>
                  <a:pathLst>
                    <a:path w="8" h="17">
                      <a:moveTo>
                        <a:pt x="8" y="17"/>
                      </a:moveTo>
                      <a:lnTo>
                        <a:pt x="7"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9" name="Freeform 2895">
                  <a:extLst>
                    <a:ext uri="{FF2B5EF4-FFF2-40B4-BE49-F238E27FC236}">
                      <a16:creationId xmlns:a16="http://schemas.microsoft.com/office/drawing/2014/main" id="{1690A306-1BA1-49B9-AB7A-FA43D04E2CE0}"/>
                    </a:ext>
                  </a:extLst>
                </p:cNvPr>
                <p:cNvSpPr>
                  <a:spLocks/>
                </p:cNvSpPr>
                <p:nvPr/>
              </p:nvSpPr>
              <p:spPr bwMode="auto">
                <a:xfrm>
                  <a:off x="4547" y="2423"/>
                  <a:ext cx="10" cy="18"/>
                </a:xfrm>
                <a:custGeom>
                  <a:avLst/>
                  <a:gdLst>
                    <a:gd name="T0" fmla="*/ 8 w 10"/>
                    <a:gd name="T1" fmla="*/ 18 h 18"/>
                    <a:gd name="T2" fmla="*/ 10 w 10"/>
                    <a:gd name="T3" fmla="*/ 0 h 18"/>
                    <a:gd name="T4" fmla="*/ 0 w 10"/>
                    <a:gd name="T5" fmla="*/ 15 h 18"/>
                  </a:gdLst>
                  <a:ahLst/>
                  <a:cxnLst>
                    <a:cxn ang="0">
                      <a:pos x="T0" y="T1"/>
                    </a:cxn>
                    <a:cxn ang="0">
                      <a:pos x="T2" y="T3"/>
                    </a:cxn>
                    <a:cxn ang="0">
                      <a:pos x="T4" y="T5"/>
                    </a:cxn>
                  </a:cxnLst>
                  <a:rect l="0" t="0" r="r" b="b"/>
                  <a:pathLst>
                    <a:path w="10" h="18">
                      <a:moveTo>
                        <a:pt x="8" y="18"/>
                      </a:moveTo>
                      <a:lnTo>
                        <a:pt x="10"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0" name="Freeform 2896">
                  <a:extLst>
                    <a:ext uri="{FF2B5EF4-FFF2-40B4-BE49-F238E27FC236}">
                      <a16:creationId xmlns:a16="http://schemas.microsoft.com/office/drawing/2014/main" id="{A887F59F-BDFC-4B88-BBC9-48B05AAFF841}"/>
                    </a:ext>
                  </a:extLst>
                </p:cNvPr>
                <p:cNvSpPr>
                  <a:spLocks/>
                </p:cNvSpPr>
                <p:nvPr/>
              </p:nvSpPr>
              <p:spPr bwMode="auto">
                <a:xfrm>
                  <a:off x="4545" y="2452"/>
                  <a:ext cx="12" cy="16"/>
                </a:xfrm>
                <a:custGeom>
                  <a:avLst/>
                  <a:gdLst>
                    <a:gd name="T0" fmla="*/ 8 w 12"/>
                    <a:gd name="T1" fmla="*/ 16 h 16"/>
                    <a:gd name="T2" fmla="*/ 12 w 12"/>
                    <a:gd name="T3" fmla="*/ 0 h 16"/>
                    <a:gd name="T4" fmla="*/ 0 w 12"/>
                    <a:gd name="T5" fmla="*/ 12 h 16"/>
                  </a:gdLst>
                  <a:ahLst/>
                  <a:cxnLst>
                    <a:cxn ang="0">
                      <a:pos x="T0" y="T1"/>
                    </a:cxn>
                    <a:cxn ang="0">
                      <a:pos x="T2" y="T3"/>
                    </a:cxn>
                    <a:cxn ang="0">
                      <a:pos x="T4" y="T5"/>
                    </a:cxn>
                  </a:cxnLst>
                  <a:rect l="0" t="0" r="r" b="b"/>
                  <a:pathLst>
                    <a:path w="12" h="16">
                      <a:moveTo>
                        <a:pt x="8" y="16"/>
                      </a:moveTo>
                      <a:lnTo>
                        <a:pt x="12"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1" name="Freeform 2897">
                  <a:extLst>
                    <a:ext uri="{FF2B5EF4-FFF2-40B4-BE49-F238E27FC236}">
                      <a16:creationId xmlns:a16="http://schemas.microsoft.com/office/drawing/2014/main" id="{030F250D-CE99-4B5C-8C71-31235D986AC4}"/>
                    </a:ext>
                  </a:extLst>
                </p:cNvPr>
                <p:cNvSpPr>
                  <a:spLocks/>
                </p:cNvSpPr>
                <p:nvPr/>
              </p:nvSpPr>
              <p:spPr bwMode="auto">
                <a:xfrm>
                  <a:off x="4545" y="2480"/>
                  <a:ext cx="12" cy="14"/>
                </a:xfrm>
                <a:custGeom>
                  <a:avLst/>
                  <a:gdLst>
                    <a:gd name="T0" fmla="*/ 6 w 12"/>
                    <a:gd name="T1" fmla="*/ 14 h 14"/>
                    <a:gd name="T2" fmla="*/ 12 w 12"/>
                    <a:gd name="T3" fmla="*/ 0 h 14"/>
                    <a:gd name="T4" fmla="*/ 0 w 12"/>
                    <a:gd name="T5" fmla="*/ 10 h 14"/>
                  </a:gdLst>
                  <a:ahLst/>
                  <a:cxnLst>
                    <a:cxn ang="0">
                      <a:pos x="T0" y="T1"/>
                    </a:cxn>
                    <a:cxn ang="0">
                      <a:pos x="T2" y="T3"/>
                    </a:cxn>
                    <a:cxn ang="0">
                      <a:pos x="T4" y="T5"/>
                    </a:cxn>
                  </a:cxnLst>
                  <a:rect l="0" t="0" r="r" b="b"/>
                  <a:pathLst>
                    <a:path w="12" h="14">
                      <a:moveTo>
                        <a:pt x="6" y="14"/>
                      </a:moveTo>
                      <a:lnTo>
                        <a:pt x="12"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2" name="Freeform 2898">
                  <a:extLst>
                    <a:ext uri="{FF2B5EF4-FFF2-40B4-BE49-F238E27FC236}">
                      <a16:creationId xmlns:a16="http://schemas.microsoft.com/office/drawing/2014/main" id="{BA9E0E53-8659-44AB-BCAD-836685C6AF4D}"/>
                    </a:ext>
                  </a:extLst>
                </p:cNvPr>
                <p:cNvSpPr>
                  <a:spLocks/>
                </p:cNvSpPr>
                <p:nvPr/>
              </p:nvSpPr>
              <p:spPr bwMode="auto">
                <a:xfrm>
                  <a:off x="4547" y="2509"/>
                  <a:ext cx="10" cy="10"/>
                </a:xfrm>
                <a:custGeom>
                  <a:avLst/>
                  <a:gdLst>
                    <a:gd name="T0" fmla="*/ 4 w 10"/>
                    <a:gd name="T1" fmla="*/ 10 h 10"/>
                    <a:gd name="T2" fmla="*/ 10 w 10"/>
                    <a:gd name="T3" fmla="*/ 0 h 10"/>
                    <a:gd name="T4" fmla="*/ 0 w 10"/>
                    <a:gd name="T5" fmla="*/ 6 h 10"/>
                  </a:gdLst>
                  <a:ahLst/>
                  <a:cxnLst>
                    <a:cxn ang="0">
                      <a:pos x="T0" y="T1"/>
                    </a:cxn>
                    <a:cxn ang="0">
                      <a:pos x="T2" y="T3"/>
                    </a:cxn>
                    <a:cxn ang="0">
                      <a:pos x="T4" y="T5"/>
                    </a:cxn>
                  </a:cxnLst>
                  <a:rect l="0" t="0" r="r" b="b"/>
                  <a:pathLst>
                    <a:path w="10" h="10">
                      <a:moveTo>
                        <a:pt x="4" y="10"/>
                      </a:moveTo>
                      <a:lnTo>
                        <a:pt x="1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3" name="Freeform 2899">
                  <a:extLst>
                    <a:ext uri="{FF2B5EF4-FFF2-40B4-BE49-F238E27FC236}">
                      <a16:creationId xmlns:a16="http://schemas.microsoft.com/office/drawing/2014/main" id="{E8EEBC7C-9A8D-4398-ACAF-435F9D059A4A}"/>
                    </a:ext>
                  </a:extLst>
                </p:cNvPr>
                <p:cNvSpPr>
                  <a:spLocks/>
                </p:cNvSpPr>
                <p:nvPr/>
              </p:nvSpPr>
              <p:spPr bwMode="auto">
                <a:xfrm>
                  <a:off x="4551" y="2538"/>
                  <a:ext cx="6" cy="6"/>
                </a:xfrm>
                <a:custGeom>
                  <a:avLst/>
                  <a:gdLst>
                    <a:gd name="T0" fmla="*/ 2 w 6"/>
                    <a:gd name="T1" fmla="*/ 6 h 6"/>
                    <a:gd name="T2" fmla="*/ 6 w 6"/>
                    <a:gd name="T3" fmla="*/ 0 h 6"/>
                    <a:gd name="T4" fmla="*/ 0 w 6"/>
                    <a:gd name="T5" fmla="*/ 3 h 6"/>
                  </a:gdLst>
                  <a:ahLst/>
                  <a:cxnLst>
                    <a:cxn ang="0">
                      <a:pos x="T0" y="T1"/>
                    </a:cxn>
                    <a:cxn ang="0">
                      <a:pos x="T2" y="T3"/>
                    </a:cxn>
                    <a:cxn ang="0">
                      <a:pos x="T4" y="T5"/>
                    </a:cxn>
                  </a:cxnLst>
                  <a:rect l="0" t="0" r="r" b="b"/>
                  <a:pathLst>
                    <a:path w="6" h="6">
                      <a:moveTo>
                        <a:pt x="2" y="6"/>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4" name="Freeform 2900">
                  <a:extLst>
                    <a:ext uri="{FF2B5EF4-FFF2-40B4-BE49-F238E27FC236}">
                      <a16:creationId xmlns:a16="http://schemas.microsoft.com/office/drawing/2014/main" id="{1558C13D-C850-48EA-8026-A5238CD8C868}"/>
                    </a:ext>
                  </a:extLst>
                </p:cNvPr>
                <p:cNvSpPr>
                  <a:spLocks/>
                </p:cNvSpPr>
                <p:nvPr/>
              </p:nvSpPr>
              <p:spPr bwMode="auto">
                <a:xfrm>
                  <a:off x="4556" y="2567"/>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5" name="Freeform 2901">
                  <a:extLst>
                    <a:ext uri="{FF2B5EF4-FFF2-40B4-BE49-F238E27FC236}">
                      <a16:creationId xmlns:a16="http://schemas.microsoft.com/office/drawing/2014/main" id="{2436983D-17E2-4F3E-8CFE-D4B5C114B342}"/>
                    </a:ext>
                  </a:extLst>
                </p:cNvPr>
                <p:cNvSpPr>
                  <a:spLocks/>
                </p:cNvSpPr>
                <p:nvPr/>
              </p:nvSpPr>
              <p:spPr bwMode="auto">
                <a:xfrm>
                  <a:off x="4557" y="2595"/>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6" name="Freeform 2902">
                  <a:extLst>
                    <a:ext uri="{FF2B5EF4-FFF2-40B4-BE49-F238E27FC236}">
                      <a16:creationId xmlns:a16="http://schemas.microsoft.com/office/drawing/2014/main" id="{E74BBFBD-1813-4AAC-9DED-0E79F3D8F1B8}"/>
                    </a:ext>
                  </a:extLst>
                </p:cNvPr>
                <p:cNvSpPr>
                  <a:spLocks/>
                </p:cNvSpPr>
                <p:nvPr/>
              </p:nvSpPr>
              <p:spPr bwMode="auto">
                <a:xfrm>
                  <a:off x="4585" y="1705"/>
                  <a:ext cx="7" cy="5"/>
                </a:xfrm>
                <a:custGeom>
                  <a:avLst/>
                  <a:gdLst>
                    <a:gd name="T0" fmla="*/ 7 w 7"/>
                    <a:gd name="T1" fmla="*/ 3 h 5"/>
                    <a:gd name="T2" fmla="*/ 0 w 7"/>
                    <a:gd name="T3" fmla="*/ 0 h 5"/>
                    <a:gd name="T4" fmla="*/ 5 w 7"/>
                    <a:gd name="T5" fmla="*/ 5 h 5"/>
                  </a:gdLst>
                  <a:ahLst/>
                  <a:cxnLst>
                    <a:cxn ang="0">
                      <a:pos x="T0" y="T1"/>
                    </a:cxn>
                    <a:cxn ang="0">
                      <a:pos x="T2" y="T3"/>
                    </a:cxn>
                    <a:cxn ang="0">
                      <a:pos x="T4" y="T5"/>
                    </a:cxn>
                  </a:cxnLst>
                  <a:rect l="0" t="0" r="r" b="b"/>
                  <a:pathLst>
                    <a:path w="7" h="5">
                      <a:moveTo>
                        <a:pt x="7" y="3"/>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7" name="Freeform 2903">
                  <a:extLst>
                    <a:ext uri="{FF2B5EF4-FFF2-40B4-BE49-F238E27FC236}">
                      <a16:creationId xmlns:a16="http://schemas.microsoft.com/office/drawing/2014/main" id="{DF51A90A-F349-44E7-8D9C-5367D7A9B362}"/>
                    </a:ext>
                  </a:extLst>
                </p:cNvPr>
                <p:cNvSpPr>
                  <a:spLocks/>
                </p:cNvSpPr>
                <p:nvPr/>
              </p:nvSpPr>
              <p:spPr bwMode="auto">
                <a:xfrm>
                  <a:off x="4585" y="1733"/>
                  <a:ext cx="8" cy="9"/>
                </a:xfrm>
                <a:custGeom>
                  <a:avLst/>
                  <a:gdLst>
                    <a:gd name="T0" fmla="*/ 8 w 8"/>
                    <a:gd name="T1" fmla="*/ 6 h 9"/>
                    <a:gd name="T2" fmla="*/ 0 w 8"/>
                    <a:gd name="T3" fmla="*/ 0 h 9"/>
                    <a:gd name="T4" fmla="*/ 5 w 8"/>
                    <a:gd name="T5" fmla="*/ 9 h 9"/>
                  </a:gdLst>
                  <a:ahLst/>
                  <a:cxnLst>
                    <a:cxn ang="0">
                      <a:pos x="T0" y="T1"/>
                    </a:cxn>
                    <a:cxn ang="0">
                      <a:pos x="T2" y="T3"/>
                    </a:cxn>
                    <a:cxn ang="0">
                      <a:pos x="T4" y="T5"/>
                    </a:cxn>
                  </a:cxnLst>
                  <a:rect l="0" t="0" r="r" b="b"/>
                  <a:pathLst>
                    <a:path w="8" h="9">
                      <a:moveTo>
                        <a:pt x="8" y="6"/>
                      </a:moveTo>
                      <a:lnTo>
                        <a:pt x="0" y="0"/>
                      </a:lnTo>
                      <a:lnTo>
                        <a:pt x="5"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8" name="Freeform 2904">
                  <a:extLst>
                    <a:ext uri="{FF2B5EF4-FFF2-40B4-BE49-F238E27FC236}">
                      <a16:creationId xmlns:a16="http://schemas.microsoft.com/office/drawing/2014/main" id="{027C3928-4155-458F-B1D0-9F698F62CB5E}"/>
                    </a:ext>
                  </a:extLst>
                </p:cNvPr>
                <p:cNvSpPr>
                  <a:spLocks/>
                </p:cNvSpPr>
                <p:nvPr/>
              </p:nvSpPr>
              <p:spPr bwMode="auto">
                <a:xfrm>
                  <a:off x="4585" y="1762"/>
                  <a:ext cx="9" cy="13"/>
                </a:xfrm>
                <a:custGeom>
                  <a:avLst/>
                  <a:gdLst>
                    <a:gd name="T0" fmla="*/ 9 w 9"/>
                    <a:gd name="T1" fmla="*/ 10 h 13"/>
                    <a:gd name="T2" fmla="*/ 0 w 9"/>
                    <a:gd name="T3" fmla="*/ 0 h 13"/>
                    <a:gd name="T4" fmla="*/ 4 w 9"/>
                    <a:gd name="T5" fmla="*/ 13 h 13"/>
                  </a:gdLst>
                  <a:ahLst/>
                  <a:cxnLst>
                    <a:cxn ang="0">
                      <a:pos x="T0" y="T1"/>
                    </a:cxn>
                    <a:cxn ang="0">
                      <a:pos x="T2" y="T3"/>
                    </a:cxn>
                    <a:cxn ang="0">
                      <a:pos x="T4" y="T5"/>
                    </a:cxn>
                  </a:cxnLst>
                  <a:rect l="0" t="0" r="r" b="b"/>
                  <a:pathLst>
                    <a:path w="9" h="13">
                      <a:moveTo>
                        <a:pt x="9" y="10"/>
                      </a:moveTo>
                      <a:lnTo>
                        <a:pt x="0" y="0"/>
                      </a:lnTo>
                      <a:lnTo>
                        <a:pt x="4"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9" name="Freeform 2905">
                  <a:extLst>
                    <a:ext uri="{FF2B5EF4-FFF2-40B4-BE49-F238E27FC236}">
                      <a16:creationId xmlns:a16="http://schemas.microsoft.com/office/drawing/2014/main" id="{CE65913E-4E2D-4339-BD99-7247B685CC6F}"/>
                    </a:ext>
                  </a:extLst>
                </p:cNvPr>
                <p:cNvSpPr>
                  <a:spLocks/>
                </p:cNvSpPr>
                <p:nvPr/>
              </p:nvSpPr>
              <p:spPr bwMode="auto">
                <a:xfrm>
                  <a:off x="4585" y="1791"/>
                  <a:ext cx="10" cy="15"/>
                </a:xfrm>
                <a:custGeom>
                  <a:avLst/>
                  <a:gdLst>
                    <a:gd name="T0" fmla="*/ 10 w 10"/>
                    <a:gd name="T1" fmla="*/ 12 h 15"/>
                    <a:gd name="T2" fmla="*/ 0 w 10"/>
                    <a:gd name="T3" fmla="*/ 0 h 15"/>
                    <a:gd name="T4" fmla="*/ 3 w 10"/>
                    <a:gd name="T5" fmla="*/ 15 h 15"/>
                  </a:gdLst>
                  <a:ahLst/>
                  <a:cxnLst>
                    <a:cxn ang="0">
                      <a:pos x="T0" y="T1"/>
                    </a:cxn>
                    <a:cxn ang="0">
                      <a:pos x="T2" y="T3"/>
                    </a:cxn>
                    <a:cxn ang="0">
                      <a:pos x="T4" y="T5"/>
                    </a:cxn>
                  </a:cxnLst>
                  <a:rect l="0" t="0" r="r" b="b"/>
                  <a:pathLst>
                    <a:path w="10" h="15">
                      <a:moveTo>
                        <a:pt x="10" y="12"/>
                      </a:moveTo>
                      <a:lnTo>
                        <a:pt x="0" y="0"/>
                      </a:lnTo>
                      <a:lnTo>
                        <a:pt x="3"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0" name="Freeform 2906">
                  <a:extLst>
                    <a:ext uri="{FF2B5EF4-FFF2-40B4-BE49-F238E27FC236}">
                      <a16:creationId xmlns:a16="http://schemas.microsoft.com/office/drawing/2014/main" id="{4362FB65-38AD-4EE1-852F-64EA08E594AC}"/>
                    </a:ext>
                  </a:extLst>
                </p:cNvPr>
                <p:cNvSpPr>
                  <a:spLocks/>
                </p:cNvSpPr>
                <p:nvPr/>
              </p:nvSpPr>
              <p:spPr bwMode="auto">
                <a:xfrm>
                  <a:off x="4585" y="1820"/>
                  <a:ext cx="10" cy="15"/>
                </a:xfrm>
                <a:custGeom>
                  <a:avLst/>
                  <a:gdLst>
                    <a:gd name="T0" fmla="*/ 10 w 10"/>
                    <a:gd name="T1" fmla="*/ 12 h 15"/>
                    <a:gd name="T2" fmla="*/ 0 w 10"/>
                    <a:gd name="T3" fmla="*/ 0 h 15"/>
                    <a:gd name="T4" fmla="*/ 3 w 10"/>
                    <a:gd name="T5" fmla="*/ 15 h 15"/>
                  </a:gdLst>
                  <a:ahLst/>
                  <a:cxnLst>
                    <a:cxn ang="0">
                      <a:pos x="T0" y="T1"/>
                    </a:cxn>
                    <a:cxn ang="0">
                      <a:pos x="T2" y="T3"/>
                    </a:cxn>
                    <a:cxn ang="0">
                      <a:pos x="T4" y="T5"/>
                    </a:cxn>
                  </a:cxnLst>
                  <a:rect l="0" t="0" r="r" b="b"/>
                  <a:pathLst>
                    <a:path w="10" h="15">
                      <a:moveTo>
                        <a:pt x="10" y="12"/>
                      </a:moveTo>
                      <a:lnTo>
                        <a:pt x="0" y="0"/>
                      </a:lnTo>
                      <a:lnTo>
                        <a:pt x="3"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1" name="Freeform 2907">
                  <a:extLst>
                    <a:ext uri="{FF2B5EF4-FFF2-40B4-BE49-F238E27FC236}">
                      <a16:creationId xmlns:a16="http://schemas.microsoft.com/office/drawing/2014/main" id="{63EF1097-3C8D-4713-A964-A0DAB3C80934}"/>
                    </a:ext>
                  </a:extLst>
                </p:cNvPr>
                <p:cNvSpPr>
                  <a:spLocks/>
                </p:cNvSpPr>
                <p:nvPr/>
              </p:nvSpPr>
              <p:spPr bwMode="auto">
                <a:xfrm>
                  <a:off x="4585" y="1848"/>
                  <a:ext cx="9" cy="13"/>
                </a:xfrm>
                <a:custGeom>
                  <a:avLst/>
                  <a:gdLst>
                    <a:gd name="T0" fmla="*/ 9 w 9"/>
                    <a:gd name="T1" fmla="*/ 10 h 13"/>
                    <a:gd name="T2" fmla="*/ 0 w 9"/>
                    <a:gd name="T3" fmla="*/ 0 h 13"/>
                    <a:gd name="T4" fmla="*/ 3 w 9"/>
                    <a:gd name="T5" fmla="*/ 13 h 13"/>
                  </a:gdLst>
                  <a:ahLst/>
                  <a:cxnLst>
                    <a:cxn ang="0">
                      <a:pos x="T0" y="T1"/>
                    </a:cxn>
                    <a:cxn ang="0">
                      <a:pos x="T2" y="T3"/>
                    </a:cxn>
                    <a:cxn ang="0">
                      <a:pos x="T4" y="T5"/>
                    </a:cxn>
                  </a:cxnLst>
                  <a:rect l="0" t="0" r="r" b="b"/>
                  <a:pathLst>
                    <a:path w="9" h="13">
                      <a:moveTo>
                        <a:pt x="9" y="10"/>
                      </a:moveTo>
                      <a:lnTo>
                        <a:pt x="0" y="0"/>
                      </a:lnTo>
                      <a:lnTo>
                        <a:pt x="3"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2" name="Freeform 2908">
                  <a:extLst>
                    <a:ext uri="{FF2B5EF4-FFF2-40B4-BE49-F238E27FC236}">
                      <a16:creationId xmlns:a16="http://schemas.microsoft.com/office/drawing/2014/main" id="{24AFBAE8-5ED5-4935-845E-55C9D3EA2DE0}"/>
                    </a:ext>
                  </a:extLst>
                </p:cNvPr>
                <p:cNvSpPr>
                  <a:spLocks/>
                </p:cNvSpPr>
                <p:nvPr/>
              </p:nvSpPr>
              <p:spPr bwMode="auto">
                <a:xfrm>
                  <a:off x="4585" y="1877"/>
                  <a:ext cx="7" cy="8"/>
                </a:xfrm>
                <a:custGeom>
                  <a:avLst/>
                  <a:gdLst>
                    <a:gd name="T0" fmla="*/ 7 w 7"/>
                    <a:gd name="T1" fmla="*/ 6 h 8"/>
                    <a:gd name="T2" fmla="*/ 0 w 7"/>
                    <a:gd name="T3" fmla="*/ 0 h 8"/>
                    <a:gd name="T4" fmla="*/ 4 w 7"/>
                    <a:gd name="T5" fmla="*/ 8 h 8"/>
                  </a:gdLst>
                  <a:ahLst/>
                  <a:cxnLst>
                    <a:cxn ang="0">
                      <a:pos x="T0" y="T1"/>
                    </a:cxn>
                    <a:cxn ang="0">
                      <a:pos x="T2" y="T3"/>
                    </a:cxn>
                    <a:cxn ang="0">
                      <a:pos x="T4" y="T5"/>
                    </a:cxn>
                  </a:cxnLst>
                  <a:rect l="0" t="0" r="r" b="b"/>
                  <a:pathLst>
                    <a:path w="7" h="8">
                      <a:moveTo>
                        <a:pt x="7" y="6"/>
                      </a:moveTo>
                      <a:lnTo>
                        <a:pt x="0" y="0"/>
                      </a:lnTo>
                      <a:lnTo>
                        <a:pt x="4"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3" name="Freeform 2909">
                  <a:extLst>
                    <a:ext uri="{FF2B5EF4-FFF2-40B4-BE49-F238E27FC236}">
                      <a16:creationId xmlns:a16="http://schemas.microsoft.com/office/drawing/2014/main" id="{DF55E98D-9C73-417A-8219-203DE30784B2}"/>
                    </a:ext>
                  </a:extLst>
                </p:cNvPr>
                <p:cNvSpPr>
                  <a:spLocks/>
                </p:cNvSpPr>
                <p:nvPr/>
              </p:nvSpPr>
              <p:spPr bwMode="auto">
                <a:xfrm>
                  <a:off x="4585" y="1906"/>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4" name="Freeform 2910">
                  <a:extLst>
                    <a:ext uri="{FF2B5EF4-FFF2-40B4-BE49-F238E27FC236}">
                      <a16:creationId xmlns:a16="http://schemas.microsoft.com/office/drawing/2014/main" id="{0F069A10-D79B-4FFC-AB73-77D9C1BD621A}"/>
                    </a:ext>
                  </a:extLst>
                </p:cNvPr>
                <p:cNvSpPr>
                  <a:spLocks/>
                </p:cNvSpPr>
                <p:nvPr/>
              </p:nvSpPr>
              <p:spPr bwMode="auto">
                <a:xfrm>
                  <a:off x="4585" y="1931"/>
                  <a:ext cx="5" cy="4"/>
                </a:xfrm>
                <a:custGeom>
                  <a:avLst/>
                  <a:gdLst>
                    <a:gd name="T0" fmla="*/ 3 w 5"/>
                    <a:gd name="T1" fmla="*/ 0 h 4"/>
                    <a:gd name="T2" fmla="*/ 0 w 5"/>
                    <a:gd name="T3" fmla="*/ 4 h 4"/>
                    <a:gd name="T4" fmla="*/ 5 w 5"/>
                    <a:gd name="T5" fmla="*/ 1 h 4"/>
                  </a:gdLst>
                  <a:ahLst/>
                  <a:cxnLst>
                    <a:cxn ang="0">
                      <a:pos x="T0" y="T1"/>
                    </a:cxn>
                    <a:cxn ang="0">
                      <a:pos x="T2" y="T3"/>
                    </a:cxn>
                    <a:cxn ang="0">
                      <a:pos x="T4" y="T5"/>
                    </a:cxn>
                  </a:cxnLst>
                  <a:rect l="0" t="0" r="r" b="b"/>
                  <a:pathLst>
                    <a:path w="5" h="4">
                      <a:moveTo>
                        <a:pt x="3" y="0"/>
                      </a:moveTo>
                      <a:lnTo>
                        <a:pt x="0" y="4"/>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5" name="Freeform 2911">
                  <a:extLst>
                    <a:ext uri="{FF2B5EF4-FFF2-40B4-BE49-F238E27FC236}">
                      <a16:creationId xmlns:a16="http://schemas.microsoft.com/office/drawing/2014/main" id="{DC5FDDCB-E762-48D2-95EF-47527790C7AD}"/>
                    </a:ext>
                  </a:extLst>
                </p:cNvPr>
                <p:cNvSpPr>
                  <a:spLocks/>
                </p:cNvSpPr>
                <p:nvPr/>
              </p:nvSpPr>
              <p:spPr bwMode="auto">
                <a:xfrm>
                  <a:off x="4585" y="1956"/>
                  <a:ext cx="6" cy="7"/>
                </a:xfrm>
                <a:custGeom>
                  <a:avLst/>
                  <a:gdLst>
                    <a:gd name="T0" fmla="*/ 3 w 6"/>
                    <a:gd name="T1" fmla="*/ 0 h 7"/>
                    <a:gd name="T2" fmla="*/ 0 w 6"/>
                    <a:gd name="T3" fmla="*/ 7 h 7"/>
                    <a:gd name="T4" fmla="*/ 6 w 6"/>
                    <a:gd name="T5" fmla="*/ 2 h 7"/>
                  </a:gdLst>
                  <a:ahLst/>
                  <a:cxnLst>
                    <a:cxn ang="0">
                      <a:pos x="T0" y="T1"/>
                    </a:cxn>
                    <a:cxn ang="0">
                      <a:pos x="T2" y="T3"/>
                    </a:cxn>
                    <a:cxn ang="0">
                      <a:pos x="T4" y="T5"/>
                    </a:cxn>
                  </a:cxnLst>
                  <a:rect l="0" t="0" r="r" b="b"/>
                  <a:pathLst>
                    <a:path w="6" h="7">
                      <a:moveTo>
                        <a:pt x="3" y="0"/>
                      </a:moveTo>
                      <a:lnTo>
                        <a:pt x="0" y="7"/>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6" name="Freeform 2912">
                  <a:extLst>
                    <a:ext uri="{FF2B5EF4-FFF2-40B4-BE49-F238E27FC236}">
                      <a16:creationId xmlns:a16="http://schemas.microsoft.com/office/drawing/2014/main" id="{30B3D294-D16D-4C88-B5E2-003014BA540D}"/>
                    </a:ext>
                  </a:extLst>
                </p:cNvPr>
                <p:cNvSpPr>
                  <a:spLocks/>
                </p:cNvSpPr>
                <p:nvPr/>
              </p:nvSpPr>
              <p:spPr bwMode="auto">
                <a:xfrm>
                  <a:off x="4585" y="1983"/>
                  <a:ext cx="9" cy="9"/>
                </a:xfrm>
                <a:custGeom>
                  <a:avLst/>
                  <a:gdLst>
                    <a:gd name="T0" fmla="*/ 6 w 9"/>
                    <a:gd name="T1" fmla="*/ 0 h 9"/>
                    <a:gd name="T2" fmla="*/ 0 w 9"/>
                    <a:gd name="T3" fmla="*/ 9 h 9"/>
                    <a:gd name="T4" fmla="*/ 9 w 9"/>
                    <a:gd name="T5" fmla="*/ 4 h 9"/>
                  </a:gdLst>
                  <a:ahLst/>
                  <a:cxnLst>
                    <a:cxn ang="0">
                      <a:pos x="T0" y="T1"/>
                    </a:cxn>
                    <a:cxn ang="0">
                      <a:pos x="T2" y="T3"/>
                    </a:cxn>
                    <a:cxn ang="0">
                      <a:pos x="T4" y="T5"/>
                    </a:cxn>
                  </a:cxnLst>
                  <a:rect l="0" t="0" r="r" b="b"/>
                  <a:pathLst>
                    <a:path w="9" h="9">
                      <a:moveTo>
                        <a:pt x="6" y="0"/>
                      </a:moveTo>
                      <a:lnTo>
                        <a:pt x="0" y="9"/>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7" name="Freeform 2913">
                  <a:extLst>
                    <a:ext uri="{FF2B5EF4-FFF2-40B4-BE49-F238E27FC236}">
                      <a16:creationId xmlns:a16="http://schemas.microsoft.com/office/drawing/2014/main" id="{FE820AA9-BD3A-4BBF-BDA3-DD0CD7A1D893}"/>
                    </a:ext>
                  </a:extLst>
                </p:cNvPr>
                <p:cNvSpPr>
                  <a:spLocks/>
                </p:cNvSpPr>
                <p:nvPr/>
              </p:nvSpPr>
              <p:spPr bwMode="auto">
                <a:xfrm>
                  <a:off x="4585" y="2013"/>
                  <a:ext cx="12" cy="8"/>
                </a:xfrm>
                <a:custGeom>
                  <a:avLst/>
                  <a:gdLst>
                    <a:gd name="T0" fmla="*/ 9 w 12"/>
                    <a:gd name="T1" fmla="*/ 0 h 8"/>
                    <a:gd name="T2" fmla="*/ 0 w 12"/>
                    <a:gd name="T3" fmla="*/ 8 h 8"/>
                    <a:gd name="T4" fmla="*/ 12 w 12"/>
                    <a:gd name="T5" fmla="*/ 5 h 8"/>
                  </a:gdLst>
                  <a:ahLst/>
                  <a:cxnLst>
                    <a:cxn ang="0">
                      <a:pos x="T0" y="T1"/>
                    </a:cxn>
                    <a:cxn ang="0">
                      <a:pos x="T2" y="T3"/>
                    </a:cxn>
                    <a:cxn ang="0">
                      <a:pos x="T4" y="T5"/>
                    </a:cxn>
                  </a:cxnLst>
                  <a:rect l="0" t="0" r="r" b="b"/>
                  <a:pathLst>
                    <a:path w="12" h="8">
                      <a:moveTo>
                        <a:pt x="9" y="0"/>
                      </a:moveTo>
                      <a:lnTo>
                        <a:pt x="0" y="8"/>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8" name="Freeform 2914">
                  <a:extLst>
                    <a:ext uri="{FF2B5EF4-FFF2-40B4-BE49-F238E27FC236}">
                      <a16:creationId xmlns:a16="http://schemas.microsoft.com/office/drawing/2014/main" id="{982FA7D7-C7B8-43F5-9878-2F37AD782E17}"/>
                    </a:ext>
                  </a:extLst>
                </p:cNvPr>
                <p:cNvSpPr>
                  <a:spLocks/>
                </p:cNvSpPr>
                <p:nvPr/>
              </p:nvSpPr>
              <p:spPr bwMode="auto">
                <a:xfrm>
                  <a:off x="4585" y="2045"/>
                  <a:ext cx="14" cy="6"/>
                </a:xfrm>
                <a:custGeom>
                  <a:avLst/>
                  <a:gdLst>
                    <a:gd name="T0" fmla="*/ 13 w 14"/>
                    <a:gd name="T1" fmla="*/ 0 h 6"/>
                    <a:gd name="T2" fmla="*/ 0 w 14"/>
                    <a:gd name="T3" fmla="*/ 5 h 6"/>
                    <a:gd name="T4" fmla="*/ 14 w 14"/>
                    <a:gd name="T5" fmla="*/ 6 h 6"/>
                  </a:gdLst>
                  <a:ahLst/>
                  <a:cxnLst>
                    <a:cxn ang="0">
                      <a:pos x="T0" y="T1"/>
                    </a:cxn>
                    <a:cxn ang="0">
                      <a:pos x="T2" y="T3"/>
                    </a:cxn>
                    <a:cxn ang="0">
                      <a:pos x="T4" y="T5"/>
                    </a:cxn>
                  </a:cxnLst>
                  <a:rect l="0" t="0" r="r" b="b"/>
                  <a:pathLst>
                    <a:path w="14" h="6">
                      <a:moveTo>
                        <a:pt x="13" y="0"/>
                      </a:moveTo>
                      <a:lnTo>
                        <a:pt x="0" y="5"/>
                      </a:lnTo>
                      <a:lnTo>
                        <a:pt x="1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9" name="Freeform 2915">
                  <a:extLst>
                    <a:ext uri="{FF2B5EF4-FFF2-40B4-BE49-F238E27FC236}">
                      <a16:creationId xmlns:a16="http://schemas.microsoft.com/office/drawing/2014/main" id="{FEFBD018-B240-45B3-AB9D-BEE354D03FF7}"/>
                    </a:ext>
                  </a:extLst>
                </p:cNvPr>
                <p:cNvSpPr>
                  <a:spLocks/>
                </p:cNvSpPr>
                <p:nvPr/>
              </p:nvSpPr>
              <p:spPr bwMode="auto">
                <a:xfrm>
                  <a:off x="4585" y="2078"/>
                  <a:ext cx="15" cy="6"/>
                </a:xfrm>
                <a:custGeom>
                  <a:avLst/>
                  <a:gdLst>
                    <a:gd name="T0" fmla="*/ 15 w 15"/>
                    <a:gd name="T1" fmla="*/ 0 h 6"/>
                    <a:gd name="T2" fmla="*/ 0 w 15"/>
                    <a:gd name="T3" fmla="*/ 0 h 6"/>
                    <a:gd name="T4" fmla="*/ 13 w 15"/>
                    <a:gd name="T5" fmla="*/ 6 h 6"/>
                  </a:gdLst>
                  <a:ahLst/>
                  <a:cxnLst>
                    <a:cxn ang="0">
                      <a:pos x="T0" y="T1"/>
                    </a:cxn>
                    <a:cxn ang="0">
                      <a:pos x="T2" y="T3"/>
                    </a:cxn>
                    <a:cxn ang="0">
                      <a:pos x="T4" y="T5"/>
                    </a:cxn>
                  </a:cxnLst>
                  <a:rect l="0" t="0" r="r" b="b"/>
                  <a:pathLst>
                    <a:path w="15" h="6">
                      <a:moveTo>
                        <a:pt x="15" y="0"/>
                      </a:moveTo>
                      <a:lnTo>
                        <a:pt x="0" y="0"/>
                      </a:lnTo>
                      <a:lnTo>
                        <a:pt x="1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0" name="Freeform 2916">
                  <a:extLst>
                    <a:ext uri="{FF2B5EF4-FFF2-40B4-BE49-F238E27FC236}">
                      <a16:creationId xmlns:a16="http://schemas.microsoft.com/office/drawing/2014/main" id="{F4D65715-8A44-4925-ADB4-9BD2B321A638}"/>
                    </a:ext>
                  </a:extLst>
                </p:cNvPr>
                <p:cNvSpPr>
                  <a:spLocks/>
                </p:cNvSpPr>
                <p:nvPr/>
              </p:nvSpPr>
              <p:spPr bwMode="auto">
                <a:xfrm>
                  <a:off x="4585" y="2107"/>
                  <a:ext cx="14" cy="9"/>
                </a:xfrm>
                <a:custGeom>
                  <a:avLst/>
                  <a:gdLst>
                    <a:gd name="T0" fmla="*/ 14 w 14"/>
                    <a:gd name="T1" fmla="*/ 3 h 9"/>
                    <a:gd name="T2" fmla="*/ 0 w 14"/>
                    <a:gd name="T3" fmla="*/ 0 h 9"/>
                    <a:gd name="T4" fmla="*/ 10 w 14"/>
                    <a:gd name="T5" fmla="*/ 9 h 9"/>
                  </a:gdLst>
                  <a:ahLst/>
                  <a:cxnLst>
                    <a:cxn ang="0">
                      <a:pos x="T0" y="T1"/>
                    </a:cxn>
                    <a:cxn ang="0">
                      <a:pos x="T2" y="T3"/>
                    </a:cxn>
                    <a:cxn ang="0">
                      <a:pos x="T4" y="T5"/>
                    </a:cxn>
                  </a:cxnLst>
                  <a:rect l="0" t="0" r="r" b="b"/>
                  <a:pathLst>
                    <a:path w="14" h="9">
                      <a:moveTo>
                        <a:pt x="14" y="3"/>
                      </a:moveTo>
                      <a:lnTo>
                        <a:pt x="0" y="0"/>
                      </a:lnTo>
                      <a:lnTo>
                        <a:pt x="1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1" name="Freeform 2917">
                  <a:extLst>
                    <a:ext uri="{FF2B5EF4-FFF2-40B4-BE49-F238E27FC236}">
                      <a16:creationId xmlns:a16="http://schemas.microsoft.com/office/drawing/2014/main" id="{8AA221BD-CF73-4F84-98B9-29A4D7F0D440}"/>
                    </a:ext>
                  </a:extLst>
                </p:cNvPr>
                <p:cNvSpPr>
                  <a:spLocks/>
                </p:cNvSpPr>
                <p:nvPr/>
              </p:nvSpPr>
              <p:spPr bwMode="auto">
                <a:xfrm>
                  <a:off x="4585" y="2136"/>
                  <a:ext cx="10" cy="10"/>
                </a:xfrm>
                <a:custGeom>
                  <a:avLst/>
                  <a:gdLst>
                    <a:gd name="T0" fmla="*/ 10 w 10"/>
                    <a:gd name="T1" fmla="*/ 5 h 10"/>
                    <a:gd name="T2" fmla="*/ 0 w 10"/>
                    <a:gd name="T3" fmla="*/ 0 h 10"/>
                    <a:gd name="T4" fmla="*/ 6 w 10"/>
                    <a:gd name="T5" fmla="*/ 10 h 10"/>
                  </a:gdLst>
                  <a:ahLst/>
                  <a:cxnLst>
                    <a:cxn ang="0">
                      <a:pos x="T0" y="T1"/>
                    </a:cxn>
                    <a:cxn ang="0">
                      <a:pos x="T2" y="T3"/>
                    </a:cxn>
                    <a:cxn ang="0">
                      <a:pos x="T4" y="T5"/>
                    </a:cxn>
                  </a:cxnLst>
                  <a:rect l="0" t="0" r="r" b="b"/>
                  <a:pathLst>
                    <a:path w="10" h="10">
                      <a:moveTo>
                        <a:pt x="10" y="5"/>
                      </a:moveTo>
                      <a:lnTo>
                        <a:pt x="0" y="0"/>
                      </a:lnTo>
                      <a:lnTo>
                        <a:pt x="6"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2" name="Freeform 2918">
                  <a:extLst>
                    <a:ext uri="{FF2B5EF4-FFF2-40B4-BE49-F238E27FC236}">
                      <a16:creationId xmlns:a16="http://schemas.microsoft.com/office/drawing/2014/main" id="{69CA820A-3A8C-4F80-82F0-5869983BD5B0}"/>
                    </a:ext>
                  </a:extLst>
                </p:cNvPr>
                <p:cNvSpPr>
                  <a:spLocks/>
                </p:cNvSpPr>
                <p:nvPr/>
              </p:nvSpPr>
              <p:spPr bwMode="auto">
                <a:xfrm>
                  <a:off x="4585" y="2164"/>
                  <a:ext cx="6" cy="8"/>
                </a:xfrm>
                <a:custGeom>
                  <a:avLst/>
                  <a:gdLst>
                    <a:gd name="T0" fmla="*/ 6 w 6"/>
                    <a:gd name="T1" fmla="*/ 6 h 8"/>
                    <a:gd name="T2" fmla="*/ 0 w 6"/>
                    <a:gd name="T3" fmla="*/ 0 h 8"/>
                    <a:gd name="T4" fmla="*/ 3 w 6"/>
                    <a:gd name="T5" fmla="*/ 8 h 8"/>
                  </a:gdLst>
                  <a:ahLst/>
                  <a:cxnLst>
                    <a:cxn ang="0">
                      <a:pos x="T0" y="T1"/>
                    </a:cxn>
                    <a:cxn ang="0">
                      <a:pos x="T2" y="T3"/>
                    </a:cxn>
                    <a:cxn ang="0">
                      <a:pos x="T4" y="T5"/>
                    </a:cxn>
                  </a:cxnLst>
                  <a:rect l="0" t="0" r="r" b="b"/>
                  <a:pathLst>
                    <a:path w="6" h="8">
                      <a:moveTo>
                        <a:pt x="6" y="6"/>
                      </a:moveTo>
                      <a:lnTo>
                        <a:pt x="0" y="0"/>
                      </a:lnTo>
                      <a:lnTo>
                        <a:pt x="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3" name="Freeform 2919">
                  <a:extLst>
                    <a:ext uri="{FF2B5EF4-FFF2-40B4-BE49-F238E27FC236}">
                      <a16:creationId xmlns:a16="http://schemas.microsoft.com/office/drawing/2014/main" id="{3FE81B62-2B39-477D-97F2-DEE3FD90FCFF}"/>
                    </a:ext>
                  </a:extLst>
                </p:cNvPr>
                <p:cNvSpPr>
                  <a:spLocks/>
                </p:cNvSpPr>
                <p:nvPr/>
              </p:nvSpPr>
              <p:spPr bwMode="auto">
                <a:xfrm>
                  <a:off x="4585" y="2193"/>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4" name="Freeform 2920">
                  <a:extLst>
                    <a:ext uri="{FF2B5EF4-FFF2-40B4-BE49-F238E27FC236}">
                      <a16:creationId xmlns:a16="http://schemas.microsoft.com/office/drawing/2014/main" id="{9DBA227A-B11E-4C24-BC10-894E0D8A9DBD}"/>
                    </a:ext>
                  </a:extLst>
                </p:cNvPr>
                <p:cNvSpPr>
                  <a:spLocks/>
                </p:cNvSpPr>
                <p:nvPr/>
              </p:nvSpPr>
              <p:spPr bwMode="auto">
                <a:xfrm>
                  <a:off x="4584" y="2222"/>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5" name="Freeform 2921">
                  <a:extLst>
                    <a:ext uri="{FF2B5EF4-FFF2-40B4-BE49-F238E27FC236}">
                      <a16:creationId xmlns:a16="http://schemas.microsoft.com/office/drawing/2014/main" id="{68C28EB4-5EDF-4DF0-B458-2881D8F22CDF}"/>
                    </a:ext>
                  </a:extLst>
                </p:cNvPr>
                <p:cNvSpPr>
                  <a:spLocks/>
                </p:cNvSpPr>
                <p:nvPr/>
              </p:nvSpPr>
              <p:spPr bwMode="auto">
                <a:xfrm>
                  <a:off x="4582" y="2248"/>
                  <a:ext cx="3" cy="2"/>
                </a:xfrm>
                <a:custGeom>
                  <a:avLst/>
                  <a:gdLst>
                    <a:gd name="T0" fmla="*/ 0 w 3"/>
                    <a:gd name="T1" fmla="*/ 2 h 2"/>
                    <a:gd name="T2" fmla="*/ 3 w 3"/>
                    <a:gd name="T3" fmla="*/ 2 h 2"/>
                    <a:gd name="T4" fmla="*/ 1 w 3"/>
                    <a:gd name="T5" fmla="*/ 0 h 2"/>
                  </a:gdLst>
                  <a:ahLst/>
                  <a:cxnLst>
                    <a:cxn ang="0">
                      <a:pos x="T0" y="T1"/>
                    </a:cxn>
                    <a:cxn ang="0">
                      <a:pos x="T2" y="T3"/>
                    </a:cxn>
                    <a:cxn ang="0">
                      <a:pos x="T4" y="T5"/>
                    </a:cxn>
                  </a:cxnLst>
                  <a:rect l="0" t="0" r="r" b="b"/>
                  <a:pathLst>
                    <a:path w="3" h="2">
                      <a:moveTo>
                        <a:pt x="0" y="2"/>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6" name="Freeform 2922">
                  <a:extLst>
                    <a:ext uri="{FF2B5EF4-FFF2-40B4-BE49-F238E27FC236}">
                      <a16:creationId xmlns:a16="http://schemas.microsoft.com/office/drawing/2014/main" id="{18E578D2-4D9E-43BB-974F-2A28FA957C99}"/>
                    </a:ext>
                  </a:extLst>
                </p:cNvPr>
                <p:cNvSpPr>
                  <a:spLocks/>
                </p:cNvSpPr>
                <p:nvPr/>
              </p:nvSpPr>
              <p:spPr bwMode="auto">
                <a:xfrm>
                  <a:off x="4582" y="2278"/>
                  <a:ext cx="3" cy="1"/>
                </a:xfrm>
                <a:custGeom>
                  <a:avLst/>
                  <a:gdLst>
                    <a:gd name="T0" fmla="*/ 0 w 3"/>
                    <a:gd name="T1" fmla="*/ 1 h 1"/>
                    <a:gd name="T2" fmla="*/ 3 w 3"/>
                    <a:gd name="T3" fmla="*/ 1 h 1"/>
                    <a:gd name="T4" fmla="*/ 1 w 3"/>
                    <a:gd name="T5" fmla="*/ 0 h 1"/>
                  </a:gdLst>
                  <a:ahLst/>
                  <a:cxnLst>
                    <a:cxn ang="0">
                      <a:pos x="T0" y="T1"/>
                    </a:cxn>
                    <a:cxn ang="0">
                      <a:pos x="T2" y="T3"/>
                    </a:cxn>
                    <a:cxn ang="0">
                      <a:pos x="T4" y="T5"/>
                    </a:cxn>
                  </a:cxnLst>
                  <a:rect l="0" t="0" r="r" b="b"/>
                  <a:pathLst>
                    <a:path w="3" h="1">
                      <a:moveTo>
                        <a:pt x="0" y="1"/>
                      </a:moveTo>
                      <a:lnTo>
                        <a:pt x="3"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7" name="Freeform 2923">
                  <a:extLst>
                    <a:ext uri="{FF2B5EF4-FFF2-40B4-BE49-F238E27FC236}">
                      <a16:creationId xmlns:a16="http://schemas.microsoft.com/office/drawing/2014/main" id="{C43F4747-C7FA-464B-A44C-072A5CAC91A9}"/>
                    </a:ext>
                  </a:extLst>
                </p:cNvPr>
                <p:cNvSpPr>
                  <a:spLocks/>
                </p:cNvSpPr>
                <p:nvPr/>
              </p:nvSpPr>
              <p:spPr bwMode="auto">
                <a:xfrm>
                  <a:off x="4582" y="2308"/>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8" name="Freeform 2924">
                  <a:extLst>
                    <a:ext uri="{FF2B5EF4-FFF2-40B4-BE49-F238E27FC236}">
                      <a16:creationId xmlns:a16="http://schemas.microsoft.com/office/drawing/2014/main" id="{C2091F5E-6F6E-4EC8-B51E-C2D4C4C5C9BC}"/>
                    </a:ext>
                  </a:extLst>
                </p:cNvPr>
                <p:cNvSpPr>
                  <a:spLocks/>
                </p:cNvSpPr>
                <p:nvPr/>
              </p:nvSpPr>
              <p:spPr bwMode="auto">
                <a:xfrm>
                  <a:off x="4581" y="2337"/>
                  <a:ext cx="4" cy="8"/>
                </a:xfrm>
                <a:custGeom>
                  <a:avLst/>
                  <a:gdLst>
                    <a:gd name="T0" fmla="*/ 3 w 4"/>
                    <a:gd name="T1" fmla="*/ 8 h 8"/>
                    <a:gd name="T2" fmla="*/ 4 w 4"/>
                    <a:gd name="T3" fmla="*/ 0 h 8"/>
                    <a:gd name="T4" fmla="*/ 0 w 4"/>
                    <a:gd name="T5" fmla="*/ 6 h 8"/>
                  </a:gdLst>
                  <a:ahLst/>
                  <a:cxnLst>
                    <a:cxn ang="0">
                      <a:pos x="T0" y="T1"/>
                    </a:cxn>
                    <a:cxn ang="0">
                      <a:pos x="T2" y="T3"/>
                    </a:cxn>
                    <a:cxn ang="0">
                      <a:pos x="T4" y="T5"/>
                    </a:cxn>
                  </a:cxnLst>
                  <a:rect l="0" t="0" r="r" b="b"/>
                  <a:pathLst>
                    <a:path w="4" h="8">
                      <a:moveTo>
                        <a:pt x="3" y="8"/>
                      </a:moveTo>
                      <a:lnTo>
                        <a:pt x="4"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9" name="Freeform 2925">
                  <a:extLst>
                    <a:ext uri="{FF2B5EF4-FFF2-40B4-BE49-F238E27FC236}">
                      <a16:creationId xmlns:a16="http://schemas.microsoft.com/office/drawing/2014/main" id="{6827A85F-8150-4906-9D9D-C91C27FA619C}"/>
                    </a:ext>
                  </a:extLst>
                </p:cNvPr>
                <p:cNvSpPr>
                  <a:spLocks/>
                </p:cNvSpPr>
                <p:nvPr/>
              </p:nvSpPr>
              <p:spPr bwMode="auto">
                <a:xfrm>
                  <a:off x="4579" y="2365"/>
                  <a:ext cx="6" cy="12"/>
                </a:xfrm>
                <a:custGeom>
                  <a:avLst/>
                  <a:gdLst>
                    <a:gd name="T0" fmla="*/ 6 w 6"/>
                    <a:gd name="T1" fmla="*/ 12 h 12"/>
                    <a:gd name="T2" fmla="*/ 6 w 6"/>
                    <a:gd name="T3" fmla="*/ 0 h 12"/>
                    <a:gd name="T4" fmla="*/ 0 w 6"/>
                    <a:gd name="T5" fmla="*/ 11 h 12"/>
                  </a:gdLst>
                  <a:ahLst/>
                  <a:cxnLst>
                    <a:cxn ang="0">
                      <a:pos x="T0" y="T1"/>
                    </a:cxn>
                    <a:cxn ang="0">
                      <a:pos x="T2" y="T3"/>
                    </a:cxn>
                    <a:cxn ang="0">
                      <a:pos x="T4" y="T5"/>
                    </a:cxn>
                  </a:cxnLst>
                  <a:rect l="0" t="0" r="r" b="b"/>
                  <a:pathLst>
                    <a:path w="6" h="12">
                      <a:moveTo>
                        <a:pt x="6" y="12"/>
                      </a:moveTo>
                      <a:lnTo>
                        <a:pt x="6"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0" name="Freeform 2926">
                  <a:extLst>
                    <a:ext uri="{FF2B5EF4-FFF2-40B4-BE49-F238E27FC236}">
                      <a16:creationId xmlns:a16="http://schemas.microsoft.com/office/drawing/2014/main" id="{A30B2964-756C-4E84-B0D8-460975D3E5A2}"/>
                    </a:ext>
                  </a:extLst>
                </p:cNvPr>
                <p:cNvSpPr>
                  <a:spLocks/>
                </p:cNvSpPr>
                <p:nvPr/>
              </p:nvSpPr>
              <p:spPr bwMode="auto">
                <a:xfrm>
                  <a:off x="4577" y="2394"/>
                  <a:ext cx="8" cy="15"/>
                </a:xfrm>
                <a:custGeom>
                  <a:avLst/>
                  <a:gdLst>
                    <a:gd name="T0" fmla="*/ 6 w 8"/>
                    <a:gd name="T1" fmla="*/ 15 h 15"/>
                    <a:gd name="T2" fmla="*/ 8 w 8"/>
                    <a:gd name="T3" fmla="*/ 0 h 15"/>
                    <a:gd name="T4" fmla="*/ 0 w 8"/>
                    <a:gd name="T5" fmla="*/ 12 h 15"/>
                  </a:gdLst>
                  <a:ahLst/>
                  <a:cxnLst>
                    <a:cxn ang="0">
                      <a:pos x="T0" y="T1"/>
                    </a:cxn>
                    <a:cxn ang="0">
                      <a:pos x="T2" y="T3"/>
                    </a:cxn>
                    <a:cxn ang="0">
                      <a:pos x="T4" y="T5"/>
                    </a:cxn>
                  </a:cxnLst>
                  <a:rect l="0" t="0" r="r" b="b"/>
                  <a:pathLst>
                    <a:path w="8" h="15">
                      <a:moveTo>
                        <a:pt x="6" y="15"/>
                      </a:moveTo>
                      <a:lnTo>
                        <a:pt x="8"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1" name="Freeform 2927">
                  <a:extLst>
                    <a:ext uri="{FF2B5EF4-FFF2-40B4-BE49-F238E27FC236}">
                      <a16:creationId xmlns:a16="http://schemas.microsoft.com/office/drawing/2014/main" id="{FA66AC60-4E6B-49D4-8DF0-81C43A9F4728}"/>
                    </a:ext>
                  </a:extLst>
                </p:cNvPr>
                <p:cNvSpPr>
                  <a:spLocks/>
                </p:cNvSpPr>
                <p:nvPr/>
              </p:nvSpPr>
              <p:spPr bwMode="auto">
                <a:xfrm>
                  <a:off x="4574" y="2423"/>
                  <a:ext cx="11" cy="15"/>
                </a:xfrm>
                <a:custGeom>
                  <a:avLst/>
                  <a:gdLst>
                    <a:gd name="T0" fmla="*/ 7 w 11"/>
                    <a:gd name="T1" fmla="*/ 15 h 15"/>
                    <a:gd name="T2" fmla="*/ 11 w 11"/>
                    <a:gd name="T3" fmla="*/ 0 h 15"/>
                    <a:gd name="T4" fmla="*/ 0 w 11"/>
                    <a:gd name="T5" fmla="*/ 11 h 15"/>
                  </a:gdLst>
                  <a:ahLst/>
                  <a:cxnLst>
                    <a:cxn ang="0">
                      <a:pos x="T0" y="T1"/>
                    </a:cxn>
                    <a:cxn ang="0">
                      <a:pos x="T2" y="T3"/>
                    </a:cxn>
                    <a:cxn ang="0">
                      <a:pos x="T4" y="T5"/>
                    </a:cxn>
                  </a:cxnLst>
                  <a:rect l="0" t="0" r="r" b="b"/>
                  <a:pathLst>
                    <a:path w="11" h="15">
                      <a:moveTo>
                        <a:pt x="7" y="15"/>
                      </a:moveTo>
                      <a:lnTo>
                        <a:pt x="1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2" name="Freeform 2928">
                  <a:extLst>
                    <a:ext uri="{FF2B5EF4-FFF2-40B4-BE49-F238E27FC236}">
                      <a16:creationId xmlns:a16="http://schemas.microsoft.com/office/drawing/2014/main" id="{3478E3E5-0228-4B3C-944C-3779E75EBE70}"/>
                    </a:ext>
                  </a:extLst>
                </p:cNvPr>
                <p:cNvSpPr>
                  <a:spLocks/>
                </p:cNvSpPr>
                <p:nvPr/>
              </p:nvSpPr>
              <p:spPr bwMode="auto">
                <a:xfrm>
                  <a:off x="4572" y="2452"/>
                  <a:ext cx="13" cy="14"/>
                </a:xfrm>
                <a:custGeom>
                  <a:avLst/>
                  <a:gdLst>
                    <a:gd name="T0" fmla="*/ 6 w 13"/>
                    <a:gd name="T1" fmla="*/ 14 h 14"/>
                    <a:gd name="T2" fmla="*/ 13 w 13"/>
                    <a:gd name="T3" fmla="*/ 0 h 14"/>
                    <a:gd name="T4" fmla="*/ 0 w 13"/>
                    <a:gd name="T5" fmla="*/ 9 h 14"/>
                  </a:gdLst>
                  <a:ahLst/>
                  <a:cxnLst>
                    <a:cxn ang="0">
                      <a:pos x="T0" y="T1"/>
                    </a:cxn>
                    <a:cxn ang="0">
                      <a:pos x="T2" y="T3"/>
                    </a:cxn>
                    <a:cxn ang="0">
                      <a:pos x="T4" y="T5"/>
                    </a:cxn>
                  </a:cxnLst>
                  <a:rect l="0" t="0" r="r" b="b"/>
                  <a:pathLst>
                    <a:path w="13" h="14">
                      <a:moveTo>
                        <a:pt x="6" y="14"/>
                      </a:moveTo>
                      <a:lnTo>
                        <a:pt x="13"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3" name="Freeform 2929">
                  <a:extLst>
                    <a:ext uri="{FF2B5EF4-FFF2-40B4-BE49-F238E27FC236}">
                      <a16:creationId xmlns:a16="http://schemas.microsoft.com/office/drawing/2014/main" id="{22C57F1F-C78B-4A94-8B59-259AC02C02BB}"/>
                    </a:ext>
                  </a:extLst>
                </p:cNvPr>
                <p:cNvSpPr>
                  <a:spLocks/>
                </p:cNvSpPr>
                <p:nvPr/>
              </p:nvSpPr>
              <p:spPr bwMode="auto">
                <a:xfrm>
                  <a:off x="4572" y="2480"/>
                  <a:ext cx="13" cy="12"/>
                </a:xfrm>
                <a:custGeom>
                  <a:avLst/>
                  <a:gdLst>
                    <a:gd name="T0" fmla="*/ 4 w 13"/>
                    <a:gd name="T1" fmla="*/ 12 h 12"/>
                    <a:gd name="T2" fmla="*/ 13 w 13"/>
                    <a:gd name="T3" fmla="*/ 0 h 12"/>
                    <a:gd name="T4" fmla="*/ 0 w 13"/>
                    <a:gd name="T5" fmla="*/ 7 h 12"/>
                  </a:gdLst>
                  <a:ahLst/>
                  <a:cxnLst>
                    <a:cxn ang="0">
                      <a:pos x="T0" y="T1"/>
                    </a:cxn>
                    <a:cxn ang="0">
                      <a:pos x="T2" y="T3"/>
                    </a:cxn>
                    <a:cxn ang="0">
                      <a:pos x="T4" y="T5"/>
                    </a:cxn>
                  </a:cxnLst>
                  <a:rect l="0" t="0" r="r" b="b"/>
                  <a:pathLst>
                    <a:path w="13" h="12">
                      <a:moveTo>
                        <a:pt x="4" y="12"/>
                      </a:moveTo>
                      <a:lnTo>
                        <a:pt x="1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4" name="Freeform 2930">
                  <a:extLst>
                    <a:ext uri="{FF2B5EF4-FFF2-40B4-BE49-F238E27FC236}">
                      <a16:creationId xmlns:a16="http://schemas.microsoft.com/office/drawing/2014/main" id="{739F491F-7B60-454F-8297-84266C291CB1}"/>
                    </a:ext>
                  </a:extLst>
                </p:cNvPr>
                <p:cNvSpPr>
                  <a:spLocks/>
                </p:cNvSpPr>
                <p:nvPr/>
              </p:nvSpPr>
              <p:spPr bwMode="auto">
                <a:xfrm>
                  <a:off x="4573" y="2509"/>
                  <a:ext cx="12" cy="9"/>
                </a:xfrm>
                <a:custGeom>
                  <a:avLst/>
                  <a:gdLst>
                    <a:gd name="T0" fmla="*/ 4 w 12"/>
                    <a:gd name="T1" fmla="*/ 9 h 9"/>
                    <a:gd name="T2" fmla="*/ 12 w 12"/>
                    <a:gd name="T3" fmla="*/ 0 h 9"/>
                    <a:gd name="T4" fmla="*/ 0 w 12"/>
                    <a:gd name="T5" fmla="*/ 4 h 9"/>
                  </a:gdLst>
                  <a:ahLst/>
                  <a:cxnLst>
                    <a:cxn ang="0">
                      <a:pos x="T0" y="T1"/>
                    </a:cxn>
                    <a:cxn ang="0">
                      <a:pos x="T2" y="T3"/>
                    </a:cxn>
                    <a:cxn ang="0">
                      <a:pos x="T4" y="T5"/>
                    </a:cxn>
                  </a:cxnLst>
                  <a:rect l="0" t="0" r="r" b="b"/>
                  <a:pathLst>
                    <a:path w="12" h="9">
                      <a:moveTo>
                        <a:pt x="4" y="9"/>
                      </a:moveTo>
                      <a:lnTo>
                        <a:pt x="1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5" name="Freeform 2931">
                  <a:extLst>
                    <a:ext uri="{FF2B5EF4-FFF2-40B4-BE49-F238E27FC236}">
                      <a16:creationId xmlns:a16="http://schemas.microsoft.com/office/drawing/2014/main" id="{0717C6CD-E7F9-4A1B-8002-EF4CABC9661C}"/>
                    </a:ext>
                  </a:extLst>
                </p:cNvPr>
                <p:cNvSpPr>
                  <a:spLocks/>
                </p:cNvSpPr>
                <p:nvPr/>
              </p:nvSpPr>
              <p:spPr bwMode="auto">
                <a:xfrm>
                  <a:off x="4577" y="2538"/>
                  <a:ext cx="8" cy="6"/>
                </a:xfrm>
                <a:custGeom>
                  <a:avLst/>
                  <a:gdLst>
                    <a:gd name="T0" fmla="*/ 3 w 8"/>
                    <a:gd name="T1" fmla="*/ 6 h 6"/>
                    <a:gd name="T2" fmla="*/ 8 w 8"/>
                    <a:gd name="T3" fmla="*/ 0 h 6"/>
                    <a:gd name="T4" fmla="*/ 0 w 8"/>
                    <a:gd name="T5" fmla="*/ 3 h 6"/>
                  </a:gdLst>
                  <a:ahLst/>
                  <a:cxnLst>
                    <a:cxn ang="0">
                      <a:pos x="T0" y="T1"/>
                    </a:cxn>
                    <a:cxn ang="0">
                      <a:pos x="T2" y="T3"/>
                    </a:cxn>
                    <a:cxn ang="0">
                      <a:pos x="T4" y="T5"/>
                    </a:cxn>
                  </a:cxnLst>
                  <a:rect l="0" t="0" r="r" b="b"/>
                  <a:pathLst>
                    <a:path w="8" h="6">
                      <a:moveTo>
                        <a:pt x="3" y="6"/>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6" name="Freeform 2932">
                  <a:extLst>
                    <a:ext uri="{FF2B5EF4-FFF2-40B4-BE49-F238E27FC236}">
                      <a16:creationId xmlns:a16="http://schemas.microsoft.com/office/drawing/2014/main" id="{8A6F953C-55B2-4F1A-9B0F-C44CA971FA0A}"/>
                    </a:ext>
                  </a:extLst>
                </p:cNvPr>
                <p:cNvSpPr>
                  <a:spLocks/>
                </p:cNvSpPr>
                <p:nvPr/>
              </p:nvSpPr>
              <p:spPr bwMode="auto">
                <a:xfrm>
                  <a:off x="4582" y="2567"/>
                  <a:ext cx="3" cy="3"/>
                </a:xfrm>
                <a:custGeom>
                  <a:avLst/>
                  <a:gdLst>
                    <a:gd name="T0" fmla="*/ 2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2"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7" name="Freeform 2933">
                  <a:extLst>
                    <a:ext uri="{FF2B5EF4-FFF2-40B4-BE49-F238E27FC236}">
                      <a16:creationId xmlns:a16="http://schemas.microsoft.com/office/drawing/2014/main" id="{1D9ABE1A-19B0-4F7C-8E1A-D84B6C19F204}"/>
                    </a:ext>
                  </a:extLst>
                </p:cNvPr>
                <p:cNvSpPr>
                  <a:spLocks/>
                </p:cNvSpPr>
                <p:nvPr/>
              </p:nvSpPr>
              <p:spPr bwMode="auto">
                <a:xfrm>
                  <a:off x="4585" y="2595"/>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8" name="Freeform 2934">
                  <a:extLst>
                    <a:ext uri="{FF2B5EF4-FFF2-40B4-BE49-F238E27FC236}">
                      <a16:creationId xmlns:a16="http://schemas.microsoft.com/office/drawing/2014/main" id="{5323208E-A20A-48E4-8880-152C90689502}"/>
                    </a:ext>
                  </a:extLst>
                </p:cNvPr>
                <p:cNvSpPr>
                  <a:spLocks/>
                </p:cNvSpPr>
                <p:nvPr/>
              </p:nvSpPr>
              <p:spPr bwMode="auto">
                <a:xfrm>
                  <a:off x="4614" y="1705"/>
                  <a:ext cx="4" cy="7"/>
                </a:xfrm>
                <a:custGeom>
                  <a:avLst/>
                  <a:gdLst>
                    <a:gd name="T0" fmla="*/ 4 w 4"/>
                    <a:gd name="T1" fmla="*/ 5 h 7"/>
                    <a:gd name="T2" fmla="*/ 0 w 4"/>
                    <a:gd name="T3" fmla="*/ 0 h 7"/>
                    <a:gd name="T4" fmla="*/ 1 w 4"/>
                    <a:gd name="T5" fmla="*/ 7 h 7"/>
                  </a:gdLst>
                  <a:ahLst/>
                  <a:cxnLst>
                    <a:cxn ang="0">
                      <a:pos x="T0" y="T1"/>
                    </a:cxn>
                    <a:cxn ang="0">
                      <a:pos x="T2" y="T3"/>
                    </a:cxn>
                    <a:cxn ang="0">
                      <a:pos x="T4" y="T5"/>
                    </a:cxn>
                  </a:cxnLst>
                  <a:rect l="0" t="0" r="r" b="b"/>
                  <a:pathLst>
                    <a:path w="4" h="7">
                      <a:moveTo>
                        <a:pt x="4" y="5"/>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9" name="Freeform 2935">
                  <a:extLst>
                    <a:ext uri="{FF2B5EF4-FFF2-40B4-BE49-F238E27FC236}">
                      <a16:creationId xmlns:a16="http://schemas.microsoft.com/office/drawing/2014/main" id="{B8E56610-9785-44F1-A1C8-A71DDEBF25F3}"/>
                    </a:ext>
                  </a:extLst>
                </p:cNvPr>
                <p:cNvSpPr>
                  <a:spLocks/>
                </p:cNvSpPr>
                <p:nvPr/>
              </p:nvSpPr>
              <p:spPr bwMode="auto">
                <a:xfrm>
                  <a:off x="4614" y="1733"/>
                  <a:ext cx="6" cy="11"/>
                </a:xfrm>
                <a:custGeom>
                  <a:avLst/>
                  <a:gdLst>
                    <a:gd name="T0" fmla="*/ 6 w 6"/>
                    <a:gd name="T1" fmla="*/ 9 h 11"/>
                    <a:gd name="T2" fmla="*/ 0 w 6"/>
                    <a:gd name="T3" fmla="*/ 0 h 11"/>
                    <a:gd name="T4" fmla="*/ 1 w 6"/>
                    <a:gd name="T5" fmla="*/ 11 h 11"/>
                  </a:gdLst>
                  <a:ahLst/>
                  <a:cxnLst>
                    <a:cxn ang="0">
                      <a:pos x="T0" y="T1"/>
                    </a:cxn>
                    <a:cxn ang="0">
                      <a:pos x="T2" y="T3"/>
                    </a:cxn>
                    <a:cxn ang="0">
                      <a:pos x="T4" y="T5"/>
                    </a:cxn>
                  </a:cxnLst>
                  <a:rect l="0" t="0" r="r" b="b"/>
                  <a:pathLst>
                    <a:path w="6" h="11">
                      <a:moveTo>
                        <a:pt x="6" y="9"/>
                      </a:moveTo>
                      <a:lnTo>
                        <a:pt x="0" y="0"/>
                      </a:lnTo>
                      <a:lnTo>
                        <a:pt x="1"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0" name="Freeform 2936">
                  <a:extLst>
                    <a:ext uri="{FF2B5EF4-FFF2-40B4-BE49-F238E27FC236}">
                      <a16:creationId xmlns:a16="http://schemas.microsoft.com/office/drawing/2014/main" id="{469CDF9B-798A-42CF-9891-916B1AF91AD0}"/>
                    </a:ext>
                  </a:extLst>
                </p:cNvPr>
                <p:cNvSpPr>
                  <a:spLocks/>
                </p:cNvSpPr>
                <p:nvPr/>
              </p:nvSpPr>
              <p:spPr bwMode="auto">
                <a:xfrm>
                  <a:off x="4614" y="1762"/>
                  <a:ext cx="7" cy="14"/>
                </a:xfrm>
                <a:custGeom>
                  <a:avLst/>
                  <a:gdLst>
                    <a:gd name="T0" fmla="*/ 7 w 7"/>
                    <a:gd name="T1" fmla="*/ 12 h 14"/>
                    <a:gd name="T2" fmla="*/ 0 w 7"/>
                    <a:gd name="T3" fmla="*/ 0 h 14"/>
                    <a:gd name="T4" fmla="*/ 1 w 7"/>
                    <a:gd name="T5" fmla="*/ 14 h 14"/>
                  </a:gdLst>
                  <a:ahLst/>
                  <a:cxnLst>
                    <a:cxn ang="0">
                      <a:pos x="T0" y="T1"/>
                    </a:cxn>
                    <a:cxn ang="0">
                      <a:pos x="T2" y="T3"/>
                    </a:cxn>
                    <a:cxn ang="0">
                      <a:pos x="T4" y="T5"/>
                    </a:cxn>
                  </a:cxnLst>
                  <a:rect l="0" t="0" r="r" b="b"/>
                  <a:pathLst>
                    <a:path w="7" h="14">
                      <a:moveTo>
                        <a:pt x="7" y="12"/>
                      </a:moveTo>
                      <a:lnTo>
                        <a:pt x="0" y="0"/>
                      </a:lnTo>
                      <a:lnTo>
                        <a:pt x="1"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1" name="Freeform 2937">
                  <a:extLst>
                    <a:ext uri="{FF2B5EF4-FFF2-40B4-BE49-F238E27FC236}">
                      <a16:creationId xmlns:a16="http://schemas.microsoft.com/office/drawing/2014/main" id="{891A2149-15A9-45DF-B86F-A7EDC2E04EA8}"/>
                    </a:ext>
                  </a:extLst>
                </p:cNvPr>
                <p:cNvSpPr>
                  <a:spLocks/>
                </p:cNvSpPr>
                <p:nvPr/>
              </p:nvSpPr>
              <p:spPr bwMode="auto">
                <a:xfrm>
                  <a:off x="4614" y="1791"/>
                  <a:ext cx="7" cy="17"/>
                </a:xfrm>
                <a:custGeom>
                  <a:avLst/>
                  <a:gdLst>
                    <a:gd name="T0" fmla="*/ 7 w 7"/>
                    <a:gd name="T1" fmla="*/ 15 h 17"/>
                    <a:gd name="T2" fmla="*/ 0 w 7"/>
                    <a:gd name="T3" fmla="*/ 0 h 17"/>
                    <a:gd name="T4" fmla="*/ 0 w 7"/>
                    <a:gd name="T5" fmla="*/ 17 h 17"/>
                  </a:gdLst>
                  <a:ahLst/>
                  <a:cxnLst>
                    <a:cxn ang="0">
                      <a:pos x="T0" y="T1"/>
                    </a:cxn>
                    <a:cxn ang="0">
                      <a:pos x="T2" y="T3"/>
                    </a:cxn>
                    <a:cxn ang="0">
                      <a:pos x="T4" y="T5"/>
                    </a:cxn>
                  </a:cxnLst>
                  <a:rect l="0" t="0" r="r" b="b"/>
                  <a:pathLst>
                    <a:path w="7" h="17">
                      <a:moveTo>
                        <a:pt x="7" y="15"/>
                      </a:moveTo>
                      <a:lnTo>
                        <a:pt x="0"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2" name="Freeform 2938">
                  <a:extLst>
                    <a:ext uri="{FF2B5EF4-FFF2-40B4-BE49-F238E27FC236}">
                      <a16:creationId xmlns:a16="http://schemas.microsoft.com/office/drawing/2014/main" id="{94C22AAD-EFD7-40B4-AE6A-8F9B7B1474B2}"/>
                    </a:ext>
                  </a:extLst>
                </p:cNvPr>
                <p:cNvSpPr>
                  <a:spLocks/>
                </p:cNvSpPr>
                <p:nvPr/>
              </p:nvSpPr>
              <p:spPr bwMode="auto">
                <a:xfrm>
                  <a:off x="4613" y="1820"/>
                  <a:ext cx="8" cy="17"/>
                </a:xfrm>
                <a:custGeom>
                  <a:avLst/>
                  <a:gdLst>
                    <a:gd name="T0" fmla="*/ 8 w 8"/>
                    <a:gd name="T1" fmla="*/ 15 h 17"/>
                    <a:gd name="T2" fmla="*/ 1 w 8"/>
                    <a:gd name="T3" fmla="*/ 0 h 17"/>
                    <a:gd name="T4" fmla="*/ 0 w 8"/>
                    <a:gd name="T5" fmla="*/ 17 h 17"/>
                  </a:gdLst>
                  <a:ahLst/>
                  <a:cxnLst>
                    <a:cxn ang="0">
                      <a:pos x="T0" y="T1"/>
                    </a:cxn>
                    <a:cxn ang="0">
                      <a:pos x="T2" y="T3"/>
                    </a:cxn>
                    <a:cxn ang="0">
                      <a:pos x="T4" y="T5"/>
                    </a:cxn>
                  </a:cxnLst>
                  <a:rect l="0" t="0" r="r" b="b"/>
                  <a:pathLst>
                    <a:path w="8" h="17">
                      <a:moveTo>
                        <a:pt x="8" y="15"/>
                      </a:moveTo>
                      <a:lnTo>
                        <a:pt x="1"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3" name="Freeform 2939">
                  <a:extLst>
                    <a:ext uri="{FF2B5EF4-FFF2-40B4-BE49-F238E27FC236}">
                      <a16:creationId xmlns:a16="http://schemas.microsoft.com/office/drawing/2014/main" id="{B845D34F-156D-4FFF-9077-17F0208C7FE9}"/>
                    </a:ext>
                  </a:extLst>
                </p:cNvPr>
                <p:cNvSpPr>
                  <a:spLocks/>
                </p:cNvSpPr>
                <p:nvPr/>
              </p:nvSpPr>
              <p:spPr bwMode="auto">
                <a:xfrm>
                  <a:off x="4614" y="1848"/>
                  <a:ext cx="6" cy="15"/>
                </a:xfrm>
                <a:custGeom>
                  <a:avLst/>
                  <a:gdLst>
                    <a:gd name="T0" fmla="*/ 6 w 6"/>
                    <a:gd name="T1" fmla="*/ 13 h 15"/>
                    <a:gd name="T2" fmla="*/ 0 w 6"/>
                    <a:gd name="T3" fmla="*/ 0 h 15"/>
                    <a:gd name="T4" fmla="*/ 0 w 6"/>
                    <a:gd name="T5" fmla="*/ 15 h 15"/>
                  </a:gdLst>
                  <a:ahLst/>
                  <a:cxnLst>
                    <a:cxn ang="0">
                      <a:pos x="T0" y="T1"/>
                    </a:cxn>
                    <a:cxn ang="0">
                      <a:pos x="T2" y="T3"/>
                    </a:cxn>
                    <a:cxn ang="0">
                      <a:pos x="T4" y="T5"/>
                    </a:cxn>
                  </a:cxnLst>
                  <a:rect l="0" t="0" r="r" b="b"/>
                  <a:pathLst>
                    <a:path w="6" h="15">
                      <a:moveTo>
                        <a:pt x="6" y="13"/>
                      </a:moveTo>
                      <a:lnTo>
                        <a:pt x="0" y="0"/>
                      </a:lnTo>
                      <a:lnTo>
                        <a:pt x="0"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4" name="Freeform 2940">
                  <a:extLst>
                    <a:ext uri="{FF2B5EF4-FFF2-40B4-BE49-F238E27FC236}">
                      <a16:creationId xmlns:a16="http://schemas.microsoft.com/office/drawing/2014/main" id="{A698327F-1D3A-4945-A1C6-3C54986883E3}"/>
                    </a:ext>
                  </a:extLst>
                </p:cNvPr>
                <p:cNvSpPr>
                  <a:spLocks/>
                </p:cNvSpPr>
                <p:nvPr/>
              </p:nvSpPr>
              <p:spPr bwMode="auto">
                <a:xfrm>
                  <a:off x="4614" y="1877"/>
                  <a:ext cx="5" cy="10"/>
                </a:xfrm>
                <a:custGeom>
                  <a:avLst/>
                  <a:gdLst>
                    <a:gd name="T0" fmla="*/ 5 w 5"/>
                    <a:gd name="T1" fmla="*/ 9 h 10"/>
                    <a:gd name="T2" fmla="*/ 0 w 5"/>
                    <a:gd name="T3" fmla="*/ 0 h 10"/>
                    <a:gd name="T4" fmla="*/ 0 w 5"/>
                    <a:gd name="T5" fmla="*/ 10 h 10"/>
                  </a:gdLst>
                  <a:ahLst/>
                  <a:cxnLst>
                    <a:cxn ang="0">
                      <a:pos x="T0" y="T1"/>
                    </a:cxn>
                    <a:cxn ang="0">
                      <a:pos x="T2" y="T3"/>
                    </a:cxn>
                    <a:cxn ang="0">
                      <a:pos x="T4" y="T5"/>
                    </a:cxn>
                  </a:cxnLst>
                  <a:rect l="0" t="0" r="r" b="b"/>
                  <a:pathLst>
                    <a:path w="5" h="10">
                      <a:moveTo>
                        <a:pt x="5" y="9"/>
                      </a:moveTo>
                      <a:lnTo>
                        <a:pt x="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5" name="Freeform 2941">
                  <a:extLst>
                    <a:ext uri="{FF2B5EF4-FFF2-40B4-BE49-F238E27FC236}">
                      <a16:creationId xmlns:a16="http://schemas.microsoft.com/office/drawing/2014/main" id="{7403A678-85A3-4C0D-A6AC-B2C55E060BA0}"/>
                    </a:ext>
                  </a:extLst>
                </p:cNvPr>
                <p:cNvSpPr>
                  <a:spLocks/>
                </p:cNvSpPr>
                <p:nvPr/>
              </p:nvSpPr>
              <p:spPr bwMode="auto">
                <a:xfrm>
                  <a:off x="4614" y="1906"/>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6" name="Freeform 2942">
                  <a:extLst>
                    <a:ext uri="{FF2B5EF4-FFF2-40B4-BE49-F238E27FC236}">
                      <a16:creationId xmlns:a16="http://schemas.microsoft.com/office/drawing/2014/main" id="{B09B2EDC-857D-4D8B-B256-36AB2D950D7B}"/>
                    </a:ext>
                  </a:extLst>
                </p:cNvPr>
                <p:cNvSpPr>
                  <a:spLocks/>
                </p:cNvSpPr>
                <p:nvPr/>
              </p:nvSpPr>
              <p:spPr bwMode="auto">
                <a:xfrm>
                  <a:off x="4614" y="1933"/>
                  <a:ext cx="3" cy="2"/>
                </a:xfrm>
                <a:custGeom>
                  <a:avLst/>
                  <a:gdLst>
                    <a:gd name="T0" fmla="*/ 3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3"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7" name="Freeform 2943">
                  <a:extLst>
                    <a:ext uri="{FF2B5EF4-FFF2-40B4-BE49-F238E27FC236}">
                      <a16:creationId xmlns:a16="http://schemas.microsoft.com/office/drawing/2014/main" id="{81487CC4-C38A-4032-AC17-195A97FAE9CD}"/>
                    </a:ext>
                  </a:extLst>
                </p:cNvPr>
                <p:cNvSpPr>
                  <a:spLocks/>
                </p:cNvSpPr>
                <p:nvPr/>
              </p:nvSpPr>
              <p:spPr bwMode="auto">
                <a:xfrm>
                  <a:off x="4614" y="1958"/>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8" name="Freeform 2944">
                  <a:extLst>
                    <a:ext uri="{FF2B5EF4-FFF2-40B4-BE49-F238E27FC236}">
                      <a16:creationId xmlns:a16="http://schemas.microsoft.com/office/drawing/2014/main" id="{8FA3853F-C70A-4909-BC9E-73C037494798}"/>
                    </a:ext>
                  </a:extLst>
                </p:cNvPr>
                <p:cNvSpPr>
                  <a:spLocks/>
                </p:cNvSpPr>
                <p:nvPr/>
              </p:nvSpPr>
              <p:spPr bwMode="auto">
                <a:xfrm>
                  <a:off x="4614" y="1985"/>
                  <a:ext cx="7" cy="7"/>
                </a:xfrm>
                <a:custGeom>
                  <a:avLst/>
                  <a:gdLst>
                    <a:gd name="T0" fmla="*/ 5 w 7"/>
                    <a:gd name="T1" fmla="*/ 0 h 7"/>
                    <a:gd name="T2" fmla="*/ 0 w 7"/>
                    <a:gd name="T3" fmla="*/ 7 h 7"/>
                    <a:gd name="T4" fmla="*/ 7 w 7"/>
                    <a:gd name="T5" fmla="*/ 3 h 7"/>
                  </a:gdLst>
                  <a:ahLst/>
                  <a:cxnLst>
                    <a:cxn ang="0">
                      <a:pos x="T0" y="T1"/>
                    </a:cxn>
                    <a:cxn ang="0">
                      <a:pos x="T2" y="T3"/>
                    </a:cxn>
                    <a:cxn ang="0">
                      <a:pos x="T4" y="T5"/>
                    </a:cxn>
                  </a:cxnLst>
                  <a:rect l="0" t="0" r="r" b="b"/>
                  <a:pathLst>
                    <a:path w="7" h="7">
                      <a:moveTo>
                        <a:pt x="5" y="0"/>
                      </a:moveTo>
                      <a:lnTo>
                        <a:pt x="0" y="7"/>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9" name="Freeform 2945">
                  <a:extLst>
                    <a:ext uri="{FF2B5EF4-FFF2-40B4-BE49-F238E27FC236}">
                      <a16:creationId xmlns:a16="http://schemas.microsoft.com/office/drawing/2014/main" id="{61BCD82C-F849-4290-84A5-5FE19F3941B0}"/>
                    </a:ext>
                  </a:extLst>
                </p:cNvPr>
                <p:cNvSpPr>
                  <a:spLocks/>
                </p:cNvSpPr>
                <p:nvPr/>
              </p:nvSpPr>
              <p:spPr bwMode="auto">
                <a:xfrm>
                  <a:off x="4614" y="2015"/>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0" name="Freeform 2946">
                  <a:extLst>
                    <a:ext uri="{FF2B5EF4-FFF2-40B4-BE49-F238E27FC236}">
                      <a16:creationId xmlns:a16="http://schemas.microsoft.com/office/drawing/2014/main" id="{92458977-9B8E-4EFC-A032-B1614A3C8EF0}"/>
                    </a:ext>
                  </a:extLst>
                </p:cNvPr>
                <p:cNvSpPr>
                  <a:spLocks/>
                </p:cNvSpPr>
                <p:nvPr/>
              </p:nvSpPr>
              <p:spPr bwMode="auto">
                <a:xfrm>
                  <a:off x="4614" y="2046"/>
                  <a:ext cx="10" cy="5"/>
                </a:xfrm>
                <a:custGeom>
                  <a:avLst/>
                  <a:gdLst>
                    <a:gd name="T0" fmla="*/ 10 w 10"/>
                    <a:gd name="T1" fmla="*/ 0 h 5"/>
                    <a:gd name="T2" fmla="*/ 0 w 10"/>
                    <a:gd name="T3" fmla="*/ 4 h 5"/>
                    <a:gd name="T4" fmla="*/ 10 w 10"/>
                    <a:gd name="T5" fmla="*/ 5 h 5"/>
                  </a:gdLst>
                  <a:ahLst/>
                  <a:cxnLst>
                    <a:cxn ang="0">
                      <a:pos x="T0" y="T1"/>
                    </a:cxn>
                    <a:cxn ang="0">
                      <a:pos x="T2" y="T3"/>
                    </a:cxn>
                    <a:cxn ang="0">
                      <a:pos x="T4" y="T5"/>
                    </a:cxn>
                  </a:cxnLst>
                  <a:rect l="0" t="0" r="r" b="b"/>
                  <a:pathLst>
                    <a:path w="10" h="5">
                      <a:moveTo>
                        <a:pt x="10" y="0"/>
                      </a:moveTo>
                      <a:lnTo>
                        <a:pt x="0" y="4"/>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1" name="Freeform 2947">
                  <a:extLst>
                    <a:ext uri="{FF2B5EF4-FFF2-40B4-BE49-F238E27FC236}">
                      <a16:creationId xmlns:a16="http://schemas.microsoft.com/office/drawing/2014/main" id="{D42F3878-C5B1-40C8-81B1-5BE15401DC8B}"/>
                    </a:ext>
                  </a:extLst>
                </p:cNvPr>
                <p:cNvSpPr>
                  <a:spLocks/>
                </p:cNvSpPr>
                <p:nvPr/>
              </p:nvSpPr>
              <p:spPr bwMode="auto">
                <a:xfrm>
                  <a:off x="4614" y="2078"/>
                  <a:ext cx="11" cy="6"/>
                </a:xfrm>
                <a:custGeom>
                  <a:avLst/>
                  <a:gdLst>
                    <a:gd name="T0" fmla="*/ 11 w 11"/>
                    <a:gd name="T1" fmla="*/ 0 h 6"/>
                    <a:gd name="T2" fmla="*/ 0 w 11"/>
                    <a:gd name="T3" fmla="*/ 0 h 6"/>
                    <a:gd name="T4" fmla="*/ 10 w 11"/>
                    <a:gd name="T5" fmla="*/ 6 h 6"/>
                  </a:gdLst>
                  <a:ahLst/>
                  <a:cxnLst>
                    <a:cxn ang="0">
                      <a:pos x="T0" y="T1"/>
                    </a:cxn>
                    <a:cxn ang="0">
                      <a:pos x="T2" y="T3"/>
                    </a:cxn>
                    <a:cxn ang="0">
                      <a:pos x="T4" y="T5"/>
                    </a:cxn>
                  </a:cxnLst>
                  <a:rect l="0" t="0" r="r" b="b"/>
                  <a:pathLst>
                    <a:path w="11" h="6">
                      <a:moveTo>
                        <a:pt x="11" y="0"/>
                      </a:moveTo>
                      <a:lnTo>
                        <a:pt x="0" y="0"/>
                      </a:lnTo>
                      <a:lnTo>
                        <a:pt x="1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2" name="Freeform 2948">
                  <a:extLst>
                    <a:ext uri="{FF2B5EF4-FFF2-40B4-BE49-F238E27FC236}">
                      <a16:creationId xmlns:a16="http://schemas.microsoft.com/office/drawing/2014/main" id="{46C5EF28-B2B7-4BDE-90A3-E3853B300CFC}"/>
                    </a:ext>
                  </a:extLst>
                </p:cNvPr>
                <p:cNvSpPr>
                  <a:spLocks/>
                </p:cNvSpPr>
                <p:nvPr/>
              </p:nvSpPr>
              <p:spPr bwMode="auto">
                <a:xfrm>
                  <a:off x="4614" y="2107"/>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3" name="Freeform 2949">
                  <a:extLst>
                    <a:ext uri="{FF2B5EF4-FFF2-40B4-BE49-F238E27FC236}">
                      <a16:creationId xmlns:a16="http://schemas.microsoft.com/office/drawing/2014/main" id="{270FB57C-F85A-425E-9198-56554C9FB960}"/>
                    </a:ext>
                  </a:extLst>
                </p:cNvPr>
                <p:cNvSpPr>
                  <a:spLocks/>
                </p:cNvSpPr>
                <p:nvPr/>
              </p:nvSpPr>
              <p:spPr bwMode="auto">
                <a:xfrm>
                  <a:off x="4614" y="2136"/>
                  <a:ext cx="8" cy="8"/>
                </a:xfrm>
                <a:custGeom>
                  <a:avLst/>
                  <a:gdLst>
                    <a:gd name="T0" fmla="*/ 8 w 8"/>
                    <a:gd name="T1" fmla="*/ 4 h 8"/>
                    <a:gd name="T2" fmla="*/ 0 w 8"/>
                    <a:gd name="T3" fmla="*/ 0 h 8"/>
                    <a:gd name="T4" fmla="*/ 5 w 8"/>
                    <a:gd name="T5" fmla="*/ 8 h 8"/>
                  </a:gdLst>
                  <a:ahLst/>
                  <a:cxnLst>
                    <a:cxn ang="0">
                      <a:pos x="T0" y="T1"/>
                    </a:cxn>
                    <a:cxn ang="0">
                      <a:pos x="T2" y="T3"/>
                    </a:cxn>
                    <a:cxn ang="0">
                      <a:pos x="T4" y="T5"/>
                    </a:cxn>
                  </a:cxnLst>
                  <a:rect l="0" t="0" r="r" b="b"/>
                  <a:pathLst>
                    <a:path w="8" h="8">
                      <a:moveTo>
                        <a:pt x="8" y="4"/>
                      </a:moveTo>
                      <a:lnTo>
                        <a:pt x="0" y="0"/>
                      </a:lnTo>
                      <a:lnTo>
                        <a:pt x="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4" name="Freeform 2950">
                  <a:extLst>
                    <a:ext uri="{FF2B5EF4-FFF2-40B4-BE49-F238E27FC236}">
                      <a16:creationId xmlns:a16="http://schemas.microsoft.com/office/drawing/2014/main" id="{CE27A652-686C-452B-9908-2DD5783E1A1C}"/>
                    </a:ext>
                  </a:extLst>
                </p:cNvPr>
                <p:cNvSpPr>
                  <a:spLocks/>
                </p:cNvSpPr>
                <p:nvPr/>
              </p:nvSpPr>
              <p:spPr bwMode="auto">
                <a:xfrm>
                  <a:off x="4614" y="2164"/>
                  <a:ext cx="5" cy="6"/>
                </a:xfrm>
                <a:custGeom>
                  <a:avLst/>
                  <a:gdLst>
                    <a:gd name="T0" fmla="*/ 5 w 5"/>
                    <a:gd name="T1" fmla="*/ 4 h 6"/>
                    <a:gd name="T2" fmla="*/ 0 w 5"/>
                    <a:gd name="T3" fmla="*/ 0 h 6"/>
                    <a:gd name="T4" fmla="*/ 2 w 5"/>
                    <a:gd name="T5" fmla="*/ 6 h 6"/>
                  </a:gdLst>
                  <a:ahLst/>
                  <a:cxnLst>
                    <a:cxn ang="0">
                      <a:pos x="T0" y="T1"/>
                    </a:cxn>
                    <a:cxn ang="0">
                      <a:pos x="T2" y="T3"/>
                    </a:cxn>
                    <a:cxn ang="0">
                      <a:pos x="T4" y="T5"/>
                    </a:cxn>
                  </a:cxnLst>
                  <a:rect l="0" t="0" r="r" b="b"/>
                  <a:pathLst>
                    <a:path w="5" h="6">
                      <a:moveTo>
                        <a:pt x="5" y="4"/>
                      </a:moveTo>
                      <a:lnTo>
                        <a:pt x="0" y="0"/>
                      </a:lnTo>
                      <a:lnTo>
                        <a:pt x="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5" name="Freeform 2951">
                  <a:extLst>
                    <a:ext uri="{FF2B5EF4-FFF2-40B4-BE49-F238E27FC236}">
                      <a16:creationId xmlns:a16="http://schemas.microsoft.com/office/drawing/2014/main" id="{A2AEDA1B-9419-49FA-8223-C37ECB2D7ED5}"/>
                    </a:ext>
                  </a:extLst>
                </p:cNvPr>
                <p:cNvSpPr>
                  <a:spLocks/>
                </p:cNvSpPr>
                <p:nvPr/>
              </p:nvSpPr>
              <p:spPr bwMode="auto">
                <a:xfrm>
                  <a:off x="4614" y="21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6" name="Freeform 2952">
                  <a:extLst>
                    <a:ext uri="{FF2B5EF4-FFF2-40B4-BE49-F238E27FC236}">
                      <a16:creationId xmlns:a16="http://schemas.microsoft.com/office/drawing/2014/main" id="{62111F1D-8F9B-43AC-B5BE-5B2AAFC4B824}"/>
                    </a:ext>
                  </a:extLst>
                </p:cNvPr>
                <p:cNvSpPr>
                  <a:spLocks/>
                </p:cNvSpPr>
                <p:nvPr/>
              </p:nvSpPr>
              <p:spPr bwMode="auto">
                <a:xfrm>
                  <a:off x="4611" y="2219"/>
                  <a:ext cx="3" cy="3"/>
                </a:xfrm>
                <a:custGeom>
                  <a:avLst/>
                  <a:gdLst>
                    <a:gd name="T0" fmla="*/ 0 w 3"/>
                    <a:gd name="T1" fmla="*/ 2 h 3"/>
                    <a:gd name="T2" fmla="*/ 3 w 3"/>
                    <a:gd name="T3" fmla="*/ 3 h 3"/>
                    <a:gd name="T4" fmla="*/ 1 w 3"/>
                    <a:gd name="T5" fmla="*/ 0 h 3"/>
                  </a:gdLst>
                  <a:ahLst/>
                  <a:cxnLst>
                    <a:cxn ang="0">
                      <a:pos x="T0" y="T1"/>
                    </a:cxn>
                    <a:cxn ang="0">
                      <a:pos x="T2" y="T3"/>
                    </a:cxn>
                    <a:cxn ang="0">
                      <a:pos x="T4" y="T5"/>
                    </a:cxn>
                  </a:cxnLst>
                  <a:rect l="0" t="0" r="r" b="b"/>
                  <a:pathLst>
                    <a:path w="3" h="3">
                      <a:moveTo>
                        <a:pt x="0" y="2"/>
                      </a:moveTo>
                      <a:lnTo>
                        <a:pt x="3"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7" name="Freeform 2953">
                  <a:extLst>
                    <a:ext uri="{FF2B5EF4-FFF2-40B4-BE49-F238E27FC236}">
                      <a16:creationId xmlns:a16="http://schemas.microsoft.com/office/drawing/2014/main" id="{895C7A31-9FA5-4A1D-A712-BFD93771911A}"/>
                    </a:ext>
                  </a:extLst>
                </p:cNvPr>
                <p:cNvSpPr>
                  <a:spLocks/>
                </p:cNvSpPr>
                <p:nvPr/>
              </p:nvSpPr>
              <p:spPr bwMode="auto">
                <a:xfrm>
                  <a:off x="4609" y="2246"/>
                  <a:ext cx="5" cy="4"/>
                </a:xfrm>
                <a:custGeom>
                  <a:avLst/>
                  <a:gdLst>
                    <a:gd name="T0" fmla="*/ 0 w 5"/>
                    <a:gd name="T1" fmla="*/ 2 h 4"/>
                    <a:gd name="T2" fmla="*/ 5 w 5"/>
                    <a:gd name="T3" fmla="*/ 4 h 4"/>
                    <a:gd name="T4" fmla="*/ 2 w 5"/>
                    <a:gd name="T5" fmla="*/ 0 h 4"/>
                  </a:gdLst>
                  <a:ahLst/>
                  <a:cxnLst>
                    <a:cxn ang="0">
                      <a:pos x="T0" y="T1"/>
                    </a:cxn>
                    <a:cxn ang="0">
                      <a:pos x="T2" y="T3"/>
                    </a:cxn>
                    <a:cxn ang="0">
                      <a:pos x="T4" y="T5"/>
                    </a:cxn>
                  </a:cxnLst>
                  <a:rect l="0" t="0" r="r" b="b"/>
                  <a:pathLst>
                    <a:path w="5" h="4">
                      <a:moveTo>
                        <a:pt x="0" y="2"/>
                      </a:moveTo>
                      <a:lnTo>
                        <a:pt x="5"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8" name="Freeform 2954">
                  <a:extLst>
                    <a:ext uri="{FF2B5EF4-FFF2-40B4-BE49-F238E27FC236}">
                      <a16:creationId xmlns:a16="http://schemas.microsoft.com/office/drawing/2014/main" id="{D7CE6E01-CA49-4070-977B-D5C810E8BE6B}"/>
                    </a:ext>
                  </a:extLst>
                </p:cNvPr>
                <p:cNvSpPr>
                  <a:spLocks/>
                </p:cNvSpPr>
                <p:nvPr/>
              </p:nvSpPr>
              <p:spPr bwMode="auto">
                <a:xfrm>
                  <a:off x="4609" y="2276"/>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9" name="Freeform 2955">
                  <a:extLst>
                    <a:ext uri="{FF2B5EF4-FFF2-40B4-BE49-F238E27FC236}">
                      <a16:creationId xmlns:a16="http://schemas.microsoft.com/office/drawing/2014/main" id="{82F0132F-C48B-4577-8248-767CC5E058B3}"/>
                    </a:ext>
                  </a:extLst>
                </p:cNvPr>
                <p:cNvSpPr>
                  <a:spLocks/>
                </p:cNvSpPr>
                <p:nvPr/>
              </p:nvSpPr>
              <p:spPr bwMode="auto">
                <a:xfrm>
                  <a:off x="4610" y="2308"/>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0" name="Freeform 2956">
                  <a:extLst>
                    <a:ext uri="{FF2B5EF4-FFF2-40B4-BE49-F238E27FC236}">
                      <a16:creationId xmlns:a16="http://schemas.microsoft.com/office/drawing/2014/main" id="{E843201B-0F8E-431C-9B74-BB80C6CFBDF9}"/>
                    </a:ext>
                  </a:extLst>
                </p:cNvPr>
                <p:cNvSpPr>
                  <a:spLocks/>
                </p:cNvSpPr>
                <p:nvPr/>
              </p:nvSpPr>
              <p:spPr bwMode="auto">
                <a:xfrm>
                  <a:off x="4609" y="2337"/>
                  <a:ext cx="5" cy="6"/>
                </a:xfrm>
                <a:custGeom>
                  <a:avLst/>
                  <a:gdLst>
                    <a:gd name="T0" fmla="*/ 2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2"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1" name="Freeform 2957">
                  <a:extLst>
                    <a:ext uri="{FF2B5EF4-FFF2-40B4-BE49-F238E27FC236}">
                      <a16:creationId xmlns:a16="http://schemas.microsoft.com/office/drawing/2014/main" id="{42C08BBB-7439-4A2A-97A6-E58C50069B22}"/>
                    </a:ext>
                  </a:extLst>
                </p:cNvPr>
                <p:cNvSpPr>
                  <a:spLocks/>
                </p:cNvSpPr>
                <p:nvPr/>
              </p:nvSpPr>
              <p:spPr bwMode="auto">
                <a:xfrm>
                  <a:off x="4607" y="2365"/>
                  <a:ext cx="7" cy="10"/>
                </a:xfrm>
                <a:custGeom>
                  <a:avLst/>
                  <a:gdLst>
                    <a:gd name="T0" fmla="*/ 4 w 7"/>
                    <a:gd name="T1" fmla="*/ 10 h 10"/>
                    <a:gd name="T2" fmla="*/ 7 w 7"/>
                    <a:gd name="T3" fmla="*/ 0 h 10"/>
                    <a:gd name="T4" fmla="*/ 0 w 7"/>
                    <a:gd name="T5" fmla="*/ 7 h 10"/>
                  </a:gdLst>
                  <a:ahLst/>
                  <a:cxnLst>
                    <a:cxn ang="0">
                      <a:pos x="T0" y="T1"/>
                    </a:cxn>
                    <a:cxn ang="0">
                      <a:pos x="T2" y="T3"/>
                    </a:cxn>
                    <a:cxn ang="0">
                      <a:pos x="T4" y="T5"/>
                    </a:cxn>
                  </a:cxnLst>
                  <a:rect l="0" t="0" r="r" b="b"/>
                  <a:pathLst>
                    <a:path w="7" h="10">
                      <a:moveTo>
                        <a:pt x="4" y="10"/>
                      </a:moveTo>
                      <a:lnTo>
                        <a:pt x="7"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2" name="Freeform 2958">
                  <a:extLst>
                    <a:ext uri="{FF2B5EF4-FFF2-40B4-BE49-F238E27FC236}">
                      <a16:creationId xmlns:a16="http://schemas.microsoft.com/office/drawing/2014/main" id="{6680A966-4464-4A55-B933-7DECF2AC7E3A}"/>
                    </a:ext>
                  </a:extLst>
                </p:cNvPr>
                <p:cNvSpPr>
                  <a:spLocks/>
                </p:cNvSpPr>
                <p:nvPr/>
              </p:nvSpPr>
              <p:spPr bwMode="auto">
                <a:xfrm>
                  <a:off x="4605" y="2394"/>
                  <a:ext cx="9" cy="11"/>
                </a:xfrm>
                <a:custGeom>
                  <a:avLst/>
                  <a:gdLst>
                    <a:gd name="T0" fmla="*/ 4 w 9"/>
                    <a:gd name="T1" fmla="*/ 11 h 11"/>
                    <a:gd name="T2" fmla="*/ 9 w 9"/>
                    <a:gd name="T3" fmla="*/ 0 h 11"/>
                    <a:gd name="T4" fmla="*/ 0 w 9"/>
                    <a:gd name="T5" fmla="*/ 8 h 11"/>
                  </a:gdLst>
                  <a:ahLst/>
                  <a:cxnLst>
                    <a:cxn ang="0">
                      <a:pos x="T0" y="T1"/>
                    </a:cxn>
                    <a:cxn ang="0">
                      <a:pos x="T2" y="T3"/>
                    </a:cxn>
                    <a:cxn ang="0">
                      <a:pos x="T4" y="T5"/>
                    </a:cxn>
                  </a:cxnLst>
                  <a:rect l="0" t="0" r="r" b="b"/>
                  <a:pathLst>
                    <a:path w="9" h="11">
                      <a:moveTo>
                        <a:pt x="4" y="11"/>
                      </a:moveTo>
                      <a:lnTo>
                        <a:pt x="9"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3" name="Freeform 2959">
                  <a:extLst>
                    <a:ext uri="{FF2B5EF4-FFF2-40B4-BE49-F238E27FC236}">
                      <a16:creationId xmlns:a16="http://schemas.microsoft.com/office/drawing/2014/main" id="{C694911A-DE19-4E8D-BD6B-C5CEC960AC8A}"/>
                    </a:ext>
                  </a:extLst>
                </p:cNvPr>
                <p:cNvSpPr>
                  <a:spLocks/>
                </p:cNvSpPr>
                <p:nvPr/>
              </p:nvSpPr>
              <p:spPr bwMode="auto">
                <a:xfrm>
                  <a:off x="4602" y="2423"/>
                  <a:ext cx="12" cy="12"/>
                </a:xfrm>
                <a:custGeom>
                  <a:avLst/>
                  <a:gdLst>
                    <a:gd name="T0" fmla="*/ 4 w 12"/>
                    <a:gd name="T1" fmla="*/ 12 h 12"/>
                    <a:gd name="T2" fmla="*/ 12 w 12"/>
                    <a:gd name="T3" fmla="*/ 0 h 12"/>
                    <a:gd name="T4" fmla="*/ 0 w 12"/>
                    <a:gd name="T5" fmla="*/ 6 h 12"/>
                  </a:gdLst>
                  <a:ahLst/>
                  <a:cxnLst>
                    <a:cxn ang="0">
                      <a:pos x="T0" y="T1"/>
                    </a:cxn>
                    <a:cxn ang="0">
                      <a:pos x="T2" y="T3"/>
                    </a:cxn>
                    <a:cxn ang="0">
                      <a:pos x="T4" y="T5"/>
                    </a:cxn>
                  </a:cxnLst>
                  <a:rect l="0" t="0" r="r" b="b"/>
                  <a:pathLst>
                    <a:path w="12" h="12">
                      <a:moveTo>
                        <a:pt x="4" y="12"/>
                      </a:moveTo>
                      <a:lnTo>
                        <a:pt x="12"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4" name="Freeform 2960">
                  <a:extLst>
                    <a:ext uri="{FF2B5EF4-FFF2-40B4-BE49-F238E27FC236}">
                      <a16:creationId xmlns:a16="http://schemas.microsoft.com/office/drawing/2014/main" id="{D9918C0B-E3AC-4AE1-BF50-49B817D103A8}"/>
                    </a:ext>
                  </a:extLst>
                </p:cNvPr>
                <p:cNvSpPr>
                  <a:spLocks/>
                </p:cNvSpPr>
                <p:nvPr/>
              </p:nvSpPr>
              <p:spPr bwMode="auto">
                <a:xfrm>
                  <a:off x="4599" y="2452"/>
                  <a:ext cx="15" cy="11"/>
                </a:xfrm>
                <a:custGeom>
                  <a:avLst/>
                  <a:gdLst>
                    <a:gd name="T0" fmla="*/ 4 w 15"/>
                    <a:gd name="T1" fmla="*/ 11 h 11"/>
                    <a:gd name="T2" fmla="*/ 15 w 15"/>
                    <a:gd name="T3" fmla="*/ 0 h 11"/>
                    <a:gd name="T4" fmla="*/ 0 w 15"/>
                    <a:gd name="T5" fmla="*/ 4 h 11"/>
                  </a:gdLst>
                  <a:ahLst/>
                  <a:cxnLst>
                    <a:cxn ang="0">
                      <a:pos x="T0" y="T1"/>
                    </a:cxn>
                    <a:cxn ang="0">
                      <a:pos x="T2" y="T3"/>
                    </a:cxn>
                    <a:cxn ang="0">
                      <a:pos x="T4" y="T5"/>
                    </a:cxn>
                  </a:cxnLst>
                  <a:rect l="0" t="0" r="r" b="b"/>
                  <a:pathLst>
                    <a:path w="15" h="11">
                      <a:moveTo>
                        <a:pt x="4" y="11"/>
                      </a:moveTo>
                      <a:lnTo>
                        <a:pt x="1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5" name="Freeform 2961">
                  <a:extLst>
                    <a:ext uri="{FF2B5EF4-FFF2-40B4-BE49-F238E27FC236}">
                      <a16:creationId xmlns:a16="http://schemas.microsoft.com/office/drawing/2014/main" id="{059782F1-64D6-4C5B-936F-EF21506B6C50}"/>
                    </a:ext>
                  </a:extLst>
                </p:cNvPr>
                <p:cNvSpPr>
                  <a:spLocks/>
                </p:cNvSpPr>
                <p:nvPr/>
              </p:nvSpPr>
              <p:spPr bwMode="auto">
                <a:xfrm>
                  <a:off x="4598" y="2480"/>
                  <a:ext cx="16" cy="11"/>
                </a:xfrm>
                <a:custGeom>
                  <a:avLst/>
                  <a:gdLst>
                    <a:gd name="T0" fmla="*/ 3 w 16"/>
                    <a:gd name="T1" fmla="*/ 11 h 11"/>
                    <a:gd name="T2" fmla="*/ 16 w 16"/>
                    <a:gd name="T3" fmla="*/ 0 h 11"/>
                    <a:gd name="T4" fmla="*/ 0 w 16"/>
                    <a:gd name="T5" fmla="*/ 4 h 11"/>
                  </a:gdLst>
                  <a:ahLst/>
                  <a:cxnLst>
                    <a:cxn ang="0">
                      <a:pos x="T0" y="T1"/>
                    </a:cxn>
                    <a:cxn ang="0">
                      <a:pos x="T2" y="T3"/>
                    </a:cxn>
                    <a:cxn ang="0">
                      <a:pos x="T4" y="T5"/>
                    </a:cxn>
                  </a:cxnLst>
                  <a:rect l="0" t="0" r="r" b="b"/>
                  <a:pathLst>
                    <a:path w="16" h="11">
                      <a:moveTo>
                        <a:pt x="3" y="11"/>
                      </a:moveTo>
                      <a:lnTo>
                        <a:pt x="16"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6" name="Freeform 2962">
                  <a:extLst>
                    <a:ext uri="{FF2B5EF4-FFF2-40B4-BE49-F238E27FC236}">
                      <a16:creationId xmlns:a16="http://schemas.microsoft.com/office/drawing/2014/main" id="{7B77D83F-3436-49B6-88E9-69A0095CCF81}"/>
                    </a:ext>
                  </a:extLst>
                </p:cNvPr>
                <p:cNvSpPr>
                  <a:spLocks/>
                </p:cNvSpPr>
                <p:nvPr/>
              </p:nvSpPr>
              <p:spPr bwMode="auto">
                <a:xfrm>
                  <a:off x="4599" y="2509"/>
                  <a:ext cx="15" cy="9"/>
                </a:xfrm>
                <a:custGeom>
                  <a:avLst/>
                  <a:gdLst>
                    <a:gd name="T0" fmla="*/ 3 w 15"/>
                    <a:gd name="T1" fmla="*/ 9 h 9"/>
                    <a:gd name="T2" fmla="*/ 15 w 15"/>
                    <a:gd name="T3" fmla="*/ 0 h 9"/>
                    <a:gd name="T4" fmla="*/ 0 w 15"/>
                    <a:gd name="T5" fmla="*/ 3 h 9"/>
                  </a:gdLst>
                  <a:ahLst/>
                  <a:cxnLst>
                    <a:cxn ang="0">
                      <a:pos x="T0" y="T1"/>
                    </a:cxn>
                    <a:cxn ang="0">
                      <a:pos x="T2" y="T3"/>
                    </a:cxn>
                    <a:cxn ang="0">
                      <a:pos x="T4" y="T5"/>
                    </a:cxn>
                  </a:cxnLst>
                  <a:rect l="0" t="0" r="r" b="b"/>
                  <a:pathLst>
                    <a:path w="15" h="9">
                      <a:moveTo>
                        <a:pt x="3" y="9"/>
                      </a:moveTo>
                      <a:lnTo>
                        <a:pt x="1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7" name="Freeform 2963">
                  <a:extLst>
                    <a:ext uri="{FF2B5EF4-FFF2-40B4-BE49-F238E27FC236}">
                      <a16:creationId xmlns:a16="http://schemas.microsoft.com/office/drawing/2014/main" id="{0FC84C11-4587-4548-81DD-7813AC1B0975}"/>
                    </a:ext>
                  </a:extLst>
                </p:cNvPr>
                <p:cNvSpPr>
                  <a:spLocks/>
                </p:cNvSpPr>
                <p:nvPr/>
              </p:nvSpPr>
              <p:spPr bwMode="auto">
                <a:xfrm>
                  <a:off x="4603" y="2538"/>
                  <a:ext cx="11" cy="7"/>
                </a:xfrm>
                <a:custGeom>
                  <a:avLst/>
                  <a:gdLst>
                    <a:gd name="T0" fmla="*/ 3 w 11"/>
                    <a:gd name="T1" fmla="*/ 7 h 7"/>
                    <a:gd name="T2" fmla="*/ 11 w 11"/>
                    <a:gd name="T3" fmla="*/ 0 h 7"/>
                    <a:gd name="T4" fmla="*/ 0 w 11"/>
                    <a:gd name="T5" fmla="*/ 2 h 7"/>
                  </a:gdLst>
                  <a:ahLst/>
                  <a:cxnLst>
                    <a:cxn ang="0">
                      <a:pos x="T0" y="T1"/>
                    </a:cxn>
                    <a:cxn ang="0">
                      <a:pos x="T2" y="T3"/>
                    </a:cxn>
                    <a:cxn ang="0">
                      <a:pos x="T4" y="T5"/>
                    </a:cxn>
                  </a:cxnLst>
                  <a:rect l="0" t="0" r="r" b="b"/>
                  <a:pathLst>
                    <a:path w="11" h="7">
                      <a:moveTo>
                        <a:pt x="3" y="7"/>
                      </a:moveTo>
                      <a:lnTo>
                        <a:pt x="1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8" name="Freeform 2964">
                  <a:extLst>
                    <a:ext uri="{FF2B5EF4-FFF2-40B4-BE49-F238E27FC236}">
                      <a16:creationId xmlns:a16="http://schemas.microsoft.com/office/drawing/2014/main" id="{CBA20927-AABD-4FA2-86BA-E841D083A530}"/>
                    </a:ext>
                  </a:extLst>
                </p:cNvPr>
                <p:cNvSpPr>
                  <a:spLocks/>
                </p:cNvSpPr>
                <p:nvPr/>
              </p:nvSpPr>
              <p:spPr bwMode="auto">
                <a:xfrm>
                  <a:off x="4608" y="2567"/>
                  <a:ext cx="6" cy="5"/>
                </a:xfrm>
                <a:custGeom>
                  <a:avLst/>
                  <a:gdLst>
                    <a:gd name="T0" fmla="*/ 2 w 6"/>
                    <a:gd name="T1" fmla="*/ 5 h 5"/>
                    <a:gd name="T2" fmla="*/ 6 w 6"/>
                    <a:gd name="T3" fmla="*/ 0 h 5"/>
                    <a:gd name="T4" fmla="*/ 0 w 6"/>
                    <a:gd name="T5" fmla="*/ 3 h 5"/>
                  </a:gdLst>
                  <a:ahLst/>
                  <a:cxnLst>
                    <a:cxn ang="0">
                      <a:pos x="T0" y="T1"/>
                    </a:cxn>
                    <a:cxn ang="0">
                      <a:pos x="T2" y="T3"/>
                    </a:cxn>
                    <a:cxn ang="0">
                      <a:pos x="T4" y="T5"/>
                    </a:cxn>
                  </a:cxnLst>
                  <a:rect l="0" t="0" r="r" b="b"/>
                  <a:pathLst>
                    <a:path w="6" h="5">
                      <a:moveTo>
                        <a:pt x="2" y="5"/>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9" name="Freeform 2965">
                  <a:extLst>
                    <a:ext uri="{FF2B5EF4-FFF2-40B4-BE49-F238E27FC236}">
                      <a16:creationId xmlns:a16="http://schemas.microsoft.com/office/drawing/2014/main" id="{A6DB5F5F-C14C-46E5-AF1C-C7354C014064}"/>
                    </a:ext>
                  </a:extLst>
                </p:cNvPr>
                <p:cNvSpPr>
                  <a:spLocks/>
                </p:cNvSpPr>
                <p:nvPr/>
              </p:nvSpPr>
              <p:spPr bwMode="auto">
                <a:xfrm>
                  <a:off x="4612" y="2595"/>
                  <a:ext cx="3" cy="5"/>
                </a:xfrm>
                <a:custGeom>
                  <a:avLst/>
                  <a:gdLst>
                    <a:gd name="T0" fmla="*/ 3 w 3"/>
                    <a:gd name="T1" fmla="*/ 5 h 5"/>
                    <a:gd name="T2" fmla="*/ 2 w 3"/>
                    <a:gd name="T3" fmla="*/ 0 h 5"/>
                    <a:gd name="T4" fmla="*/ 0 w 3"/>
                    <a:gd name="T5" fmla="*/ 5 h 5"/>
                  </a:gdLst>
                  <a:ahLst/>
                  <a:cxnLst>
                    <a:cxn ang="0">
                      <a:pos x="T0" y="T1"/>
                    </a:cxn>
                    <a:cxn ang="0">
                      <a:pos x="T2" y="T3"/>
                    </a:cxn>
                    <a:cxn ang="0">
                      <a:pos x="T4" y="T5"/>
                    </a:cxn>
                  </a:cxnLst>
                  <a:rect l="0" t="0" r="r" b="b"/>
                  <a:pathLst>
                    <a:path w="3" h="5">
                      <a:moveTo>
                        <a:pt x="3"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0" name="Freeform 2966">
                  <a:extLst>
                    <a:ext uri="{FF2B5EF4-FFF2-40B4-BE49-F238E27FC236}">
                      <a16:creationId xmlns:a16="http://schemas.microsoft.com/office/drawing/2014/main" id="{8C4DF77A-E13C-4417-AF00-A1416AD5C610}"/>
                    </a:ext>
                  </a:extLst>
                </p:cNvPr>
                <p:cNvSpPr>
                  <a:spLocks/>
                </p:cNvSpPr>
                <p:nvPr/>
              </p:nvSpPr>
              <p:spPr bwMode="auto">
                <a:xfrm>
                  <a:off x="4641" y="1705"/>
                  <a:ext cx="4" cy="7"/>
                </a:xfrm>
                <a:custGeom>
                  <a:avLst/>
                  <a:gdLst>
                    <a:gd name="T0" fmla="*/ 4 w 4"/>
                    <a:gd name="T1" fmla="*/ 7 h 7"/>
                    <a:gd name="T2" fmla="*/ 2 w 4"/>
                    <a:gd name="T3" fmla="*/ 0 h 7"/>
                    <a:gd name="T4" fmla="*/ 0 w 4"/>
                    <a:gd name="T5" fmla="*/ 7 h 7"/>
                  </a:gdLst>
                  <a:ahLst/>
                  <a:cxnLst>
                    <a:cxn ang="0">
                      <a:pos x="T0" y="T1"/>
                    </a:cxn>
                    <a:cxn ang="0">
                      <a:pos x="T2" y="T3"/>
                    </a:cxn>
                    <a:cxn ang="0">
                      <a:pos x="T4" y="T5"/>
                    </a:cxn>
                  </a:cxnLst>
                  <a:rect l="0" t="0" r="r" b="b"/>
                  <a:pathLst>
                    <a:path w="4" h="7">
                      <a:moveTo>
                        <a:pt x="4" y="7"/>
                      </a:moveTo>
                      <a:lnTo>
                        <a:pt x="2"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1" name="Freeform 2967">
                  <a:extLst>
                    <a:ext uri="{FF2B5EF4-FFF2-40B4-BE49-F238E27FC236}">
                      <a16:creationId xmlns:a16="http://schemas.microsoft.com/office/drawing/2014/main" id="{726CBE4D-A556-4DE5-A6C1-050B22B240F4}"/>
                    </a:ext>
                  </a:extLst>
                </p:cNvPr>
                <p:cNvSpPr>
                  <a:spLocks/>
                </p:cNvSpPr>
                <p:nvPr/>
              </p:nvSpPr>
              <p:spPr bwMode="auto">
                <a:xfrm>
                  <a:off x="4642" y="1733"/>
                  <a:ext cx="5" cy="11"/>
                </a:xfrm>
                <a:custGeom>
                  <a:avLst/>
                  <a:gdLst>
                    <a:gd name="T0" fmla="*/ 5 w 5"/>
                    <a:gd name="T1" fmla="*/ 10 h 11"/>
                    <a:gd name="T2" fmla="*/ 1 w 5"/>
                    <a:gd name="T3" fmla="*/ 0 h 11"/>
                    <a:gd name="T4" fmla="*/ 0 w 5"/>
                    <a:gd name="T5" fmla="*/ 11 h 11"/>
                  </a:gdLst>
                  <a:ahLst/>
                  <a:cxnLst>
                    <a:cxn ang="0">
                      <a:pos x="T0" y="T1"/>
                    </a:cxn>
                    <a:cxn ang="0">
                      <a:pos x="T2" y="T3"/>
                    </a:cxn>
                    <a:cxn ang="0">
                      <a:pos x="T4" y="T5"/>
                    </a:cxn>
                  </a:cxnLst>
                  <a:rect l="0" t="0" r="r" b="b"/>
                  <a:pathLst>
                    <a:path w="5" h="11">
                      <a:moveTo>
                        <a:pt x="5" y="10"/>
                      </a:moveTo>
                      <a:lnTo>
                        <a:pt x="1"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2" name="Freeform 2968">
                  <a:extLst>
                    <a:ext uri="{FF2B5EF4-FFF2-40B4-BE49-F238E27FC236}">
                      <a16:creationId xmlns:a16="http://schemas.microsoft.com/office/drawing/2014/main" id="{4BE1F7FF-55A2-4AD5-9CE2-EFFCFCEDCEAB}"/>
                    </a:ext>
                  </a:extLst>
                </p:cNvPr>
                <p:cNvSpPr>
                  <a:spLocks/>
                </p:cNvSpPr>
                <p:nvPr/>
              </p:nvSpPr>
              <p:spPr bwMode="auto">
                <a:xfrm>
                  <a:off x="4641" y="1762"/>
                  <a:ext cx="7" cy="14"/>
                </a:xfrm>
                <a:custGeom>
                  <a:avLst/>
                  <a:gdLst>
                    <a:gd name="T0" fmla="*/ 7 w 7"/>
                    <a:gd name="T1" fmla="*/ 13 h 14"/>
                    <a:gd name="T2" fmla="*/ 2 w 7"/>
                    <a:gd name="T3" fmla="*/ 0 h 14"/>
                    <a:gd name="T4" fmla="*/ 0 w 7"/>
                    <a:gd name="T5" fmla="*/ 14 h 14"/>
                  </a:gdLst>
                  <a:ahLst/>
                  <a:cxnLst>
                    <a:cxn ang="0">
                      <a:pos x="T0" y="T1"/>
                    </a:cxn>
                    <a:cxn ang="0">
                      <a:pos x="T2" y="T3"/>
                    </a:cxn>
                    <a:cxn ang="0">
                      <a:pos x="T4" y="T5"/>
                    </a:cxn>
                  </a:cxnLst>
                  <a:rect l="0" t="0" r="r" b="b"/>
                  <a:pathLst>
                    <a:path w="7" h="14">
                      <a:moveTo>
                        <a:pt x="7" y="13"/>
                      </a:moveTo>
                      <a:lnTo>
                        <a:pt x="2"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3" name="Freeform 2969">
                  <a:extLst>
                    <a:ext uri="{FF2B5EF4-FFF2-40B4-BE49-F238E27FC236}">
                      <a16:creationId xmlns:a16="http://schemas.microsoft.com/office/drawing/2014/main" id="{CD1265F8-9910-4B86-AF20-C0D3C2E4F4BE}"/>
                    </a:ext>
                  </a:extLst>
                </p:cNvPr>
                <p:cNvSpPr>
                  <a:spLocks/>
                </p:cNvSpPr>
                <p:nvPr/>
              </p:nvSpPr>
              <p:spPr bwMode="auto">
                <a:xfrm>
                  <a:off x="4640" y="1791"/>
                  <a:ext cx="8" cy="16"/>
                </a:xfrm>
                <a:custGeom>
                  <a:avLst/>
                  <a:gdLst>
                    <a:gd name="T0" fmla="*/ 8 w 8"/>
                    <a:gd name="T1" fmla="*/ 16 h 16"/>
                    <a:gd name="T2" fmla="*/ 3 w 8"/>
                    <a:gd name="T3" fmla="*/ 0 h 16"/>
                    <a:gd name="T4" fmla="*/ 0 w 8"/>
                    <a:gd name="T5" fmla="*/ 16 h 16"/>
                  </a:gdLst>
                  <a:ahLst/>
                  <a:cxnLst>
                    <a:cxn ang="0">
                      <a:pos x="T0" y="T1"/>
                    </a:cxn>
                    <a:cxn ang="0">
                      <a:pos x="T2" y="T3"/>
                    </a:cxn>
                    <a:cxn ang="0">
                      <a:pos x="T4" y="T5"/>
                    </a:cxn>
                  </a:cxnLst>
                  <a:rect l="0" t="0" r="r" b="b"/>
                  <a:pathLst>
                    <a:path w="8" h="16">
                      <a:moveTo>
                        <a:pt x="8" y="16"/>
                      </a:moveTo>
                      <a:lnTo>
                        <a:pt x="3"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4" name="Freeform 2970">
                  <a:extLst>
                    <a:ext uri="{FF2B5EF4-FFF2-40B4-BE49-F238E27FC236}">
                      <a16:creationId xmlns:a16="http://schemas.microsoft.com/office/drawing/2014/main" id="{FADB42AF-CC09-4376-BEDD-9616F2800D21}"/>
                    </a:ext>
                  </a:extLst>
                </p:cNvPr>
                <p:cNvSpPr>
                  <a:spLocks/>
                </p:cNvSpPr>
                <p:nvPr/>
              </p:nvSpPr>
              <p:spPr bwMode="auto">
                <a:xfrm>
                  <a:off x="4639" y="1820"/>
                  <a:ext cx="8" cy="16"/>
                </a:xfrm>
                <a:custGeom>
                  <a:avLst/>
                  <a:gdLst>
                    <a:gd name="T0" fmla="*/ 8 w 8"/>
                    <a:gd name="T1" fmla="*/ 16 h 16"/>
                    <a:gd name="T2" fmla="*/ 4 w 8"/>
                    <a:gd name="T3" fmla="*/ 0 h 16"/>
                    <a:gd name="T4" fmla="*/ 0 w 8"/>
                    <a:gd name="T5" fmla="*/ 16 h 16"/>
                  </a:gdLst>
                  <a:ahLst/>
                  <a:cxnLst>
                    <a:cxn ang="0">
                      <a:pos x="T0" y="T1"/>
                    </a:cxn>
                    <a:cxn ang="0">
                      <a:pos x="T2" y="T3"/>
                    </a:cxn>
                    <a:cxn ang="0">
                      <a:pos x="T4" y="T5"/>
                    </a:cxn>
                  </a:cxnLst>
                  <a:rect l="0" t="0" r="r" b="b"/>
                  <a:pathLst>
                    <a:path w="8" h="16">
                      <a:moveTo>
                        <a:pt x="8" y="16"/>
                      </a:moveTo>
                      <a:lnTo>
                        <a:pt x="4"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5" name="Freeform 2971">
                  <a:extLst>
                    <a:ext uri="{FF2B5EF4-FFF2-40B4-BE49-F238E27FC236}">
                      <a16:creationId xmlns:a16="http://schemas.microsoft.com/office/drawing/2014/main" id="{9B01FA38-68A1-47F1-B63E-E785629B52C4}"/>
                    </a:ext>
                  </a:extLst>
                </p:cNvPr>
                <p:cNvSpPr>
                  <a:spLocks/>
                </p:cNvSpPr>
                <p:nvPr/>
              </p:nvSpPr>
              <p:spPr bwMode="auto">
                <a:xfrm>
                  <a:off x="4640" y="1848"/>
                  <a:ext cx="7" cy="14"/>
                </a:xfrm>
                <a:custGeom>
                  <a:avLst/>
                  <a:gdLst>
                    <a:gd name="T0" fmla="*/ 7 w 7"/>
                    <a:gd name="T1" fmla="*/ 14 h 14"/>
                    <a:gd name="T2" fmla="*/ 3 w 7"/>
                    <a:gd name="T3" fmla="*/ 0 h 14"/>
                    <a:gd name="T4" fmla="*/ 0 w 7"/>
                    <a:gd name="T5" fmla="*/ 14 h 14"/>
                  </a:gdLst>
                  <a:ahLst/>
                  <a:cxnLst>
                    <a:cxn ang="0">
                      <a:pos x="T0" y="T1"/>
                    </a:cxn>
                    <a:cxn ang="0">
                      <a:pos x="T2" y="T3"/>
                    </a:cxn>
                    <a:cxn ang="0">
                      <a:pos x="T4" y="T5"/>
                    </a:cxn>
                  </a:cxnLst>
                  <a:rect l="0" t="0" r="r" b="b"/>
                  <a:pathLst>
                    <a:path w="7" h="14">
                      <a:moveTo>
                        <a:pt x="7" y="14"/>
                      </a:moveTo>
                      <a:lnTo>
                        <a:pt x="3"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6" name="Freeform 2972">
                  <a:extLst>
                    <a:ext uri="{FF2B5EF4-FFF2-40B4-BE49-F238E27FC236}">
                      <a16:creationId xmlns:a16="http://schemas.microsoft.com/office/drawing/2014/main" id="{B1CC7115-F77E-4C34-8103-3DF33C8250D2}"/>
                    </a:ext>
                  </a:extLst>
                </p:cNvPr>
                <p:cNvSpPr>
                  <a:spLocks/>
                </p:cNvSpPr>
                <p:nvPr/>
              </p:nvSpPr>
              <p:spPr bwMode="auto">
                <a:xfrm>
                  <a:off x="4641" y="1877"/>
                  <a:ext cx="5" cy="10"/>
                </a:xfrm>
                <a:custGeom>
                  <a:avLst/>
                  <a:gdLst>
                    <a:gd name="T0" fmla="*/ 5 w 5"/>
                    <a:gd name="T1" fmla="*/ 9 h 10"/>
                    <a:gd name="T2" fmla="*/ 2 w 5"/>
                    <a:gd name="T3" fmla="*/ 0 h 10"/>
                    <a:gd name="T4" fmla="*/ 0 w 5"/>
                    <a:gd name="T5" fmla="*/ 10 h 10"/>
                  </a:gdLst>
                  <a:ahLst/>
                  <a:cxnLst>
                    <a:cxn ang="0">
                      <a:pos x="T0" y="T1"/>
                    </a:cxn>
                    <a:cxn ang="0">
                      <a:pos x="T2" y="T3"/>
                    </a:cxn>
                    <a:cxn ang="0">
                      <a:pos x="T4" y="T5"/>
                    </a:cxn>
                  </a:cxnLst>
                  <a:rect l="0" t="0" r="r" b="b"/>
                  <a:pathLst>
                    <a:path w="5" h="10">
                      <a:moveTo>
                        <a:pt x="5" y="9"/>
                      </a:moveTo>
                      <a:lnTo>
                        <a:pt x="2"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7" name="Freeform 2973">
                  <a:extLst>
                    <a:ext uri="{FF2B5EF4-FFF2-40B4-BE49-F238E27FC236}">
                      <a16:creationId xmlns:a16="http://schemas.microsoft.com/office/drawing/2014/main" id="{7AEAF1DC-E48A-475F-A8F7-DCD569426977}"/>
                    </a:ext>
                  </a:extLst>
                </p:cNvPr>
                <p:cNvSpPr>
                  <a:spLocks/>
                </p:cNvSpPr>
                <p:nvPr/>
              </p:nvSpPr>
              <p:spPr bwMode="auto">
                <a:xfrm>
                  <a:off x="4643" y="1906"/>
                  <a:ext cx="3" cy="5"/>
                </a:xfrm>
                <a:custGeom>
                  <a:avLst/>
                  <a:gdLst>
                    <a:gd name="T0" fmla="*/ 3 w 3"/>
                    <a:gd name="T1" fmla="*/ 4 h 5"/>
                    <a:gd name="T2" fmla="*/ 0 w 3"/>
                    <a:gd name="T3" fmla="*/ 0 h 5"/>
                    <a:gd name="T4" fmla="*/ 0 w 3"/>
                    <a:gd name="T5" fmla="*/ 5 h 5"/>
                  </a:gdLst>
                  <a:ahLst/>
                  <a:cxnLst>
                    <a:cxn ang="0">
                      <a:pos x="T0" y="T1"/>
                    </a:cxn>
                    <a:cxn ang="0">
                      <a:pos x="T2" y="T3"/>
                    </a:cxn>
                    <a:cxn ang="0">
                      <a:pos x="T4" y="T5"/>
                    </a:cxn>
                  </a:cxnLst>
                  <a:rect l="0" t="0" r="r" b="b"/>
                  <a:pathLst>
                    <a:path w="3" h="5">
                      <a:moveTo>
                        <a:pt x="3"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8" name="Freeform 2974">
                  <a:extLst>
                    <a:ext uri="{FF2B5EF4-FFF2-40B4-BE49-F238E27FC236}">
                      <a16:creationId xmlns:a16="http://schemas.microsoft.com/office/drawing/2014/main" id="{F24ABC39-9058-4233-BB1F-EC3123A2F977}"/>
                    </a:ext>
                  </a:extLst>
                </p:cNvPr>
                <p:cNvSpPr>
                  <a:spLocks/>
                </p:cNvSpPr>
                <p:nvPr/>
              </p:nvSpPr>
              <p:spPr bwMode="auto">
                <a:xfrm>
                  <a:off x="4643" y="1934"/>
                  <a:ext cx="2" cy="2"/>
                </a:xfrm>
                <a:custGeom>
                  <a:avLst/>
                  <a:gdLst>
                    <a:gd name="T0" fmla="*/ 2 w 2"/>
                    <a:gd name="T1" fmla="*/ 0 h 2"/>
                    <a:gd name="T2" fmla="*/ 0 w 2"/>
                    <a:gd name="T3" fmla="*/ 1 h 2"/>
                    <a:gd name="T4" fmla="*/ 2 w 2"/>
                    <a:gd name="T5" fmla="*/ 2 h 2"/>
                  </a:gdLst>
                  <a:ahLst/>
                  <a:cxnLst>
                    <a:cxn ang="0">
                      <a:pos x="T0" y="T1"/>
                    </a:cxn>
                    <a:cxn ang="0">
                      <a:pos x="T2" y="T3"/>
                    </a:cxn>
                    <a:cxn ang="0">
                      <a:pos x="T4" y="T5"/>
                    </a:cxn>
                  </a:cxnLst>
                  <a:rect l="0" t="0" r="r" b="b"/>
                  <a:pathLst>
                    <a:path w="2" h="2">
                      <a:moveTo>
                        <a:pt x="2" y="0"/>
                      </a:moveTo>
                      <a:lnTo>
                        <a:pt x="0" y="1"/>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9" name="Freeform 2975">
                  <a:extLst>
                    <a:ext uri="{FF2B5EF4-FFF2-40B4-BE49-F238E27FC236}">
                      <a16:creationId xmlns:a16="http://schemas.microsoft.com/office/drawing/2014/main" id="{E6FAEE3A-F62C-4B69-B602-215EB8056E7A}"/>
                    </a:ext>
                  </a:extLst>
                </p:cNvPr>
                <p:cNvSpPr>
                  <a:spLocks/>
                </p:cNvSpPr>
                <p:nvPr/>
              </p:nvSpPr>
              <p:spPr bwMode="auto">
                <a:xfrm>
                  <a:off x="4643" y="1960"/>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0" name="Freeform 2976">
                  <a:extLst>
                    <a:ext uri="{FF2B5EF4-FFF2-40B4-BE49-F238E27FC236}">
                      <a16:creationId xmlns:a16="http://schemas.microsoft.com/office/drawing/2014/main" id="{EDB71AC2-BB63-413A-B4A7-8104EB230C52}"/>
                    </a:ext>
                  </a:extLst>
                </p:cNvPr>
                <p:cNvSpPr>
                  <a:spLocks/>
                </p:cNvSpPr>
                <p:nvPr/>
              </p:nvSpPr>
              <p:spPr bwMode="auto">
                <a:xfrm>
                  <a:off x="4643" y="1988"/>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1" name="Freeform 2977">
                  <a:extLst>
                    <a:ext uri="{FF2B5EF4-FFF2-40B4-BE49-F238E27FC236}">
                      <a16:creationId xmlns:a16="http://schemas.microsoft.com/office/drawing/2014/main" id="{6864CC38-DDBC-46D6-83ED-570E00115920}"/>
                    </a:ext>
                  </a:extLst>
                </p:cNvPr>
                <p:cNvSpPr>
                  <a:spLocks/>
                </p:cNvSpPr>
                <p:nvPr/>
              </p:nvSpPr>
              <p:spPr bwMode="auto">
                <a:xfrm>
                  <a:off x="4643" y="2017"/>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2" name="Freeform 2978">
                  <a:extLst>
                    <a:ext uri="{FF2B5EF4-FFF2-40B4-BE49-F238E27FC236}">
                      <a16:creationId xmlns:a16="http://schemas.microsoft.com/office/drawing/2014/main" id="{0701BBD3-3284-444B-AE49-62780D3D60B7}"/>
                    </a:ext>
                  </a:extLst>
                </p:cNvPr>
                <p:cNvSpPr>
                  <a:spLocks/>
                </p:cNvSpPr>
                <p:nvPr/>
              </p:nvSpPr>
              <p:spPr bwMode="auto">
                <a:xfrm>
                  <a:off x="4643" y="2048"/>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3" name="Freeform 2979">
                  <a:extLst>
                    <a:ext uri="{FF2B5EF4-FFF2-40B4-BE49-F238E27FC236}">
                      <a16:creationId xmlns:a16="http://schemas.microsoft.com/office/drawing/2014/main" id="{7289FAED-35B8-4F13-9464-381F41BF99F2}"/>
                    </a:ext>
                  </a:extLst>
                </p:cNvPr>
                <p:cNvSpPr>
                  <a:spLocks/>
                </p:cNvSpPr>
                <p:nvPr/>
              </p:nvSpPr>
              <p:spPr bwMode="auto">
                <a:xfrm>
                  <a:off x="4643" y="2078"/>
                  <a:ext cx="7" cy="5"/>
                </a:xfrm>
                <a:custGeom>
                  <a:avLst/>
                  <a:gdLst>
                    <a:gd name="T0" fmla="*/ 7 w 7"/>
                    <a:gd name="T1" fmla="*/ 1 h 5"/>
                    <a:gd name="T2" fmla="*/ 0 w 7"/>
                    <a:gd name="T3" fmla="*/ 0 h 5"/>
                    <a:gd name="T4" fmla="*/ 6 w 7"/>
                    <a:gd name="T5" fmla="*/ 5 h 5"/>
                  </a:gdLst>
                  <a:ahLst/>
                  <a:cxnLst>
                    <a:cxn ang="0">
                      <a:pos x="T0" y="T1"/>
                    </a:cxn>
                    <a:cxn ang="0">
                      <a:pos x="T2" y="T3"/>
                    </a:cxn>
                    <a:cxn ang="0">
                      <a:pos x="T4" y="T5"/>
                    </a:cxn>
                  </a:cxnLst>
                  <a:rect l="0" t="0" r="r" b="b"/>
                  <a:pathLst>
                    <a:path w="7" h="5">
                      <a:moveTo>
                        <a:pt x="7" y="1"/>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4" name="Freeform 2980">
                  <a:extLst>
                    <a:ext uri="{FF2B5EF4-FFF2-40B4-BE49-F238E27FC236}">
                      <a16:creationId xmlns:a16="http://schemas.microsoft.com/office/drawing/2014/main" id="{868EAEE5-CD1B-48B2-A9B5-D2F8D14C71B0}"/>
                    </a:ext>
                  </a:extLst>
                </p:cNvPr>
                <p:cNvSpPr>
                  <a:spLocks/>
                </p:cNvSpPr>
                <p:nvPr/>
              </p:nvSpPr>
              <p:spPr bwMode="auto">
                <a:xfrm>
                  <a:off x="4643" y="2107"/>
                  <a:ext cx="7" cy="6"/>
                </a:xfrm>
                <a:custGeom>
                  <a:avLst/>
                  <a:gdLst>
                    <a:gd name="T0" fmla="*/ 7 w 7"/>
                    <a:gd name="T1" fmla="*/ 3 h 6"/>
                    <a:gd name="T2" fmla="*/ 0 w 7"/>
                    <a:gd name="T3" fmla="*/ 0 h 6"/>
                    <a:gd name="T4" fmla="*/ 5 w 7"/>
                    <a:gd name="T5" fmla="*/ 6 h 6"/>
                  </a:gdLst>
                  <a:ahLst/>
                  <a:cxnLst>
                    <a:cxn ang="0">
                      <a:pos x="T0" y="T1"/>
                    </a:cxn>
                    <a:cxn ang="0">
                      <a:pos x="T2" y="T3"/>
                    </a:cxn>
                    <a:cxn ang="0">
                      <a:pos x="T4" y="T5"/>
                    </a:cxn>
                  </a:cxnLst>
                  <a:rect l="0" t="0" r="r" b="b"/>
                  <a:pathLst>
                    <a:path w="7" h="6">
                      <a:moveTo>
                        <a:pt x="7" y="3"/>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5" name="Freeform 2981">
                  <a:extLst>
                    <a:ext uri="{FF2B5EF4-FFF2-40B4-BE49-F238E27FC236}">
                      <a16:creationId xmlns:a16="http://schemas.microsoft.com/office/drawing/2014/main" id="{E1715AE4-9D0E-4827-96FE-59FAD889B61B}"/>
                    </a:ext>
                  </a:extLst>
                </p:cNvPr>
                <p:cNvSpPr>
                  <a:spLocks/>
                </p:cNvSpPr>
                <p:nvPr/>
              </p:nvSpPr>
              <p:spPr bwMode="auto">
                <a:xfrm>
                  <a:off x="4643" y="2136"/>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6" name="Freeform 2982">
                  <a:extLst>
                    <a:ext uri="{FF2B5EF4-FFF2-40B4-BE49-F238E27FC236}">
                      <a16:creationId xmlns:a16="http://schemas.microsoft.com/office/drawing/2014/main" id="{4B87106A-BCA3-4DAF-9C0E-90402170B8A7}"/>
                    </a:ext>
                  </a:extLst>
                </p:cNvPr>
                <p:cNvSpPr>
                  <a:spLocks/>
                </p:cNvSpPr>
                <p:nvPr/>
              </p:nvSpPr>
              <p:spPr bwMode="auto">
                <a:xfrm>
                  <a:off x="4643" y="2164"/>
                  <a:ext cx="3" cy="4"/>
                </a:xfrm>
                <a:custGeom>
                  <a:avLst/>
                  <a:gdLst>
                    <a:gd name="T0" fmla="*/ 3 w 3"/>
                    <a:gd name="T1" fmla="*/ 3 h 4"/>
                    <a:gd name="T2" fmla="*/ 0 w 3"/>
                    <a:gd name="T3" fmla="*/ 0 h 4"/>
                    <a:gd name="T4" fmla="*/ 1 w 3"/>
                    <a:gd name="T5" fmla="*/ 4 h 4"/>
                  </a:gdLst>
                  <a:ahLst/>
                  <a:cxnLst>
                    <a:cxn ang="0">
                      <a:pos x="T0" y="T1"/>
                    </a:cxn>
                    <a:cxn ang="0">
                      <a:pos x="T2" y="T3"/>
                    </a:cxn>
                    <a:cxn ang="0">
                      <a:pos x="T4" y="T5"/>
                    </a:cxn>
                  </a:cxnLst>
                  <a:rect l="0" t="0" r="r" b="b"/>
                  <a:pathLst>
                    <a:path w="3" h="4">
                      <a:moveTo>
                        <a:pt x="3" y="3"/>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7" name="Freeform 2983">
                  <a:extLst>
                    <a:ext uri="{FF2B5EF4-FFF2-40B4-BE49-F238E27FC236}">
                      <a16:creationId xmlns:a16="http://schemas.microsoft.com/office/drawing/2014/main" id="{29C06AD3-7DC1-4103-9E99-474A590740E0}"/>
                    </a:ext>
                  </a:extLst>
                </p:cNvPr>
                <p:cNvSpPr>
                  <a:spLocks/>
                </p:cNvSpPr>
                <p:nvPr/>
              </p:nvSpPr>
              <p:spPr bwMode="auto">
                <a:xfrm>
                  <a:off x="4642" y="219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8" name="Freeform 2984">
                  <a:extLst>
                    <a:ext uri="{FF2B5EF4-FFF2-40B4-BE49-F238E27FC236}">
                      <a16:creationId xmlns:a16="http://schemas.microsoft.com/office/drawing/2014/main" id="{387895EA-2437-448E-A36E-6B2AF99D5B95}"/>
                    </a:ext>
                  </a:extLst>
                </p:cNvPr>
                <p:cNvSpPr>
                  <a:spLocks/>
                </p:cNvSpPr>
                <p:nvPr/>
              </p:nvSpPr>
              <p:spPr bwMode="auto">
                <a:xfrm>
                  <a:off x="4639" y="2218"/>
                  <a:ext cx="4" cy="4"/>
                </a:xfrm>
                <a:custGeom>
                  <a:avLst/>
                  <a:gdLst>
                    <a:gd name="T0" fmla="*/ 0 w 4"/>
                    <a:gd name="T1" fmla="*/ 2 h 4"/>
                    <a:gd name="T2" fmla="*/ 4 w 4"/>
                    <a:gd name="T3" fmla="*/ 4 h 4"/>
                    <a:gd name="T4" fmla="*/ 1 w 4"/>
                    <a:gd name="T5" fmla="*/ 0 h 4"/>
                  </a:gdLst>
                  <a:ahLst/>
                  <a:cxnLst>
                    <a:cxn ang="0">
                      <a:pos x="T0" y="T1"/>
                    </a:cxn>
                    <a:cxn ang="0">
                      <a:pos x="T2" y="T3"/>
                    </a:cxn>
                    <a:cxn ang="0">
                      <a:pos x="T4" y="T5"/>
                    </a:cxn>
                  </a:cxnLst>
                  <a:rect l="0" t="0" r="r" b="b"/>
                  <a:pathLst>
                    <a:path w="4" h="4">
                      <a:moveTo>
                        <a:pt x="0" y="2"/>
                      </a:moveTo>
                      <a:lnTo>
                        <a:pt x="4"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9" name="Freeform 2985">
                  <a:extLst>
                    <a:ext uri="{FF2B5EF4-FFF2-40B4-BE49-F238E27FC236}">
                      <a16:creationId xmlns:a16="http://schemas.microsoft.com/office/drawing/2014/main" id="{369C2ED3-2B48-46E3-835D-3205608F34F8}"/>
                    </a:ext>
                  </a:extLst>
                </p:cNvPr>
                <p:cNvSpPr>
                  <a:spLocks/>
                </p:cNvSpPr>
                <p:nvPr/>
              </p:nvSpPr>
              <p:spPr bwMode="auto">
                <a:xfrm>
                  <a:off x="4638" y="2246"/>
                  <a:ext cx="5" cy="4"/>
                </a:xfrm>
                <a:custGeom>
                  <a:avLst/>
                  <a:gdLst>
                    <a:gd name="T0" fmla="*/ 0 w 5"/>
                    <a:gd name="T1" fmla="*/ 2 h 4"/>
                    <a:gd name="T2" fmla="*/ 5 w 5"/>
                    <a:gd name="T3" fmla="*/ 4 h 4"/>
                    <a:gd name="T4" fmla="*/ 1 w 5"/>
                    <a:gd name="T5" fmla="*/ 0 h 4"/>
                  </a:gdLst>
                  <a:ahLst/>
                  <a:cxnLst>
                    <a:cxn ang="0">
                      <a:pos x="T0" y="T1"/>
                    </a:cxn>
                    <a:cxn ang="0">
                      <a:pos x="T2" y="T3"/>
                    </a:cxn>
                    <a:cxn ang="0">
                      <a:pos x="T4" y="T5"/>
                    </a:cxn>
                  </a:cxnLst>
                  <a:rect l="0" t="0" r="r" b="b"/>
                  <a:pathLst>
                    <a:path w="5" h="4">
                      <a:moveTo>
                        <a:pt x="0" y="2"/>
                      </a:moveTo>
                      <a:lnTo>
                        <a:pt x="5"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0" name="Freeform 2986">
                  <a:extLst>
                    <a:ext uri="{FF2B5EF4-FFF2-40B4-BE49-F238E27FC236}">
                      <a16:creationId xmlns:a16="http://schemas.microsoft.com/office/drawing/2014/main" id="{B65AB78B-18A6-4200-AE1D-86AEB4935303}"/>
                    </a:ext>
                  </a:extLst>
                </p:cNvPr>
                <p:cNvSpPr>
                  <a:spLocks/>
                </p:cNvSpPr>
                <p:nvPr/>
              </p:nvSpPr>
              <p:spPr bwMode="auto">
                <a:xfrm>
                  <a:off x="4638" y="2276"/>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1" name="Freeform 2987">
                  <a:extLst>
                    <a:ext uri="{FF2B5EF4-FFF2-40B4-BE49-F238E27FC236}">
                      <a16:creationId xmlns:a16="http://schemas.microsoft.com/office/drawing/2014/main" id="{0343081E-DFF5-44FC-A8E4-588847E21DA4}"/>
                    </a:ext>
                  </a:extLst>
                </p:cNvPr>
                <p:cNvSpPr>
                  <a:spLocks/>
                </p:cNvSpPr>
                <p:nvPr/>
              </p:nvSpPr>
              <p:spPr bwMode="auto">
                <a:xfrm>
                  <a:off x="4639" y="2308"/>
                  <a:ext cx="4" cy="1"/>
                </a:xfrm>
                <a:custGeom>
                  <a:avLst/>
                  <a:gdLst>
                    <a:gd name="T0" fmla="*/ 0 w 4"/>
                    <a:gd name="T1" fmla="*/ 1 h 1"/>
                    <a:gd name="T2" fmla="*/ 4 w 4"/>
                    <a:gd name="T3" fmla="*/ 0 h 1"/>
                    <a:gd name="T4" fmla="*/ 0 w 4"/>
                    <a:gd name="T5" fmla="*/ 0 h 1"/>
                  </a:gdLst>
                  <a:ahLst/>
                  <a:cxnLst>
                    <a:cxn ang="0">
                      <a:pos x="T0" y="T1"/>
                    </a:cxn>
                    <a:cxn ang="0">
                      <a:pos x="T2" y="T3"/>
                    </a:cxn>
                    <a:cxn ang="0">
                      <a:pos x="T4" y="T5"/>
                    </a:cxn>
                  </a:cxnLst>
                  <a:rect l="0" t="0" r="r" b="b"/>
                  <a:pathLst>
                    <a:path w="4" h="1">
                      <a:moveTo>
                        <a:pt x="0" y="1"/>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2" name="Freeform 2988">
                  <a:extLst>
                    <a:ext uri="{FF2B5EF4-FFF2-40B4-BE49-F238E27FC236}">
                      <a16:creationId xmlns:a16="http://schemas.microsoft.com/office/drawing/2014/main" id="{EDF24513-941B-4942-9304-62C2A264C577}"/>
                    </a:ext>
                  </a:extLst>
                </p:cNvPr>
                <p:cNvSpPr>
                  <a:spLocks/>
                </p:cNvSpPr>
                <p:nvPr/>
              </p:nvSpPr>
              <p:spPr bwMode="auto">
                <a:xfrm>
                  <a:off x="4638" y="2337"/>
                  <a:ext cx="5" cy="4"/>
                </a:xfrm>
                <a:custGeom>
                  <a:avLst/>
                  <a:gdLst>
                    <a:gd name="T0" fmla="*/ 2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2"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3" name="Freeform 2989">
                  <a:extLst>
                    <a:ext uri="{FF2B5EF4-FFF2-40B4-BE49-F238E27FC236}">
                      <a16:creationId xmlns:a16="http://schemas.microsoft.com/office/drawing/2014/main" id="{EE0FFA08-34BC-4154-90E1-9D3626715B00}"/>
                    </a:ext>
                  </a:extLst>
                </p:cNvPr>
                <p:cNvSpPr>
                  <a:spLocks/>
                </p:cNvSpPr>
                <p:nvPr/>
              </p:nvSpPr>
              <p:spPr bwMode="auto">
                <a:xfrm>
                  <a:off x="4637" y="2365"/>
                  <a:ext cx="6" cy="7"/>
                </a:xfrm>
                <a:custGeom>
                  <a:avLst/>
                  <a:gdLst>
                    <a:gd name="T0" fmla="*/ 2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2"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4" name="Freeform 2990">
                  <a:extLst>
                    <a:ext uri="{FF2B5EF4-FFF2-40B4-BE49-F238E27FC236}">
                      <a16:creationId xmlns:a16="http://schemas.microsoft.com/office/drawing/2014/main" id="{7DE1576E-F600-4807-AB00-B123D286B47A}"/>
                    </a:ext>
                  </a:extLst>
                </p:cNvPr>
                <p:cNvSpPr>
                  <a:spLocks/>
                </p:cNvSpPr>
                <p:nvPr/>
              </p:nvSpPr>
              <p:spPr bwMode="auto">
                <a:xfrm>
                  <a:off x="4633" y="2394"/>
                  <a:ext cx="10" cy="8"/>
                </a:xfrm>
                <a:custGeom>
                  <a:avLst/>
                  <a:gdLst>
                    <a:gd name="T0" fmla="*/ 3 w 10"/>
                    <a:gd name="T1" fmla="*/ 8 h 8"/>
                    <a:gd name="T2" fmla="*/ 10 w 10"/>
                    <a:gd name="T3" fmla="*/ 0 h 8"/>
                    <a:gd name="T4" fmla="*/ 0 w 10"/>
                    <a:gd name="T5" fmla="*/ 4 h 8"/>
                  </a:gdLst>
                  <a:ahLst/>
                  <a:cxnLst>
                    <a:cxn ang="0">
                      <a:pos x="T0" y="T1"/>
                    </a:cxn>
                    <a:cxn ang="0">
                      <a:pos x="T2" y="T3"/>
                    </a:cxn>
                    <a:cxn ang="0">
                      <a:pos x="T4" y="T5"/>
                    </a:cxn>
                  </a:cxnLst>
                  <a:rect l="0" t="0" r="r" b="b"/>
                  <a:pathLst>
                    <a:path w="10" h="8">
                      <a:moveTo>
                        <a:pt x="3" y="8"/>
                      </a:moveTo>
                      <a:lnTo>
                        <a:pt x="1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5" name="Freeform 2991">
                  <a:extLst>
                    <a:ext uri="{FF2B5EF4-FFF2-40B4-BE49-F238E27FC236}">
                      <a16:creationId xmlns:a16="http://schemas.microsoft.com/office/drawing/2014/main" id="{E7AF6643-7C6A-4EEA-AC76-8C7F5EEC30BF}"/>
                    </a:ext>
                  </a:extLst>
                </p:cNvPr>
                <p:cNvSpPr>
                  <a:spLocks/>
                </p:cNvSpPr>
                <p:nvPr/>
              </p:nvSpPr>
              <p:spPr bwMode="auto">
                <a:xfrm>
                  <a:off x="4630" y="2423"/>
                  <a:ext cx="13" cy="9"/>
                </a:xfrm>
                <a:custGeom>
                  <a:avLst/>
                  <a:gdLst>
                    <a:gd name="T0" fmla="*/ 3 w 13"/>
                    <a:gd name="T1" fmla="*/ 9 h 9"/>
                    <a:gd name="T2" fmla="*/ 13 w 13"/>
                    <a:gd name="T3" fmla="*/ 0 h 9"/>
                    <a:gd name="T4" fmla="*/ 0 w 13"/>
                    <a:gd name="T5" fmla="*/ 3 h 9"/>
                  </a:gdLst>
                  <a:ahLst/>
                  <a:cxnLst>
                    <a:cxn ang="0">
                      <a:pos x="T0" y="T1"/>
                    </a:cxn>
                    <a:cxn ang="0">
                      <a:pos x="T2" y="T3"/>
                    </a:cxn>
                    <a:cxn ang="0">
                      <a:pos x="T4" y="T5"/>
                    </a:cxn>
                  </a:cxnLst>
                  <a:rect l="0" t="0" r="r" b="b"/>
                  <a:pathLst>
                    <a:path w="13" h="9">
                      <a:moveTo>
                        <a:pt x="3" y="9"/>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6" name="Freeform 2992">
                  <a:extLst>
                    <a:ext uri="{FF2B5EF4-FFF2-40B4-BE49-F238E27FC236}">
                      <a16:creationId xmlns:a16="http://schemas.microsoft.com/office/drawing/2014/main" id="{8209C604-C7B6-47D0-BDD3-91833D9D41C7}"/>
                    </a:ext>
                  </a:extLst>
                </p:cNvPr>
                <p:cNvSpPr>
                  <a:spLocks/>
                </p:cNvSpPr>
                <p:nvPr/>
              </p:nvSpPr>
              <p:spPr bwMode="auto">
                <a:xfrm>
                  <a:off x="4626" y="2452"/>
                  <a:ext cx="17" cy="9"/>
                </a:xfrm>
                <a:custGeom>
                  <a:avLst/>
                  <a:gdLst>
                    <a:gd name="T0" fmla="*/ 3 w 17"/>
                    <a:gd name="T1" fmla="*/ 9 h 9"/>
                    <a:gd name="T2" fmla="*/ 17 w 17"/>
                    <a:gd name="T3" fmla="*/ 0 h 9"/>
                    <a:gd name="T4" fmla="*/ 0 w 17"/>
                    <a:gd name="T5" fmla="*/ 1 h 9"/>
                  </a:gdLst>
                  <a:ahLst/>
                  <a:cxnLst>
                    <a:cxn ang="0">
                      <a:pos x="T0" y="T1"/>
                    </a:cxn>
                    <a:cxn ang="0">
                      <a:pos x="T2" y="T3"/>
                    </a:cxn>
                    <a:cxn ang="0">
                      <a:pos x="T4" y="T5"/>
                    </a:cxn>
                  </a:cxnLst>
                  <a:rect l="0" t="0" r="r" b="b"/>
                  <a:pathLst>
                    <a:path w="17" h="9">
                      <a:moveTo>
                        <a:pt x="3" y="9"/>
                      </a:moveTo>
                      <a:lnTo>
                        <a:pt x="1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7" name="Freeform 2993">
                  <a:extLst>
                    <a:ext uri="{FF2B5EF4-FFF2-40B4-BE49-F238E27FC236}">
                      <a16:creationId xmlns:a16="http://schemas.microsoft.com/office/drawing/2014/main" id="{A80DC712-04C3-4253-92B8-F3C00F42969B}"/>
                    </a:ext>
                  </a:extLst>
                </p:cNvPr>
                <p:cNvSpPr>
                  <a:spLocks/>
                </p:cNvSpPr>
                <p:nvPr/>
              </p:nvSpPr>
              <p:spPr bwMode="auto">
                <a:xfrm>
                  <a:off x="4625" y="2480"/>
                  <a:ext cx="18" cy="10"/>
                </a:xfrm>
                <a:custGeom>
                  <a:avLst/>
                  <a:gdLst>
                    <a:gd name="T0" fmla="*/ 3 w 18"/>
                    <a:gd name="T1" fmla="*/ 10 h 10"/>
                    <a:gd name="T2" fmla="*/ 18 w 18"/>
                    <a:gd name="T3" fmla="*/ 0 h 10"/>
                    <a:gd name="T4" fmla="*/ 0 w 18"/>
                    <a:gd name="T5" fmla="*/ 2 h 10"/>
                  </a:gdLst>
                  <a:ahLst/>
                  <a:cxnLst>
                    <a:cxn ang="0">
                      <a:pos x="T0" y="T1"/>
                    </a:cxn>
                    <a:cxn ang="0">
                      <a:pos x="T2" y="T3"/>
                    </a:cxn>
                    <a:cxn ang="0">
                      <a:pos x="T4" y="T5"/>
                    </a:cxn>
                  </a:cxnLst>
                  <a:rect l="0" t="0" r="r" b="b"/>
                  <a:pathLst>
                    <a:path w="18" h="10">
                      <a:moveTo>
                        <a:pt x="3" y="10"/>
                      </a:moveTo>
                      <a:lnTo>
                        <a:pt x="18"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8" name="Freeform 2994">
                  <a:extLst>
                    <a:ext uri="{FF2B5EF4-FFF2-40B4-BE49-F238E27FC236}">
                      <a16:creationId xmlns:a16="http://schemas.microsoft.com/office/drawing/2014/main" id="{BD8AD2E8-2D5F-4D47-850B-0F1D2A4C0EDB}"/>
                    </a:ext>
                  </a:extLst>
                </p:cNvPr>
                <p:cNvSpPr>
                  <a:spLocks/>
                </p:cNvSpPr>
                <p:nvPr/>
              </p:nvSpPr>
              <p:spPr bwMode="auto">
                <a:xfrm>
                  <a:off x="4626" y="2509"/>
                  <a:ext cx="17" cy="10"/>
                </a:xfrm>
                <a:custGeom>
                  <a:avLst/>
                  <a:gdLst>
                    <a:gd name="T0" fmla="*/ 3 w 17"/>
                    <a:gd name="T1" fmla="*/ 10 h 10"/>
                    <a:gd name="T2" fmla="*/ 17 w 17"/>
                    <a:gd name="T3" fmla="*/ 0 h 10"/>
                    <a:gd name="T4" fmla="*/ 0 w 17"/>
                    <a:gd name="T5" fmla="*/ 2 h 10"/>
                  </a:gdLst>
                  <a:ahLst/>
                  <a:cxnLst>
                    <a:cxn ang="0">
                      <a:pos x="T0" y="T1"/>
                    </a:cxn>
                    <a:cxn ang="0">
                      <a:pos x="T2" y="T3"/>
                    </a:cxn>
                    <a:cxn ang="0">
                      <a:pos x="T4" y="T5"/>
                    </a:cxn>
                  </a:cxnLst>
                  <a:rect l="0" t="0" r="r" b="b"/>
                  <a:pathLst>
                    <a:path w="17" h="10">
                      <a:moveTo>
                        <a:pt x="3" y="10"/>
                      </a:moveTo>
                      <a:lnTo>
                        <a:pt x="1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9" name="Freeform 2995">
                  <a:extLst>
                    <a:ext uri="{FF2B5EF4-FFF2-40B4-BE49-F238E27FC236}">
                      <a16:creationId xmlns:a16="http://schemas.microsoft.com/office/drawing/2014/main" id="{03D7ABCA-9793-4A3A-AC5C-E0AD442F15FC}"/>
                    </a:ext>
                  </a:extLst>
                </p:cNvPr>
                <p:cNvSpPr>
                  <a:spLocks/>
                </p:cNvSpPr>
                <p:nvPr/>
              </p:nvSpPr>
              <p:spPr bwMode="auto">
                <a:xfrm>
                  <a:off x="4630" y="2538"/>
                  <a:ext cx="13" cy="9"/>
                </a:xfrm>
                <a:custGeom>
                  <a:avLst/>
                  <a:gdLst>
                    <a:gd name="T0" fmla="*/ 3 w 13"/>
                    <a:gd name="T1" fmla="*/ 9 h 9"/>
                    <a:gd name="T2" fmla="*/ 13 w 13"/>
                    <a:gd name="T3" fmla="*/ 0 h 9"/>
                    <a:gd name="T4" fmla="*/ 0 w 13"/>
                    <a:gd name="T5" fmla="*/ 3 h 9"/>
                  </a:gdLst>
                  <a:ahLst/>
                  <a:cxnLst>
                    <a:cxn ang="0">
                      <a:pos x="T0" y="T1"/>
                    </a:cxn>
                    <a:cxn ang="0">
                      <a:pos x="T2" y="T3"/>
                    </a:cxn>
                    <a:cxn ang="0">
                      <a:pos x="T4" y="T5"/>
                    </a:cxn>
                  </a:cxnLst>
                  <a:rect l="0" t="0" r="r" b="b"/>
                  <a:pathLst>
                    <a:path w="13" h="9">
                      <a:moveTo>
                        <a:pt x="3" y="9"/>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0" name="Freeform 2996">
                  <a:extLst>
                    <a:ext uri="{FF2B5EF4-FFF2-40B4-BE49-F238E27FC236}">
                      <a16:creationId xmlns:a16="http://schemas.microsoft.com/office/drawing/2014/main" id="{F2AD7C5A-C575-4BE8-B01D-4055B1E3A54D}"/>
                    </a:ext>
                  </a:extLst>
                </p:cNvPr>
                <p:cNvSpPr>
                  <a:spLocks/>
                </p:cNvSpPr>
                <p:nvPr/>
              </p:nvSpPr>
              <p:spPr bwMode="auto">
                <a:xfrm>
                  <a:off x="4635" y="2567"/>
                  <a:ext cx="8" cy="7"/>
                </a:xfrm>
                <a:custGeom>
                  <a:avLst/>
                  <a:gdLst>
                    <a:gd name="T0" fmla="*/ 2 w 8"/>
                    <a:gd name="T1" fmla="*/ 7 h 7"/>
                    <a:gd name="T2" fmla="*/ 8 w 8"/>
                    <a:gd name="T3" fmla="*/ 0 h 7"/>
                    <a:gd name="T4" fmla="*/ 0 w 8"/>
                    <a:gd name="T5" fmla="*/ 3 h 7"/>
                  </a:gdLst>
                  <a:ahLst/>
                  <a:cxnLst>
                    <a:cxn ang="0">
                      <a:pos x="T0" y="T1"/>
                    </a:cxn>
                    <a:cxn ang="0">
                      <a:pos x="T2" y="T3"/>
                    </a:cxn>
                    <a:cxn ang="0">
                      <a:pos x="T4" y="T5"/>
                    </a:cxn>
                  </a:cxnLst>
                  <a:rect l="0" t="0" r="r" b="b"/>
                  <a:pathLst>
                    <a:path w="8" h="7">
                      <a:moveTo>
                        <a:pt x="2" y="7"/>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1" name="Freeform 2997">
                  <a:extLst>
                    <a:ext uri="{FF2B5EF4-FFF2-40B4-BE49-F238E27FC236}">
                      <a16:creationId xmlns:a16="http://schemas.microsoft.com/office/drawing/2014/main" id="{CA59FB49-F4AB-4161-B192-C721CBB7B7D2}"/>
                    </a:ext>
                  </a:extLst>
                </p:cNvPr>
                <p:cNvSpPr>
                  <a:spLocks/>
                </p:cNvSpPr>
                <p:nvPr/>
              </p:nvSpPr>
              <p:spPr bwMode="auto">
                <a:xfrm>
                  <a:off x="4639" y="2595"/>
                  <a:ext cx="4" cy="7"/>
                </a:xfrm>
                <a:custGeom>
                  <a:avLst/>
                  <a:gdLst>
                    <a:gd name="T0" fmla="*/ 3 w 4"/>
                    <a:gd name="T1" fmla="*/ 7 h 7"/>
                    <a:gd name="T2" fmla="*/ 4 w 4"/>
                    <a:gd name="T3" fmla="*/ 0 h 7"/>
                    <a:gd name="T4" fmla="*/ 0 w 4"/>
                    <a:gd name="T5" fmla="*/ 5 h 7"/>
                  </a:gdLst>
                  <a:ahLst/>
                  <a:cxnLst>
                    <a:cxn ang="0">
                      <a:pos x="T0" y="T1"/>
                    </a:cxn>
                    <a:cxn ang="0">
                      <a:pos x="T2" y="T3"/>
                    </a:cxn>
                    <a:cxn ang="0">
                      <a:pos x="T4" y="T5"/>
                    </a:cxn>
                  </a:cxnLst>
                  <a:rect l="0" t="0" r="r" b="b"/>
                  <a:pathLst>
                    <a:path w="4" h="7">
                      <a:moveTo>
                        <a:pt x="3" y="7"/>
                      </a:moveTo>
                      <a:lnTo>
                        <a:pt x="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2" name="Freeform 2998">
                  <a:extLst>
                    <a:ext uri="{FF2B5EF4-FFF2-40B4-BE49-F238E27FC236}">
                      <a16:creationId xmlns:a16="http://schemas.microsoft.com/office/drawing/2014/main" id="{DCDD1DB7-DB2E-42EB-9A6E-E8A658258917}"/>
                    </a:ext>
                  </a:extLst>
                </p:cNvPr>
                <p:cNvSpPr>
                  <a:spLocks/>
                </p:cNvSpPr>
                <p:nvPr/>
              </p:nvSpPr>
              <p:spPr bwMode="auto">
                <a:xfrm>
                  <a:off x="4669" y="1705"/>
                  <a:ext cx="4" cy="6"/>
                </a:xfrm>
                <a:custGeom>
                  <a:avLst/>
                  <a:gdLst>
                    <a:gd name="T0" fmla="*/ 4 w 4"/>
                    <a:gd name="T1" fmla="*/ 6 h 6"/>
                    <a:gd name="T2" fmla="*/ 3 w 4"/>
                    <a:gd name="T3" fmla="*/ 0 h 6"/>
                    <a:gd name="T4" fmla="*/ 0 w 4"/>
                    <a:gd name="T5" fmla="*/ 6 h 6"/>
                  </a:gdLst>
                  <a:ahLst/>
                  <a:cxnLst>
                    <a:cxn ang="0">
                      <a:pos x="T0" y="T1"/>
                    </a:cxn>
                    <a:cxn ang="0">
                      <a:pos x="T2" y="T3"/>
                    </a:cxn>
                    <a:cxn ang="0">
                      <a:pos x="T4" y="T5"/>
                    </a:cxn>
                  </a:cxnLst>
                  <a:rect l="0" t="0" r="r" b="b"/>
                  <a:pathLst>
                    <a:path w="4" h="6">
                      <a:moveTo>
                        <a:pt x="4" y="6"/>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3" name="Freeform 2999">
                  <a:extLst>
                    <a:ext uri="{FF2B5EF4-FFF2-40B4-BE49-F238E27FC236}">
                      <a16:creationId xmlns:a16="http://schemas.microsoft.com/office/drawing/2014/main" id="{4E720DB3-4C61-41AB-A141-55A183094E3E}"/>
                    </a:ext>
                  </a:extLst>
                </p:cNvPr>
                <p:cNvSpPr>
                  <a:spLocks/>
                </p:cNvSpPr>
                <p:nvPr/>
              </p:nvSpPr>
              <p:spPr bwMode="auto">
                <a:xfrm>
                  <a:off x="4670" y="1733"/>
                  <a:ext cx="4" cy="9"/>
                </a:xfrm>
                <a:custGeom>
                  <a:avLst/>
                  <a:gdLst>
                    <a:gd name="T0" fmla="*/ 4 w 4"/>
                    <a:gd name="T1" fmla="*/ 9 h 9"/>
                    <a:gd name="T2" fmla="*/ 2 w 4"/>
                    <a:gd name="T3" fmla="*/ 0 h 9"/>
                    <a:gd name="T4" fmla="*/ 0 w 4"/>
                    <a:gd name="T5" fmla="*/ 9 h 9"/>
                  </a:gdLst>
                  <a:ahLst/>
                  <a:cxnLst>
                    <a:cxn ang="0">
                      <a:pos x="T0" y="T1"/>
                    </a:cxn>
                    <a:cxn ang="0">
                      <a:pos x="T2" y="T3"/>
                    </a:cxn>
                    <a:cxn ang="0">
                      <a:pos x="T4" y="T5"/>
                    </a:cxn>
                  </a:cxnLst>
                  <a:rect l="0" t="0" r="r" b="b"/>
                  <a:pathLst>
                    <a:path w="4" h="9">
                      <a:moveTo>
                        <a:pt x="4" y="9"/>
                      </a:moveTo>
                      <a:lnTo>
                        <a:pt x="2"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4" name="Freeform 3000">
                  <a:extLst>
                    <a:ext uri="{FF2B5EF4-FFF2-40B4-BE49-F238E27FC236}">
                      <a16:creationId xmlns:a16="http://schemas.microsoft.com/office/drawing/2014/main" id="{A414C983-EAA2-4C03-8C42-4C047E59E3B7}"/>
                    </a:ext>
                  </a:extLst>
                </p:cNvPr>
                <p:cNvSpPr>
                  <a:spLocks/>
                </p:cNvSpPr>
                <p:nvPr/>
              </p:nvSpPr>
              <p:spPr bwMode="auto">
                <a:xfrm>
                  <a:off x="4669" y="1762"/>
                  <a:ext cx="6" cy="11"/>
                </a:xfrm>
                <a:custGeom>
                  <a:avLst/>
                  <a:gdLst>
                    <a:gd name="T0" fmla="*/ 6 w 6"/>
                    <a:gd name="T1" fmla="*/ 11 h 11"/>
                    <a:gd name="T2" fmla="*/ 3 w 6"/>
                    <a:gd name="T3" fmla="*/ 0 h 11"/>
                    <a:gd name="T4" fmla="*/ 0 w 6"/>
                    <a:gd name="T5" fmla="*/ 11 h 11"/>
                  </a:gdLst>
                  <a:ahLst/>
                  <a:cxnLst>
                    <a:cxn ang="0">
                      <a:pos x="T0" y="T1"/>
                    </a:cxn>
                    <a:cxn ang="0">
                      <a:pos x="T2" y="T3"/>
                    </a:cxn>
                    <a:cxn ang="0">
                      <a:pos x="T4" y="T5"/>
                    </a:cxn>
                  </a:cxnLst>
                  <a:rect l="0" t="0" r="r" b="b"/>
                  <a:pathLst>
                    <a:path w="6" h="11">
                      <a:moveTo>
                        <a:pt x="6" y="11"/>
                      </a:moveTo>
                      <a:lnTo>
                        <a:pt x="3"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5" name="Freeform 3001">
                  <a:extLst>
                    <a:ext uri="{FF2B5EF4-FFF2-40B4-BE49-F238E27FC236}">
                      <a16:creationId xmlns:a16="http://schemas.microsoft.com/office/drawing/2014/main" id="{A2BDA5A1-D675-4160-8ACE-4E71CFD43CDA}"/>
                    </a:ext>
                  </a:extLst>
                </p:cNvPr>
                <p:cNvSpPr>
                  <a:spLocks/>
                </p:cNvSpPr>
                <p:nvPr/>
              </p:nvSpPr>
              <p:spPr bwMode="auto">
                <a:xfrm>
                  <a:off x="4668" y="1791"/>
                  <a:ext cx="6" cy="13"/>
                </a:xfrm>
                <a:custGeom>
                  <a:avLst/>
                  <a:gdLst>
                    <a:gd name="T0" fmla="*/ 6 w 6"/>
                    <a:gd name="T1" fmla="*/ 13 h 13"/>
                    <a:gd name="T2" fmla="*/ 4 w 6"/>
                    <a:gd name="T3" fmla="*/ 0 h 13"/>
                    <a:gd name="T4" fmla="*/ 0 w 6"/>
                    <a:gd name="T5" fmla="*/ 13 h 13"/>
                  </a:gdLst>
                  <a:ahLst/>
                  <a:cxnLst>
                    <a:cxn ang="0">
                      <a:pos x="T0" y="T1"/>
                    </a:cxn>
                    <a:cxn ang="0">
                      <a:pos x="T2" y="T3"/>
                    </a:cxn>
                    <a:cxn ang="0">
                      <a:pos x="T4" y="T5"/>
                    </a:cxn>
                  </a:cxnLst>
                  <a:rect l="0" t="0" r="r" b="b"/>
                  <a:pathLst>
                    <a:path w="6" h="13">
                      <a:moveTo>
                        <a:pt x="6" y="13"/>
                      </a:moveTo>
                      <a:lnTo>
                        <a:pt x="4"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6" name="Freeform 3002">
                  <a:extLst>
                    <a:ext uri="{FF2B5EF4-FFF2-40B4-BE49-F238E27FC236}">
                      <a16:creationId xmlns:a16="http://schemas.microsoft.com/office/drawing/2014/main" id="{0CC17D27-6591-4DBE-86AC-BA82FCCE8AED}"/>
                    </a:ext>
                  </a:extLst>
                </p:cNvPr>
                <p:cNvSpPr>
                  <a:spLocks/>
                </p:cNvSpPr>
                <p:nvPr/>
              </p:nvSpPr>
              <p:spPr bwMode="auto">
                <a:xfrm>
                  <a:off x="4667" y="1820"/>
                  <a:ext cx="7" cy="13"/>
                </a:xfrm>
                <a:custGeom>
                  <a:avLst/>
                  <a:gdLst>
                    <a:gd name="T0" fmla="*/ 7 w 7"/>
                    <a:gd name="T1" fmla="*/ 13 h 13"/>
                    <a:gd name="T2" fmla="*/ 5 w 7"/>
                    <a:gd name="T3" fmla="*/ 0 h 13"/>
                    <a:gd name="T4" fmla="*/ 0 w 7"/>
                    <a:gd name="T5" fmla="*/ 13 h 13"/>
                  </a:gdLst>
                  <a:ahLst/>
                  <a:cxnLst>
                    <a:cxn ang="0">
                      <a:pos x="T0" y="T1"/>
                    </a:cxn>
                    <a:cxn ang="0">
                      <a:pos x="T2" y="T3"/>
                    </a:cxn>
                    <a:cxn ang="0">
                      <a:pos x="T4" y="T5"/>
                    </a:cxn>
                  </a:cxnLst>
                  <a:rect l="0" t="0" r="r" b="b"/>
                  <a:pathLst>
                    <a:path w="7" h="13">
                      <a:moveTo>
                        <a:pt x="7" y="13"/>
                      </a:moveTo>
                      <a:lnTo>
                        <a:pt x="5"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7" name="Freeform 3003">
                  <a:extLst>
                    <a:ext uri="{FF2B5EF4-FFF2-40B4-BE49-F238E27FC236}">
                      <a16:creationId xmlns:a16="http://schemas.microsoft.com/office/drawing/2014/main" id="{CC7B11A7-1F42-4DDE-83FF-B4166E3E264B}"/>
                    </a:ext>
                  </a:extLst>
                </p:cNvPr>
                <p:cNvSpPr>
                  <a:spLocks/>
                </p:cNvSpPr>
                <p:nvPr/>
              </p:nvSpPr>
              <p:spPr bwMode="auto">
                <a:xfrm>
                  <a:off x="4668" y="1848"/>
                  <a:ext cx="6" cy="12"/>
                </a:xfrm>
                <a:custGeom>
                  <a:avLst/>
                  <a:gdLst>
                    <a:gd name="T0" fmla="*/ 6 w 6"/>
                    <a:gd name="T1" fmla="*/ 12 h 12"/>
                    <a:gd name="T2" fmla="*/ 4 w 6"/>
                    <a:gd name="T3" fmla="*/ 0 h 12"/>
                    <a:gd name="T4" fmla="*/ 0 w 6"/>
                    <a:gd name="T5" fmla="*/ 11 h 12"/>
                  </a:gdLst>
                  <a:ahLst/>
                  <a:cxnLst>
                    <a:cxn ang="0">
                      <a:pos x="T0" y="T1"/>
                    </a:cxn>
                    <a:cxn ang="0">
                      <a:pos x="T2" y="T3"/>
                    </a:cxn>
                    <a:cxn ang="0">
                      <a:pos x="T4" y="T5"/>
                    </a:cxn>
                  </a:cxnLst>
                  <a:rect l="0" t="0" r="r" b="b"/>
                  <a:pathLst>
                    <a:path w="6" h="12">
                      <a:moveTo>
                        <a:pt x="6" y="12"/>
                      </a:moveTo>
                      <a:lnTo>
                        <a:pt x="4" y="0"/>
                      </a:lnTo>
                      <a:lnTo>
                        <a:pt x="0"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8" name="Freeform 3004">
                  <a:extLst>
                    <a:ext uri="{FF2B5EF4-FFF2-40B4-BE49-F238E27FC236}">
                      <a16:creationId xmlns:a16="http://schemas.microsoft.com/office/drawing/2014/main" id="{68601FE9-60EC-476F-BA98-8BF22F54424F}"/>
                    </a:ext>
                  </a:extLst>
                </p:cNvPr>
                <p:cNvSpPr>
                  <a:spLocks/>
                </p:cNvSpPr>
                <p:nvPr/>
              </p:nvSpPr>
              <p:spPr bwMode="auto">
                <a:xfrm>
                  <a:off x="4670" y="1877"/>
                  <a:ext cx="4" cy="8"/>
                </a:xfrm>
                <a:custGeom>
                  <a:avLst/>
                  <a:gdLst>
                    <a:gd name="T0" fmla="*/ 4 w 4"/>
                    <a:gd name="T1" fmla="*/ 8 h 8"/>
                    <a:gd name="T2" fmla="*/ 2 w 4"/>
                    <a:gd name="T3" fmla="*/ 0 h 8"/>
                    <a:gd name="T4" fmla="*/ 0 w 4"/>
                    <a:gd name="T5" fmla="*/ 8 h 8"/>
                  </a:gdLst>
                  <a:ahLst/>
                  <a:cxnLst>
                    <a:cxn ang="0">
                      <a:pos x="T0" y="T1"/>
                    </a:cxn>
                    <a:cxn ang="0">
                      <a:pos x="T2" y="T3"/>
                    </a:cxn>
                    <a:cxn ang="0">
                      <a:pos x="T4" y="T5"/>
                    </a:cxn>
                  </a:cxnLst>
                  <a:rect l="0" t="0" r="r" b="b"/>
                  <a:pathLst>
                    <a:path w="4" h="8">
                      <a:moveTo>
                        <a:pt x="4" y="8"/>
                      </a:moveTo>
                      <a:lnTo>
                        <a:pt x="2"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9" name="Freeform 3005">
                  <a:extLst>
                    <a:ext uri="{FF2B5EF4-FFF2-40B4-BE49-F238E27FC236}">
                      <a16:creationId xmlns:a16="http://schemas.microsoft.com/office/drawing/2014/main" id="{B446EEC8-708B-4012-BA00-BCC0B6E28D92}"/>
                    </a:ext>
                  </a:extLst>
                </p:cNvPr>
                <p:cNvSpPr>
                  <a:spLocks/>
                </p:cNvSpPr>
                <p:nvPr/>
              </p:nvSpPr>
              <p:spPr bwMode="auto">
                <a:xfrm>
                  <a:off x="4672" y="1906"/>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0" name="Freeform 3006">
                  <a:extLst>
                    <a:ext uri="{FF2B5EF4-FFF2-40B4-BE49-F238E27FC236}">
                      <a16:creationId xmlns:a16="http://schemas.microsoft.com/office/drawing/2014/main" id="{6DD87E32-2574-4630-95A9-46621E2D7899}"/>
                    </a:ext>
                  </a:extLst>
                </p:cNvPr>
                <p:cNvSpPr>
                  <a:spLocks/>
                </p:cNvSpPr>
                <p:nvPr/>
              </p:nvSpPr>
              <p:spPr bwMode="auto">
                <a:xfrm>
                  <a:off x="4672" y="1934"/>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1" name="Freeform 3007">
                  <a:extLst>
                    <a:ext uri="{FF2B5EF4-FFF2-40B4-BE49-F238E27FC236}">
                      <a16:creationId xmlns:a16="http://schemas.microsoft.com/office/drawing/2014/main" id="{92FA7DE8-96EB-49CC-9265-FB59B753875D}"/>
                    </a:ext>
                  </a:extLst>
                </p:cNvPr>
                <p:cNvSpPr>
                  <a:spLocks/>
                </p:cNvSpPr>
                <p:nvPr/>
              </p:nvSpPr>
              <p:spPr bwMode="auto">
                <a:xfrm>
                  <a:off x="4672" y="1960"/>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2" name="Freeform 3008">
                  <a:extLst>
                    <a:ext uri="{FF2B5EF4-FFF2-40B4-BE49-F238E27FC236}">
                      <a16:creationId xmlns:a16="http://schemas.microsoft.com/office/drawing/2014/main" id="{AF18BFCE-9BC7-46D2-BC13-ABF4807058FD}"/>
                    </a:ext>
                  </a:extLst>
                </p:cNvPr>
                <p:cNvSpPr>
                  <a:spLocks/>
                </p:cNvSpPr>
                <p:nvPr/>
              </p:nvSpPr>
              <p:spPr bwMode="auto">
                <a:xfrm>
                  <a:off x="4672" y="1989"/>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3" name="Freeform 3009">
                  <a:extLst>
                    <a:ext uri="{FF2B5EF4-FFF2-40B4-BE49-F238E27FC236}">
                      <a16:creationId xmlns:a16="http://schemas.microsoft.com/office/drawing/2014/main" id="{F30CAD43-473F-4371-A8A0-F6276FC04520}"/>
                    </a:ext>
                  </a:extLst>
                </p:cNvPr>
                <p:cNvSpPr>
                  <a:spLocks/>
                </p:cNvSpPr>
                <p:nvPr/>
              </p:nvSpPr>
              <p:spPr bwMode="auto">
                <a:xfrm>
                  <a:off x="4672" y="2019"/>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4" name="Freeform 3010">
                  <a:extLst>
                    <a:ext uri="{FF2B5EF4-FFF2-40B4-BE49-F238E27FC236}">
                      <a16:creationId xmlns:a16="http://schemas.microsoft.com/office/drawing/2014/main" id="{16B836E8-8352-4400-8C39-11EA26242636}"/>
                    </a:ext>
                  </a:extLst>
                </p:cNvPr>
                <p:cNvSpPr>
                  <a:spLocks/>
                </p:cNvSpPr>
                <p:nvPr/>
              </p:nvSpPr>
              <p:spPr bwMode="auto">
                <a:xfrm>
                  <a:off x="4672" y="2050"/>
                  <a:ext cx="3" cy="1"/>
                </a:xfrm>
                <a:custGeom>
                  <a:avLst/>
                  <a:gdLst>
                    <a:gd name="T0" fmla="*/ 3 w 3"/>
                    <a:gd name="T1" fmla="*/ 0 h 1"/>
                    <a:gd name="T2" fmla="*/ 0 w 3"/>
                    <a:gd name="T3" fmla="*/ 0 h 1"/>
                    <a:gd name="T4" fmla="*/ 2 w 3"/>
                    <a:gd name="T5" fmla="*/ 1 h 1"/>
                  </a:gdLst>
                  <a:ahLst/>
                  <a:cxnLst>
                    <a:cxn ang="0">
                      <a:pos x="T0" y="T1"/>
                    </a:cxn>
                    <a:cxn ang="0">
                      <a:pos x="T2" y="T3"/>
                    </a:cxn>
                    <a:cxn ang="0">
                      <a:pos x="T4" y="T5"/>
                    </a:cxn>
                  </a:cxnLst>
                  <a:rect l="0" t="0" r="r" b="b"/>
                  <a:pathLst>
                    <a:path w="3" h="1">
                      <a:moveTo>
                        <a:pt x="3"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5" name="Freeform 3011">
                  <a:extLst>
                    <a:ext uri="{FF2B5EF4-FFF2-40B4-BE49-F238E27FC236}">
                      <a16:creationId xmlns:a16="http://schemas.microsoft.com/office/drawing/2014/main" id="{7D9C9EFB-6FC7-4E59-B163-46A6CA1FABE9}"/>
                    </a:ext>
                  </a:extLst>
                </p:cNvPr>
                <p:cNvSpPr>
                  <a:spLocks/>
                </p:cNvSpPr>
                <p:nvPr/>
              </p:nvSpPr>
              <p:spPr bwMode="auto">
                <a:xfrm>
                  <a:off x="4672" y="2078"/>
                  <a:ext cx="3" cy="4"/>
                </a:xfrm>
                <a:custGeom>
                  <a:avLst/>
                  <a:gdLst>
                    <a:gd name="T0" fmla="*/ 3 w 3"/>
                    <a:gd name="T1" fmla="*/ 3 h 4"/>
                    <a:gd name="T2" fmla="*/ 0 w 3"/>
                    <a:gd name="T3" fmla="*/ 0 h 4"/>
                    <a:gd name="T4" fmla="*/ 1 w 3"/>
                    <a:gd name="T5" fmla="*/ 4 h 4"/>
                  </a:gdLst>
                  <a:ahLst/>
                  <a:cxnLst>
                    <a:cxn ang="0">
                      <a:pos x="T0" y="T1"/>
                    </a:cxn>
                    <a:cxn ang="0">
                      <a:pos x="T2" y="T3"/>
                    </a:cxn>
                    <a:cxn ang="0">
                      <a:pos x="T4" y="T5"/>
                    </a:cxn>
                  </a:cxnLst>
                  <a:rect l="0" t="0" r="r" b="b"/>
                  <a:pathLst>
                    <a:path w="3" h="4">
                      <a:moveTo>
                        <a:pt x="3" y="3"/>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6" name="Freeform 3012">
                  <a:extLst>
                    <a:ext uri="{FF2B5EF4-FFF2-40B4-BE49-F238E27FC236}">
                      <a16:creationId xmlns:a16="http://schemas.microsoft.com/office/drawing/2014/main" id="{E8A5587C-36BC-4083-825F-BD5020694BB4}"/>
                    </a:ext>
                  </a:extLst>
                </p:cNvPr>
                <p:cNvSpPr>
                  <a:spLocks/>
                </p:cNvSpPr>
                <p:nvPr/>
              </p:nvSpPr>
              <p:spPr bwMode="auto">
                <a:xfrm>
                  <a:off x="4672" y="2107"/>
                  <a:ext cx="3" cy="6"/>
                </a:xfrm>
                <a:custGeom>
                  <a:avLst/>
                  <a:gdLst>
                    <a:gd name="T0" fmla="*/ 3 w 3"/>
                    <a:gd name="T1" fmla="*/ 4 h 6"/>
                    <a:gd name="T2" fmla="*/ 0 w 3"/>
                    <a:gd name="T3" fmla="*/ 0 h 6"/>
                    <a:gd name="T4" fmla="*/ 1 w 3"/>
                    <a:gd name="T5" fmla="*/ 6 h 6"/>
                  </a:gdLst>
                  <a:ahLst/>
                  <a:cxnLst>
                    <a:cxn ang="0">
                      <a:pos x="T0" y="T1"/>
                    </a:cxn>
                    <a:cxn ang="0">
                      <a:pos x="T2" y="T3"/>
                    </a:cxn>
                    <a:cxn ang="0">
                      <a:pos x="T4" y="T5"/>
                    </a:cxn>
                  </a:cxnLst>
                  <a:rect l="0" t="0" r="r" b="b"/>
                  <a:pathLst>
                    <a:path w="3" h="6">
                      <a:moveTo>
                        <a:pt x="3" y="4"/>
                      </a:moveTo>
                      <a:lnTo>
                        <a:pt x="0" y="0"/>
                      </a:lnTo>
                      <a:lnTo>
                        <a:pt x="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7" name="Freeform 3013">
                  <a:extLst>
                    <a:ext uri="{FF2B5EF4-FFF2-40B4-BE49-F238E27FC236}">
                      <a16:creationId xmlns:a16="http://schemas.microsoft.com/office/drawing/2014/main" id="{D554B965-F6DC-4F9C-B8A1-0DBBFA3A87C6}"/>
                    </a:ext>
                  </a:extLst>
                </p:cNvPr>
                <p:cNvSpPr>
                  <a:spLocks/>
                </p:cNvSpPr>
                <p:nvPr/>
              </p:nvSpPr>
              <p:spPr bwMode="auto">
                <a:xfrm>
                  <a:off x="4672" y="2136"/>
                  <a:ext cx="3" cy="5"/>
                </a:xfrm>
                <a:custGeom>
                  <a:avLst/>
                  <a:gdLst>
                    <a:gd name="T0" fmla="*/ 3 w 3"/>
                    <a:gd name="T1" fmla="*/ 4 h 5"/>
                    <a:gd name="T2" fmla="*/ 0 w 3"/>
                    <a:gd name="T3" fmla="*/ 0 h 5"/>
                    <a:gd name="T4" fmla="*/ 0 w 3"/>
                    <a:gd name="T5" fmla="*/ 5 h 5"/>
                  </a:gdLst>
                  <a:ahLst/>
                  <a:cxnLst>
                    <a:cxn ang="0">
                      <a:pos x="T0" y="T1"/>
                    </a:cxn>
                    <a:cxn ang="0">
                      <a:pos x="T2" y="T3"/>
                    </a:cxn>
                    <a:cxn ang="0">
                      <a:pos x="T4" y="T5"/>
                    </a:cxn>
                  </a:cxnLst>
                  <a:rect l="0" t="0" r="r" b="b"/>
                  <a:pathLst>
                    <a:path w="3" h="5">
                      <a:moveTo>
                        <a:pt x="3"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8" name="Freeform 3014">
                  <a:extLst>
                    <a:ext uri="{FF2B5EF4-FFF2-40B4-BE49-F238E27FC236}">
                      <a16:creationId xmlns:a16="http://schemas.microsoft.com/office/drawing/2014/main" id="{0F20D176-5757-42DA-AD68-D8BE362B2F11}"/>
                    </a:ext>
                  </a:extLst>
                </p:cNvPr>
                <p:cNvSpPr>
                  <a:spLocks/>
                </p:cNvSpPr>
                <p:nvPr/>
              </p:nvSpPr>
              <p:spPr bwMode="auto">
                <a:xfrm>
                  <a:off x="4671" y="2164"/>
                  <a:ext cx="2" cy="4"/>
                </a:xfrm>
                <a:custGeom>
                  <a:avLst/>
                  <a:gdLst>
                    <a:gd name="T0" fmla="*/ 2 w 2"/>
                    <a:gd name="T1" fmla="*/ 3 h 4"/>
                    <a:gd name="T2" fmla="*/ 1 w 2"/>
                    <a:gd name="T3" fmla="*/ 0 h 4"/>
                    <a:gd name="T4" fmla="*/ 0 w 2"/>
                    <a:gd name="T5" fmla="*/ 4 h 4"/>
                  </a:gdLst>
                  <a:ahLst/>
                  <a:cxnLst>
                    <a:cxn ang="0">
                      <a:pos x="T0" y="T1"/>
                    </a:cxn>
                    <a:cxn ang="0">
                      <a:pos x="T2" y="T3"/>
                    </a:cxn>
                    <a:cxn ang="0">
                      <a:pos x="T4" y="T5"/>
                    </a:cxn>
                  </a:cxnLst>
                  <a:rect l="0" t="0" r="r" b="b"/>
                  <a:pathLst>
                    <a:path w="2" h="4">
                      <a:moveTo>
                        <a:pt x="2" y="3"/>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9" name="Freeform 3015">
                  <a:extLst>
                    <a:ext uri="{FF2B5EF4-FFF2-40B4-BE49-F238E27FC236}">
                      <a16:creationId xmlns:a16="http://schemas.microsoft.com/office/drawing/2014/main" id="{D0E20E01-3F07-4E3E-B80F-F8651F621746}"/>
                    </a:ext>
                  </a:extLst>
                </p:cNvPr>
                <p:cNvSpPr>
                  <a:spLocks/>
                </p:cNvSpPr>
                <p:nvPr/>
              </p:nvSpPr>
              <p:spPr bwMode="auto">
                <a:xfrm>
                  <a:off x="4670" y="2193"/>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0" name="Freeform 3016">
                  <a:extLst>
                    <a:ext uri="{FF2B5EF4-FFF2-40B4-BE49-F238E27FC236}">
                      <a16:creationId xmlns:a16="http://schemas.microsoft.com/office/drawing/2014/main" id="{4B42BD0B-480D-44C9-AB80-669D21473D62}"/>
                    </a:ext>
                  </a:extLst>
                </p:cNvPr>
                <p:cNvSpPr>
                  <a:spLocks/>
                </p:cNvSpPr>
                <p:nvPr/>
              </p:nvSpPr>
              <p:spPr bwMode="auto">
                <a:xfrm>
                  <a:off x="4668" y="2219"/>
                  <a:ext cx="4" cy="3"/>
                </a:xfrm>
                <a:custGeom>
                  <a:avLst/>
                  <a:gdLst>
                    <a:gd name="T0" fmla="*/ 0 w 4"/>
                    <a:gd name="T1" fmla="*/ 2 h 3"/>
                    <a:gd name="T2" fmla="*/ 4 w 4"/>
                    <a:gd name="T3" fmla="*/ 3 h 3"/>
                    <a:gd name="T4" fmla="*/ 0 w 4"/>
                    <a:gd name="T5" fmla="*/ 0 h 3"/>
                  </a:gdLst>
                  <a:ahLst/>
                  <a:cxnLst>
                    <a:cxn ang="0">
                      <a:pos x="T0" y="T1"/>
                    </a:cxn>
                    <a:cxn ang="0">
                      <a:pos x="T2" y="T3"/>
                    </a:cxn>
                    <a:cxn ang="0">
                      <a:pos x="T4" y="T5"/>
                    </a:cxn>
                  </a:cxnLst>
                  <a:rect l="0" t="0" r="r" b="b"/>
                  <a:pathLst>
                    <a:path w="4" h="3">
                      <a:moveTo>
                        <a:pt x="0" y="2"/>
                      </a:moveTo>
                      <a:lnTo>
                        <a:pt x="4"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1" name="Freeform 3017">
                  <a:extLst>
                    <a:ext uri="{FF2B5EF4-FFF2-40B4-BE49-F238E27FC236}">
                      <a16:creationId xmlns:a16="http://schemas.microsoft.com/office/drawing/2014/main" id="{5CD21174-AD75-4744-8F49-944BB0FBF6B1}"/>
                    </a:ext>
                  </a:extLst>
                </p:cNvPr>
                <p:cNvSpPr>
                  <a:spLocks/>
                </p:cNvSpPr>
                <p:nvPr/>
              </p:nvSpPr>
              <p:spPr bwMode="auto">
                <a:xfrm>
                  <a:off x="4667" y="2247"/>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2" name="Freeform 3018">
                  <a:extLst>
                    <a:ext uri="{FF2B5EF4-FFF2-40B4-BE49-F238E27FC236}">
                      <a16:creationId xmlns:a16="http://schemas.microsoft.com/office/drawing/2014/main" id="{64CD0B99-ECD1-4F93-963D-A1831FF4292B}"/>
                    </a:ext>
                  </a:extLst>
                </p:cNvPr>
                <p:cNvSpPr>
                  <a:spLocks/>
                </p:cNvSpPr>
                <p:nvPr/>
              </p:nvSpPr>
              <p:spPr bwMode="auto">
                <a:xfrm>
                  <a:off x="4668" y="2277"/>
                  <a:ext cx="4" cy="2"/>
                </a:xfrm>
                <a:custGeom>
                  <a:avLst/>
                  <a:gdLst>
                    <a:gd name="T0" fmla="*/ 0 w 4"/>
                    <a:gd name="T1" fmla="*/ 2 h 2"/>
                    <a:gd name="T2" fmla="*/ 4 w 4"/>
                    <a:gd name="T3" fmla="*/ 2 h 2"/>
                    <a:gd name="T4" fmla="*/ 0 w 4"/>
                    <a:gd name="T5" fmla="*/ 0 h 2"/>
                  </a:gdLst>
                  <a:ahLst/>
                  <a:cxnLst>
                    <a:cxn ang="0">
                      <a:pos x="T0" y="T1"/>
                    </a:cxn>
                    <a:cxn ang="0">
                      <a:pos x="T2" y="T3"/>
                    </a:cxn>
                    <a:cxn ang="0">
                      <a:pos x="T4" y="T5"/>
                    </a:cxn>
                  </a:cxnLst>
                  <a:rect l="0" t="0" r="r" b="b"/>
                  <a:pathLst>
                    <a:path w="4" h="2">
                      <a:moveTo>
                        <a:pt x="0" y="2"/>
                      </a:moveTo>
                      <a:lnTo>
                        <a:pt x="4"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3" name="Freeform 3019">
                  <a:extLst>
                    <a:ext uri="{FF2B5EF4-FFF2-40B4-BE49-F238E27FC236}">
                      <a16:creationId xmlns:a16="http://schemas.microsoft.com/office/drawing/2014/main" id="{E3854FBB-AE74-410E-8FE4-B4C5DF7FDAFA}"/>
                    </a:ext>
                  </a:extLst>
                </p:cNvPr>
                <p:cNvSpPr>
                  <a:spLocks/>
                </p:cNvSpPr>
                <p:nvPr/>
              </p:nvSpPr>
              <p:spPr bwMode="auto">
                <a:xfrm>
                  <a:off x="4669" y="2308"/>
                  <a:ext cx="3" cy="2"/>
                </a:xfrm>
                <a:custGeom>
                  <a:avLst/>
                  <a:gdLst>
                    <a:gd name="T0" fmla="*/ 0 w 3"/>
                    <a:gd name="T1" fmla="*/ 2 h 2"/>
                    <a:gd name="T2" fmla="*/ 3 w 3"/>
                    <a:gd name="T3" fmla="*/ 0 h 2"/>
                    <a:gd name="T4" fmla="*/ 0 w 3"/>
                    <a:gd name="T5" fmla="*/ 0 h 2"/>
                  </a:gdLst>
                  <a:ahLst/>
                  <a:cxnLst>
                    <a:cxn ang="0">
                      <a:pos x="T0" y="T1"/>
                    </a:cxn>
                    <a:cxn ang="0">
                      <a:pos x="T2" y="T3"/>
                    </a:cxn>
                    <a:cxn ang="0">
                      <a:pos x="T4" y="T5"/>
                    </a:cxn>
                  </a:cxnLst>
                  <a:rect l="0" t="0" r="r" b="b"/>
                  <a:pathLst>
                    <a:path w="3" h="2">
                      <a:moveTo>
                        <a:pt x="0" y="2"/>
                      </a:moveTo>
                      <a:lnTo>
                        <a:pt x="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3221">
                <a:extLst>
                  <a:ext uri="{FF2B5EF4-FFF2-40B4-BE49-F238E27FC236}">
                    <a16:creationId xmlns:a16="http://schemas.microsoft.com/office/drawing/2014/main" id="{FBF6FE32-7561-49C0-833C-824101DBBE73}"/>
                  </a:ext>
                </a:extLst>
              </p:cNvPr>
              <p:cNvGrpSpPr>
                <a:grpSpLocks/>
              </p:cNvGrpSpPr>
              <p:nvPr/>
            </p:nvGrpSpPr>
            <p:grpSpPr bwMode="auto">
              <a:xfrm>
                <a:off x="3818" y="1693"/>
                <a:ext cx="914" cy="908"/>
                <a:chOff x="3818" y="1693"/>
                <a:chExt cx="914" cy="908"/>
              </a:xfrm>
            </p:grpSpPr>
            <p:sp>
              <p:nvSpPr>
                <p:cNvPr id="2984" name="Freeform 3021">
                  <a:extLst>
                    <a:ext uri="{FF2B5EF4-FFF2-40B4-BE49-F238E27FC236}">
                      <a16:creationId xmlns:a16="http://schemas.microsoft.com/office/drawing/2014/main" id="{6B211D07-49BF-4F18-9F30-CDF7E012D570}"/>
                    </a:ext>
                  </a:extLst>
                </p:cNvPr>
                <p:cNvSpPr>
                  <a:spLocks/>
                </p:cNvSpPr>
                <p:nvPr/>
              </p:nvSpPr>
              <p:spPr bwMode="auto">
                <a:xfrm>
                  <a:off x="4668" y="2337"/>
                  <a:ext cx="4" cy="3"/>
                </a:xfrm>
                <a:custGeom>
                  <a:avLst/>
                  <a:gdLst>
                    <a:gd name="T0" fmla="*/ 2 w 4"/>
                    <a:gd name="T1" fmla="*/ 3 h 3"/>
                    <a:gd name="T2" fmla="*/ 4 w 4"/>
                    <a:gd name="T3" fmla="*/ 0 h 3"/>
                    <a:gd name="T4" fmla="*/ 0 w 4"/>
                    <a:gd name="T5" fmla="*/ 2 h 3"/>
                  </a:gdLst>
                  <a:ahLst/>
                  <a:cxnLst>
                    <a:cxn ang="0">
                      <a:pos x="T0" y="T1"/>
                    </a:cxn>
                    <a:cxn ang="0">
                      <a:pos x="T2" y="T3"/>
                    </a:cxn>
                    <a:cxn ang="0">
                      <a:pos x="T4" y="T5"/>
                    </a:cxn>
                  </a:cxnLst>
                  <a:rect l="0" t="0" r="r" b="b"/>
                  <a:pathLst>
                    <a:path w="4" h="3">
                      <a:moveTo>
                        <a:pt x="2" y="3"/>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5" name="Freeform 3022">
                  <a:extLst>
                    <a:ext uri="{FF2B5EF4-FFF2-40B4-BE49-F238E27FC236}">
                      <a16:creationId xmlns:a16="http://schemas.microsoft.com/office/drawing/2014/main" id="{C6A41F3D-A854-4581-8D4A-4C95E21CA11C}"/>
                    </a:ext>
                  </a:extLst>
                </p:cNvPr>
                <p:cNvSpPr>
                  <a:spLocks/>
                </p:cNvSpPr>
                <p:nvPr/>
              </p:nvSpPr>
              <p:spPr bwMode="auto">
                <a:xfrm>
                  <a:off x="4667" y="2365"/>
                  <a:ext cx="5" cy="6"/>
                </a:xfrm>
                <a:custGeom>
                  <a:avLst/>
                  <a:gdLst>
                    <a:gd name="T0" fmla="*/ 1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1"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6" name="Freeform 3023">
                  <a:extLst>
                    <a:ext uri="{FF2B5EF4-FFF2-40B4-BE49-F238E27FC236}">
                      <a16:creationId xmlns:a16="http://schemas.microsoft.com/office/drawing/2014/main" id="{CA85714D-8D59-4443-A07A-2ACFBFBCC74C}"/>
                    </a:ext>
                  </a:extLst>
                </p:cNvPr>
                <p:cNvSpPr>
                  <a:spLocks/>
                </p:cNvSpPr>
                <p:nvPr/>
              </p:nvSpPr>
              <p:spPr bwMode="auto">
                <a:xfrm>
                  <a:off x="4663" y="2394"/>
                  <a:ext cx="9" cy="6"/>
                </a:xfrm>
                <a:custGeom>
                  <a:avLst/>
                  <a:gdLst>
                    <a:gd name="T0" fmla="*/ 2 w 9"/>
                    <a:gd name="T1" fmla="*/ 6 h 6"/>
                    <a:gd name="T2" fmla="*/ 9 w 9"/>
                    <a:gd name="T3" fmla="*/ 0 h 6"/>
                    <a:gd name="T4" fmla="*/ 0 w 9"/>
                    <a:gd name="T5" fmla="*/ 2 h 6"/>
                  </a:gdLst>
                  <a:ahLst/>
                  <a:cxnLst>
                    <a:cxn ang="0">
                      <a:pos x="T0" y="T1"/>
                    </a:cxn>
                    <a:cxn ang="0">
                      <a:pos x="T2" y="T3"/>
                    </a:cxn>
                    <a:cxn ang="0">
                      <a:pos x="T4" y="T5"/>
                    </a:cxn>
                  </a:cxnLst>
                  <a:rect l="0" t="0" r="r" b="b"/>
                  <a:pathLst>
                    <a:path w="9" h="6">
                      <a:moveTo>
                        <a:pt x="2" y="6"/>
                      </a:moveTo>
                      <a:lnTo>
                        <a:pt x="9"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7" name="Freeform 3024">
                  <a:extLst>
                    <a:ext uri="{FF2B5EF4-FFF2-40B4-BE49-F238E27FC236}">
                      <a16:creationId xmlns:a16="http://schemas.microsoft.com/office/drawing/2014/main" id="{5FB66126-75A3-453D-A6C3-642843D3BEB3}"/>
                    </a:ext>
                  </a:extLst>
                </p:cNvPr>
                <p:cNvSpPr>
                  <a:spLocks/>
                </p:cNvSpPr>
                <p:nvPr/>
              </p:nvSpPr>
              <p:spPr bwMode="auto">
                <a:xfrm>
                  <a:off x="4659" y="2423"/>
                  <a:ext cx="13" cy="7"/>
                </a:xfrm>
                <a:custGeom>
                  <a:avLst/>
                  <a:gdLst>
                    <a:gd name="T0" fmla="*/ 2 w 13"/>
                    <a:gd name="T1" fmla="*/ 7 h 7"/>
                    <a:gd name="T2" fmla="*/ 13 w 13"/>
                    <a:gd name="T3" fmla="*/ 0 h 7"/>
                    <a:gd name="T4" fmla="*/ 0 w 13"/>
                    <a:gd name="T5" fmla="*/ 1 h 7"/>
                  </a:gdLst>
                  <a:ahLst/>
                  <a:cxnLst>
                    <a:cxn ang="0">
                      <a:pos x="T0" y="T1"/>
                    </a:cxn>
                    <a:cxn ang="0">
                      <a:pos x="T2" y="T3"/>
                    </a:cxn>
                    <a:cxn ang="0">
                      <a:pos x="T4" y="T5"/>
                    </a:cxn>
                  </a:cxnLst>
                  <a:rect l="0" t="0" r="r" b="b"/>
                  <a:pathLst>
                    <a:path w="13" h="7">
                      <a:moveTo>
                        <a:pt x="2" y="7"/>
                      </a:moveTo>
                      <a:lnTo>
                        <a:pt x="1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8" name="Freeform 3025">
                  <a:extLst>
                    <a:ext uri="{FF2B5EF4-FFF2-40B4-BE49-F238E27FC236}">
                      <a16:creationId xmlns:a16="http://schemas.microsoft.com/office/drawing/2014/main" id="{38B4FEF6-BDFF-4F77-8207-C0312134B389}"/>
                    </a:ext>
                  </a:extLst>
                </p:cNvPr>
                <p:cNvSpPr>
                  <a:spLocks/>
                </p:cNvSpPr>
                <p:nvPr/>
              </p:nvSpPr>
              <p:spPr bwMode="auto">
                <a:xfrm>
                  <a:off x="4656" y="2452"/>
                  <a:ext cx="16" cy="7"/>
                </a:xfrm>
                <a:custGeom>
                  <a:avLst/>
                  <a:gdLst>
                    <a:gd name="T0" fmla="*/ 1 w 16"/>
                    <a:gd name="T1" fmla="*/ 7 h 7"/>
                    <a:gd name="T2" fmla="*/ 16 w 16"/>
                    <a:gd name="T3" fmla="*/ 0 h 7"/>
                    <a:gd name="T4" fmla="*/ 0 w 16"/>
                    <a:gd name="T5" fmla="*/ 0 h 7"/>
                  </a:gdLst>
                  <a:ahLst/>
                  <a:cxnLst>
                    <a:cxn ang="0">
                      <a:pos x="T0" y="T1"/>
                    </a:cxn>
                    <a:cxn ang="0">
                      <a:pos x="T2" y="T3"/>
                    </a:cxn>
                    <a:cxn ang="0">
                      <a:pos x="T4" y="T5"/>
                    </a:cxn>
                  </a:cxnLst>
                  <a:rect l="0" t="0" r="r" b="b"/>
                  <a:pathLst>
                    <a:path w="16" h="7">
                      <a:moveTo>
                        <a:pt x="1" y="7"/>
                      </a:moveTo>
                      <a:lnTo>
                        <a:pt x="1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9" name="Freeform 3026">
                  <a:extLst>
                    <a:ext uri="{FF2B5EF4-FFF2-40B4-BE49-F238E27FC236}">
                      <a16:creationId xmlns:a16="http://schemas.microsoft.com/office/drawing/2014/main" id="{381DD132-994F-48EC-A39F-A5568E649B88}"/>
                    </a:ext>
                  </a:extLst>
                </p:cNvPr>
                <p:cNvSpPr>
                  <a:spLocks/>
                </p:cNvSpPr>
                <p:nvPr/>
              </p:nvSpPr>
              <p:spPr bwMode="auto">
                <a:xfrm>
                  <a:off x="4654" y="2480"/>
                  <a:ext cx="18" cy="9"/>
                </a:xfrm>
                <a:custGeom>
                  <a:avLst/>
                  <a:gdLst>
                    <a:gd name="T0" fmla="*/ 2 w 18"/>
                    <a:gd name="T1" fmla="*/ 9 h 9"/>
                    <a:gd name="T2" fmla="*/ 18 w 18"/>
                    <a:gd name="T3" fmla="*/ 0 h 9"/>
                    <a:gd name="T4" fmla="*/ 0 w 18"/>
                    <a:gd name="T5" fmla="*/ 1 h 9"/>
                  </a:gdLst>
                  <a:ahLst/>
                  <a:cxnLst>
                    <a:cxn ang="0">
                      <a:pos x="T0" y="T1"/>
                    </a:cxn>
                    <a:cxn ang="0">
                      <a:pos x="T2" y="T3"/>
                    </a:cxn>
                    <a:cxn ang="0">
                      <a:pos x="T4" y="T5"/>
                    </a:cxn>
                  </a:cxnLst>
                  <a:rect l="0" t="0" r="r" b="b"/>
                  <a:pathLst>
                    <a:path w="18" h="9">
                      <a:moveTo>
                        <a:pt x="2" y="9"/>
                      </a:moveTo>
                      <a:lnTo>
                        <a:pt x="1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0" name="Freeform 3027">
                  <a:extLst>
                    <a:ext uri="{FF2B5EF4-FFF2-40B4-BE49-F238E27FC236}">
                      <a16:creationId xmlns:a16="http://schemas.microsoft.com/office/drawing/2014/main" id="{CC6092DD-0F8C-4061-8AF8-3BFADC896DF0}"/>
                    </a:ext>
                  </a:extLst>
                </p:cNvPr>
                <p:cNvSpPr>
                  <a:spLocks/>
                </p:cNvSpPr>
                <p:nvPr/>
              </p:nvSpPr>
              <p:spPr bwMode="auto">
                <a:xfrm>
                  <a:off x="4656" y="2509"/>
                  <a:ext cx="16" cy="9"/>
                </a:xfrm>
                <a:custGeom>
                  <a:avLst/>
                  <a:gdLst>
                    <a:gd name="T0" fmla="*/ 2 w 16"/>
                    <a:gd name="T1" fmla="*/ 9 h 9"/>
                    <a:gd name="T2" fmla="*/ 16 w 16"/>
                    <a:gd name="T3" fmla="*/ 0 h 9"/>
                    <a:gd name="T4" fmla="*/ 0 w 16"/>
                    <a:gd name="T5" fmla="*/ 2 h 9"/>
                  </a:gdLst>
                  <a:ahLst/>
                  <a:cxnLst>
                    <a:cxn ang="0">
                      <a:pos x="T0" y="T1"/>
                    </a:cxn>
                    <a:cxn ang="0">
                      <a:pos x="T2" y="T3"/>
                    </a:cxn>
                    <a:cxn ang="0">
                      <a:pos x="T4" y="T5"/>
                    </a:cxn>
                  </a:cxnLst>
                  <a:rect l="0" t="0" r="r" b="b"/>
                  <a:pathLst>
                    <a:path w="16" h="9">
                      <a:moveTo>
                        <a:pt x="2" y="9"/>
                      </a:moveTo>
                      <a:lnTo>
                        <a:pt x="16"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1" name="Freeform 3028">
                  <a:extLst>
                    <a:ext uri="{FF2B5EF4-FFF2-40B4-BE49-F238E27FC236}">
                      <a16:creationId xmlns:a16="http://schemas.microsoft.com/office/drawing/2014/main" id="{77475B70-1709-4B8B-BD6E-2AE5161DAC01}"/>
                    </a:ext>
                  </a:extLst>
                </p:cNvPr>
                <p:cNvSpPr>
                  <a:spLocks/>
                </p:cNvSpPr>
                <p:nvPr/>
              </p:nvSpPr>
              <p:spPr bwMode="auto">
                <a:xfrm>
                  <a:off x="4659" y="2538"/>
                  <a:ext cx="13" cy="8"/>
                </a:xfrm>
                <a:custGeom>
                  <a:avLst/>
                  <a:gdLst>
                    <a:gd name="T0" fmla="*/ 3 w 13"/>
                    <a:gd name="T1" fmla="*/ 8 h 8"/>
                    <a:gd name="T2" fmla="*/ 13 w 13"/>
                    <a:gd name="T3" fmla="*/ 0 h 8"/>
                    <a:gd name="T4" fmla="*/ 0 w 13"/>
                    <a:gd name="T5" fmla="*/ 3 h 8"/>
                  </a:gdLst>
                  <a:ahLst/>
                  <a:cxnLst>
                    <a:cxn ang="0">
                      <a:pos x="T0" y="T1"/>
                    </a:cxn>
                    <a:cxn ang="0">
                      <a:pos x="T2" y="T3"/>
                    </a:cxn>
                    <a:cxn ang="0">
                      <a:pos x="T4" y="T5"/>
                    </a:cxn>
                  </a:cxnLst>
                  <a:rect l="0" t="0" r="r" b="b"/>
                  <a:pathLst>
                    <a:path w="13" h="8">
                      <a:moveTo>
                        <a:pt x="3" y="8"/>
                      </a:moveTo>
                      <a:lnTo>
                        <a:pt x="1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2" name="Freeform 3029">
                  <a:extLst>
                    <a:ext uri="{FF2B5EF4-FFF2-40B4-BE49-F238E27FC236}">
                      <a16:creationId xmlns:a16="http://schemas.microsoft.com/office/drawing/2014/main" id="{8438932C-CB40-46DA-B56C-B80D3B5AF25E}"/>
                    </a:ext>
                  </a:extLst>
                </p:cNvPr>
                <p:cNvSpPr>
                  <a:spLocks/>
                </p:cNvSpPr>
                <p:nvPr/>
              </p:nvSpPr>
              <p:spPr bwMode="auto">
                <a:xfrm>
                  <a:off x="4664" y="2567"/>
                  <a:ext cx="8" cy="7"/>
                </a:xfrm>
                <a:custGeom>
                  <a:avLst/>
                  <a:gdLst>
                    <a:gd name="T0" fmla="*/ 2 w 8"/>
                    <a:gd name="T1" fmla="*/ 7 h 7"/>
                    <a:gd name="T2" fmla="*/ 8 w 8"/>
                    <a:gd name="T3" fmla="*/ 0 h 7"/>
                    <a:gd name="T4" fmla="*/ 0 w 8"/>
                    <a:gd name="T5" fmla="*/ 3 h 7"/>
                  </a:gdLst>
                  <a:ahLst/>
                  <a:cxnLst>
                    <a:cxn ang="0">
                      <a:pos x="T0" y="T1"/>
                    </a:cxn>
                    <a:cxn ang="0">
                      <a:pos x="T2" y="T3"/>
                    </a:cxn>
                    <a:cxn ang="0">
                      <a:pos x="T4" y="T5"/>
                    </a:cxn>
                  </a:cxnLst>
                  <a:rect l="0" t="0" r="r" b="b"/>
                  <a:pathLst>
                    <a:path w="8" h="7">
                      <a:moveTo>
                        <a:pt x="2" y="7"/>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3" name="Freeform 3030">
                  <a:extLst>
                    <a:ext uri="{FF2B5EF4-FFF2-40B4-BE49-F238E27FC236}">
                      <a16:creationId xmlns:a16="http://schemas.microsoft.com/office/drawing/2014/main" id="{89B2FD73-9211-4B0B-B56F-79ED5B70F337}"/>
                    </a:ext>
                  </a:extLst>
                </p:cNvPr>
                <p:cNvSpPr>
                  <a:spLocks/>
                </p:cNvSpPr>
                <p:nvPr/>
              </p:nvSpPr>
              <p:spPr bwMode="auto">
                <a:xfrm>
                  <a:off x="4667" y="2595"/>
                  <a:ext cx="5" cy="6"/>
                </a:xfrm>
                <a:custGeom>
                  <a:avLst/>
                  <a:gdLst>
                    <a:gd name="T0" fmla="*/ 3 w 5"/>
                    <a:gd name="T1" fmla="*/ 6 h 6"/>
                    <a:gd name="T2" fmla="*/ 5 w 5"/>
                    <a:gd name="T3" fmla="*/ 0 h 6"/>
                    <a:gd name="T4" fmla="*/ 0 w 5"/>
                    <a:gd name="T5" fmla="*/ 5 h 6"/>
                  </a:gdLst>
                  <a:ahLst/>
                  <a:cxnLst>
                    <a:cxn ang="0">
                      <a:pos x="T0" y="T1"/>
                    </a:cxn>
                    <a:cxn ang="0">
                      <a:pos x="T2" y="T3"/>
                    </a:cxn>
                    <a:cxn ang="0">
                      <a:pos x="T4" y="T5"/>
                    </a:cxn>
                  </a:cxnLst>
                  <a:rect l="0" t="0" r="r" b="b"/>
                  <a:pathLst>
                    <a:path w="5" h="6">
                      <a:moveTo>
                        <a:pt x="3" y="6"/>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4" name="Freeform 3031">
                  <a:extLst>
                    <a:ext uri="{FF2B5EF4-FFF2-40B4-BE49-F238E27FC236}">
                      <a16:creationId xmlns:a16="http://schemas.microsoft.com/office/drawing/2014/main" id="{AECBC726-B46B-4C66-AD78-DA12AC4FF992}"/>
                    </a:ext>
                  </a:extLst>
                </p:cNvPr>
                <p:cNvSpPr>
                  <a:spLocks/>
                </p:cNvSpPr>
                <p:nvPr/>
              </p:nvSpPr>
              <p:spPr bwMode="auto">
                <a:xfrm>
                  <a:off x="4700" y="1705"/>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5" name="Freeform 3032">
                  <a:extLst>
                    <a:ext uri="{FF2B5EF4-FFF2-40B4-BE49-F238E27FC236}">
                      <a16:creationId xmlns:a16="http://schemas.microsoft.com/office/drawing/2014/main" id="{8DAE15D4-ED15-4944-8F18-CFD661E24A9E}"/>
                    </a:ext>
                  </a:extLst>
                </p:cNvPr>
                <p:cNvSpPr>
                  <a:spLocks/>
                </p:cNvSpPr>
                <p:nvPr/>
              </p:nvSpPr>
              <p:spPr bwMode="auto">
                <a:xfrm>
                  <a:off x="4700" y="1733"/>
                  <a:ext cx="2" cy="6"/>
                </a:xfrm>
                <a:custGeom>
                  <a:avLst/>
                  <a:gdLst>
                    <a:gd name="T0" fmla="*/ 2 w 2"/>
                    <a:gd name="T1" fmla="*/ 5 h 6"/>
                    <a:gd name="T2" fmla="*/ 0 w 2"/>
                    <a:gd name="T3" fmla="*/ 0 h 6"/>
                    <a:gd name="T4" fmla="*/ 0 w 2"/>
                    <a:gd name="T5" fmla="*/ 6 h 6"/>
                  </a:gdLst>
                  <a:ahLst/>
                  <a:cxnLst>
                    <a:cxn ang="0">
                      <a:pos x="T0" y="T1"/>
                    </a:cxn>
                    <a:cxn ang="0">
                      <a:pos x="T2" y="T3"/>
                    </a:cxn>
                    <a:cxn ang="0">
                      <a:pos x="T4" y="T5"/>
                    </a:cxn>
                  </a:cxnLst>
                  <a:rect l="0" t="0" r="r" b="b"/>
                  <a:pathLst>
                    <a:path w="2" h="6">
                      <a:moveTo>
                        <a:pt x="2" y="5"/>
                      </a:moveTo>
                      <a:lnTo>
                        <a:pt x="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6" name="Freeform 3033">
                  <a:extLst>
                    <a:ext uri="{FF2B5EF4-FFF2-40B4-BE49-F238E27FC236}">
                      <a16:creationId xmlns:a16="http://schemas.microsoft.com/office/drawing/2014/main" id="{4CF8F144-0EBC-4FBC-8768-1EDFB3A107F3}"/>
                    </a:ext>
                  </a:extLst>
                </p:cNvPr>
                <p:cNvSpPr>
                  <a:spLocks/>
                </p:cNvSpPr>
                <p:nvPr/>
              </p:nvSpPr>
              <p:spPr bwMode="auto">
                <a:xfrm>
                  <a:off x="4699" y="1762"/>
                  <a:ext cx="3" cy="7"/>
                </a:xfrm>
                <a:custGeom>
                  <a:avLst/>
                  <a:gdLst>
                    <a:gd name="T0" fmla="*/ 3 w 3"/>
                    <a:gd name="T1" fmla="*/ 7 h 7"/>
                    <a:gd name="T2" fmla="*/ 1 w 3"/>
                    <a:gd name="T3" fmla="*/ 0 h 7"/>
                    <a:gd name="T4" fmla="*/ 0 w 3"/>
                    <a:gd name="T5" fmla="*/ 7 h 7"/>
                  </a:gdLst>
                  <a:ahLst/>
                  <a:cxnLst>
                    <a:cxn ang="0">
                      <a:pos x="T0" y="T1"/>
                    </a:cxn>
                    <a:cxn ang="0">
                      <a:pos x="T2" y="T3"/>
                    </a:cxn>
                    <a:cxn ang="0">
                      <a:pos x="T4" y="T5"/>
                    </a:cxn>
                  </a:cxnLst>
                  <a:rect l="0" t="0" r="r" b="b"/>
                  <a:pathLst>
                    <a:path w="3" h="7">
                      <a:moveTo>
                        <a:pt x="3" y="7"/>
                      </a:moveTo>
                      <a:lnTo>
                        <a:pt x="1"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7" name="Freeform 3034">
                  <a:extLst>
                    <a:ext uri="{FF2B5EF4-FFF2-40B4-BE49-F238E27FC236}">
                      <a16:creationId xmlns:a16="http://schemas.microsoft.com/office/drawing/2014/main" id="{15825698-E035-4082-92BC-3C2FC35DDAAF}"/>
                    </a:ext>
                  </a:extLst>
                </p:cNvPr>
                <p:cNvSpPr>
                  <a:spLocks/>
                </p:cNvSpPr>
                <p:nvPr/>
              </p:nvSpPr>
              <p:spPr bwMode="auto">
                <a:xfrm>
                  <a:off x="4698" y="1791"/>
                  <a:ext cx="4" cy="8"/>
                </a:xfrm>
                <a:custGeom>
                  <a:avLst/>
                  <a:gdLst>
                    <a:gd name="T0" fmla="*/ 4 w 4"/>
                    <a:gd name="T1" fmla="*/ 8 h 8"/>
                    <a:gd name="T2" fmla="*/ 2 w 4"/>
                    <a:gd name="T3" fmla="*/ 0 h 8"/>
                    <a:gd name="T4" fmla="*/ 0 w 4"/>
                    <a:gd name="T5" fmla="*/ 8 h 8"/>
                  </a:gdLst>
                  <a:ahLst/>
                  <a:cxnLst>
                    <a:cxn ang="0">
                      <a:pos x="T0" y="T1"/>
                    </a:cxn>
                    <a:cxn ang="0">
                      <a:pos x="T2" y="T3"/>
                    </a:cxn>
                    <a:cxn ang="0">
                      <a:pos x="T4" y="T5"/>
                    </a:cxn>
                  </a:cxnLst>
                  <a:rect l="0" t="0" r="r" b="b"/>
                  <a:pathLst>
                    <a:path w="4" h="8">
                      <a:moveTo>
                        <a:pt x="4" y="8"/>
                      </a:moveTo>
                      <a:lnTo>
                        <a:pt x="2"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8" name="Freeform 3035">
                  <a:extLst>
                    <a:ext uri="{FF2B5EF4-FFF2-40B4-BE49-F238E27FC236}">
                      <a16:creationId xmlns:a16="http://schemas.microsoft.com/office/drawing/2014/main" id="{D9B8CEFA-77B4-4FF9-A500-85C3CE1181F9}"/>
                    </a:ext>
                  </a:extLst>
                </p:cNvPr>
                <p:cNvSpPr>
                  <a:spLocks/>
                </p:cNvSpPr>
                <p:nvPr/>
              </p:nvSpPr>
              <p:spPr bwMode="auto">
                <a:xfrm>
                  <a:off x="4697" y="1820"/>
                  <a:ext cx="5" cy="8"/>
                </a:xfrm>
                <a:custGeom>
                  <a:avLst/>
                  <a:gdLst>
                    <a:gd name="T0" fmla="*/ 5 w 5"/>
                    <a:gd name="T1" fmla="*/ 8 h 8"/>
                    <a:gd name="T2" fmla="*/ 3 w 5"/>
                    <a:gd name="T3" fmla="*/ 0 h 8"/>
                    <a:gd name="T4" fmla="*/ 0 w 5"/>
                    <a:gd name="T5" fmla="*/ 8 h 8"/>
                  </a:gdLst>
                  <a:ahLst/>
                  <a:cxnLst>
                    <a:cxn ang="0">
                      <a:pos x="T0" y="T1"/>
                    </a:cxn>
                    <a:cxn ang="0">
                      <a:pos x="T2" y="T3"/>
                    </a:cxn>
                    <a:cxn ang="0">
                      <a:pos x="T4" y="T5"/>
                    </a:cxn>
                  </a:cxnLst>
                  <a:rect l="0" t="0" r="r" b="b"/>
                  <a:pathLst>
                    <a:path w="5" h="8">
                      <a:moveTo>
                        <a:pt x="5" y="8"/>
                      </a:moveTo>
                      <a:lnTo>
                        <a:pt x="3"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9" name="Freeform 3036">
                  <a:extLst>
                    <a:ext uri="{FF2B5EF4-FFF2-40B4-BE49-F238E27FC236}">
                      <a16:creationId xmlns:a16="http://schemas.microsoft.com/office/drawing/2014/main" id="{F198992A-7409-48D5-875C-BAF129E38187}"/>
                    </a:ext>
                  </a:extLst>
                </p:cNvPr>
                <p:cNvSpPr>
                  <a:spLocks/>
                </p:cNvSpPr>
                <p:nvPr/>
              </p:nvSpPr>
              <p:spPr bwMode="auto">
                <a:xfrm>
                  <a:off x="4698" y="1848"/>
                  <a:ext cx="3" cy="7"/>
                </a:xfrm>
                <a:custGeom>
                  <a:avLst/>
                  <a:gdLst>
                    <a:gd name="T0" fmla="*/ 3 w 3"/>
                    <a:gd name="T1" fmla="*/ 7 h 7"/>
                    <a:gd name="T2" fmla="*/ 2 w 3"/>
                    <a:gd name="T3" fmla="*/ 0 h 7"/>
                    <a:gd name="T4" fmla="*/ 0 w 3"/>
                    <a:gd name="T5" fmla="*/ 7 h 7"/>
                  </a:gdLst>
                  <a:ahLst/>
                  <a:cxnLst>
                    <a:cxn ang="0">
                      <a:pos x="T0" y="T1"/>
                    </a:cxn>
                    <a:cxn ang="0">
                      <a:pos x="T2" y="T3"/>
                    </a:cxn>
                    <a:cxn ang="0">
                      <a:pos x="T4" y="T5"/>
                    </a:cxn>
                  </a:cxnLst>
                  <a:rect l="0" t="0" r="r" b="b"/>
                  <a:pathLst>
                    <a:path w="3" h="7">
                      <a:moveTo>
                        <a:pt x="3" y="7"/>
                      </a:moveTo>
                      <a:lnTo>
                        <a:pt x="2"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0" name="Freeform 3037">
                  <a:extLst>
                    <a:ext uri="{FF2B5EF4-FFF2-40B4-BE49-F238E27FC236}">
                      <a16:creationId xmlns:a16="http://schemas.microsoft.com/office/drawing/2014/main" id="{88102832-7CBA-4D59-B12E-9FDD429C4492}"/>
                    </a:ext>
                  </a:extLst>
                </p:cNvPr>
                <p:cNvSpPr>
                  <a:spLocks/>
                </p:cNvSpPr>
                <p:nvPr/>
              </p:nvSpPr>
              <p:spPr bwMode="auto">
                <a:xfrm>
                  <a:off x="4700" y="1877"/>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1" name="Freeform 3038">
                  <a:extLst>
                    <a:ext uri="{FF2B5EF4-FFF2-40B4-BE49-F238E27FC236}">
                      <a16:creationId xmlns:a16="http://schemas.microsoft.com/office/drawing/2014/main" id="{879FB5EA-7A36-4C7C-B685-D06C6D2A9796}"/>
                    </a:ext>
                  </a:extLst>
                </p:cNvPr>
                <p:cNvSpPr>
                  <a:spLocks/>
                </p:cNvSpPr>
                <p:nvPr/>
              </p:nvSpPr>
              <p:spPr bwMode="auto">
                <a:xfrm>
                  <a:off x="4700" y="1906"/>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2" name="Freeform 3039">
                  <a:extLst>
                    <a:ext uri="{FF2B5EF4-FFF2-40B4-BE49-F238E27FC236}">
                      <a16:creationId xmlns:a16="http://schemas.microsoft.com/office/drawing/2014/main" id="{4CA4F8D1-C5F6-46A7-BC08-014D54BB3006}"/>
                    </a:ext>
                  </a:extLst>
                </p:cNvPr>
                <p:cNvSpPr>
                  <a:spLocks/>
                </p:cNvSpPr>
                <p:nvPr/>
              </p:nvSpPr>
              <p:spPr bwMode="auto">
                <a:xfrm>
                  <a:off x="4700" y="1932"/>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3" name="Freeform 3040">
                  <a:extLst>
                    <a:ext uri="{FF2B5EF4-FFF2-40B4-BE49-F238E27FC236}">
                      <a16:creationId xmlns:a16="http://schemas.microsoft.com/office/drawing/2014/main" id="{915AE4E0-A4CB-4797-ACFF-4048B55C0559}"/>
                    </a:ext>
                  </a:extLst>
                </p:cNvPr>
                <p:cNvSpPr>
                  <a:spLocks/>
                </p:cNvSpPr>
                <p:nvPr/>
              </p:nvSpPr>
              <p:spPr bwMode="auto">
                <a:xfrm>
                  <a:off x="4700" y="1960"/>
                  <a:ext cx="4" cy="3"/>
                </a:xfrm>
                <a:custGeom>
                  <a:avLst/>
                  <a:gdLst>
                    <a:gd name="T0" fmla="*/ 2 w 4"/>
                    <a:gd name="T1" fmla="*/ 0 h 3"/>
                    <a:gd name="T2" fmla="*/ 0 w 4"/>
                    <a:gd name="T3" fmla="*/ 3 h 3"/>
                    <a:gd name="T4" fmla="*/ 4 w 4"/>
                    <a:gd name="T5" fmla="*/ 1 h 3"/>
                  </a:gdLst>
                  <a:ahLst/>
                  <a:cxnLst>
                    <a:cxn ang="0">
                      <a:pos x="T0" y="T1"/>
                    </a:cxn>
                    <a:cxn ang="0">
                      <a:pos x="T2" y="T3"/>
                    </a:cxn>
                    <a:cxn ang="0">
                      <a:pos x="T4" y="T5"/>
                    </a:cxn>
                  </a:cxnLst>
                  <a:rect l="0" t="0" r="r" b="b"/>
                  <a:pathLst>
                    <a:path w="4" h="3">
                      <a:moveTo>
                        <a:pt x="2" y="0"/>
                      </a:moveTo>
                      <a:lnTo>
                        <a:pt x="0" y="3"/>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4" name="Freeform 3041">
                  <a:extLst>
                    <a:ext uri="{FF2B5EF4-FFF2-40B4-BE49-F238E27FC236}">
                      <a16:creationId xmlns:a16="http://schemas.microsoft.com/office/drawing/2014/main" id="{38BD2D7C-9688-48D0-8EA8-7E06BF923DB9}"/>
                    </a:ext>
                  </a:extLst>
                </p:cNvPr>
                <p:cNvSpPr>
                  <a:spLocks/>
                </p:cNvSpPr>
                <p:nvPr/>
              </p:nvSpPr>
              <p:spPr bwMode="auto">
                <a:xfrm>
                  <a:off x="4700" y="1989"/>
                  <a:ext cx="3" cy="3"/>
                </a:xfrm>
                <a:custGeom>
                  <a:avLst/>
                  <a:gdLst>
                    <a:gd name="T0" fmla="*/ 1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1"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5" name="Freeform 3042">
                  <a:extLst>
                    <a:ext uri="{FF2B5EF4-FFF2-40B4-BE49-F238E27FC236}">
                      <a16:creationId xmlns:a16="http://schemas.microsoft.com/office/drawing/2014/main" id="{AF28CB6E-8057-4A34-A83F-B09CE7F2B251}"/>
                    </a:ext>
                  </a:extLst>
                </p:cNvPr>
                <p:cNvSpPr>
                  <a:spLocks/>
                </p:cNvSpPr>
                <p:nvPr/>
              </p:nvSpPr>
              <p:spPr bwMode="auto">
                <a:xfrm>
                  <a:off x="4700" y="2019"/>
                  <a:ext cx="1" cy="2"/>
                </a:xfrm>
                <a:custGeom>
                  <a:avLst/>
                  <a:gdLst>
                    <a:gd name="T0" fmla="*/ 1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1"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6" name="Freeform 3043">
                  <a:extLst>
                    <a:ext uri="{FF2B5EF4-FFF2-40B4-BE49-F238E27FC236}">
                      <a16:creationId xmlns:a16="http://schemas.microsoft.com/office/drawing/2014/main" id="{C5000F54-E95A-41A7-8E9D-CB50F004E059}"/>
                    </a:ext>
                  </a:extLst>
                </p:cNvPr>
                <p:cNvSpPr>
                  <a:spLocks/>
                </p:cNvSpPr>
                <p:nvPr/>
              </p:nvSpPr>
              <p:spPr bwMode="auto">
                <a:xfrm>
                  <a:off x="4699" y="2050"/>
                  <a:ext cx="1" cy="1"/>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7" name="Freeform 3044">
                  <a:extLst>
                    <a:ext uri="{FF2B5EF4-FFF2-40B4-BE49-F238E27FC236}">
                      <a16:creationId xmlns:a16="http://schemas.microsoft.com/office/drawing/2014/main" id="{F0F4A908-97B1-47C5-B42B-CE3413EA4639}"/>
                    </a:ext>
                  </a:extLst>
                </p:cNvPr>
                <p:cNvSpPr>
                  <a:spLocks/>
                </p:cNvSpPr>
                <p:nvPr/>
              </p:nvSpPr>
              <p:spPr bwMode="auto">
                <a:xfrm>
                  <a:off x="4699" y="2078"/>
                  <a:ext cx="1" cy="4"/>
                </a:xfrm>
                <a:custGeom>
                  <a:avLst/>
                  <a:gdLst>
                    <a:gd name="T0" fmla="*/ 1 w 1"/>
                    <a:gd name="T1" fmla="*/ 4 h 4"/>
                    <a:gd name="T2" fmla="*/ 1 w 1"/>
                    <a:gd name="T3" fmla="*/ 0 h 4"/>
                    <a:gd name="T4" fmla="*/ 0 w 1"/>
                    <a:gd name="T5" fmla="*/ 3 h 4"/>
                  </a:gdLst>
                  <a:ahLst/>
                  <a:cxnLst>
                    <a:cxn ang="0">
                      <a:pos x="T0" y="T1"/>
                    </a:cxn>
                    <a:cxn ang="0">
                      <a:pos x="T2" y="T3"/>
                    </a:cxn>
                    <a:cxn ang="0">
                      <a:pos x="T4" y="T5"/>
                    </a:cxn>
                  </a:cxnLst>
                  <a:rect l="0" t="0" r="r" b="b"/>
                  <a:pathLst>
                    <a:path w="1" h="4">
                      <a:moveTo>
                        <a:pt x="1" y="4"/>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8" name="Freeform 3045">
                  <a:extLst>
                    <a:ext uri="{FF2B5EF4-FFF2-40B4-BE49-F238E27FC236}">
                      <a16:creationId xmlns:a16="http://schemas.microsoft.com/office/drawing/2014/main" id="{B9378C2A-F746-483E-A92E-B80614A4F0E4}"/>
                    </a:ext>
                  </a:extLst>
                </p:cNvPr>
                <p:cNvSpPr>
                  <a:spLocks/>
                </p:cNvSpPr>
                <p:nvPr/>
              </p:nvSpPr>
              <p:spPr bwMode="auto">
                <a:xfrm>
                  <a:off x="4698" y="2107"/>
                  <a:ext cx="3" cy="5"/>
                </a:xfrm>
                <a:custGeom>
                  <a:avLst/>
                  <a:gdLst>
                    <a:gd name="T0" fmla="*/ 3 w 3"/>
                    <a:gd name="T1" fmla="*/ 5 h 5"/>
                    <a:gd name="T2" fmla="*/ 2 w 3"/>
                    <a:gd name="T3" fmla="*/ 0 h 5"/>
                    <a:gd name="T4" fmla="*/ 0 w 3"/>
                    <a:gd name="T5" fmla="*/ 5 h 5"/>
                  </a:gdLst>
                  <a:ahLst/>
                  <a:cxnLst>
                    <a:cxn ang="0">
                      <a:pos x="T0" y="T1"/>
                    </a:cxn>
                    <a:cxn ang="0">
                      <a:pos x="T2" y="T3"/>
                    </a:cxn>
                    <a:cxn ang="0">
                      <a:pos x="T4" y="T5"/>
                    </a:cxn>
                  </a:cxnLst>
                  <a:rect l="0" t="0" r="r" b="b"/>
                  <a:pathLst>
                    <a:path w="3" h="5">
                      <a:moveTo>
                        <a:pt x="3"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9" name="Freeform 3046">
                  <a:extLst>
                    <a:ext uri="{FF2B5EF4-FFF2-40B4-BE49-F238E27FC236}">
                      <a16:creationId xmlns:a16="http://schemas.microsoft.com/office/drawing/2014/main" id="{903D9AAC-36C7-41DC-89BF-898AA9595299}"/>
                    </a:ext>
                  </a:extLst>
                </p:cNvPr>
                <p:cNvSpPr>
                  <a:spLocks/>
                </p:cNvSpPr>
                <p:nvPr/>
              </p:nvSpPr>
              <p:spPr bwMode="auto">
                <a:xfrm>
                  <a:off x="4698" y="2136"/>
                  <a:ext cx="3" cy="5"/>
                </a:xfrm>
                <a:custGeom>
                  <a:avLst/>
                  <a:gdLst>
                    <a:gd name="T0" fmla="*/ 3 w 3"/>
                    <a:gd name="T1" fmla="*/ 5 h 5"/>
                    <a:gd name="T2" fmla="*/ 2 w 3"/>
                    <a:gd name="T3" fmla="*/ 0 h 5"/>
                    <a:gd name="T4" fmla="*/ 0 w 3"/>
                    <a:gd name="T5" fmla="*/ 5 h 5"/>
                  </a:gdLst>
                  <a:ahLst/>
                  <a:cxnLst>
                    <a:cxn ang="0">
                      <a:pos x="T0" y="T1"/>
                    </a:cxn>
                    <a:cxn ang="0">
                      <a:pos x="T2" y="T3"/>
                    </a:cxn>
                    <a:cxn ang="0">
                      <a:pos x="T4" y="T5"/>
                    </a:cxn>
                  </a:cxnLst>
                  <a:rect l="0" t="0" r="r" b="b"/>
                  <a:pathLst>
                    <a:path w="3" h="5">
                      <a:moveTo>
                        <a:pt x="3"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0" name="Freeform 3047">
                  <a:extLst>
                    <a:ext uri="{FF2B5EF4-FFF2-40B4-BE49-F238E27FC236}">
                      <a16:creationId xmlns:a16="http://schemas.microsoft.com/office/drawing/2014/main" id="{4D12D94B-DA0C-4284-ADAE-73E309F204CD}"/>
                    </a:ext>
                  </a:extLst>
                </p:cNvPr>
                <p:cNvSpPr>
                  <a:spLocks/>
                </p:cNvSpPr>
                <p:nvPr/>
              </p:nvSpPr>
              <p:spPr bwMode="auto">
                <a:xfrm>
                  <a:off x="4697" y="2164"/>
                  <a:ext cx="3" cy="5"/>
                </a:xfrm>
                <a:custGeom>
                  <a:avLst/>
                  <a:gdLst>
                    <a:gd name="T0" fmla="*/ 2 w 3"/>
                    <a:gd name="T1" fmla="*/ 5 h 5"/>
                    <a:gd name="T2" fmla="*/ 3 w 3"/>
                    <a:gd name="T3" fmla="*/ 0 h 5"/>
                    <a:gd name="T4" fmla="*/ 0 w 3"/>
                    <a:gd name="T5" fmla="*/ 5 h 5"/>
                  </a:gdLst>
                  <a:ahLst/>
                  <a:cxnLst>
                    <a:cxn ang="0">
                      <a:pos x="T0" y="T1"/>
                    </a:cxn>
                    <a:cxn ang="0">
                      <a:pos x="T2" y="T3"/>
                    </a:cxn>
                    <a:cxn ang="0">
                      <a:pos x="T4" y="T5"/>
                    </a:cxn>
                  </a:cxnLst>
                  <a:rect l="0" t="0" r="r" b="b"/>
                  <a:pathLst>
                    <a:path w="3" h="5">
                      <a:moveTo>
                        <a:pt x="2" y="5"/>
                      </a:moveTo>
                      <a:lnTo>
                        <a:pt x="3"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1" name="Freeform 3048">
                  <a:extLst>
                    <a:ext uri="{FF2B5EF4-FFF2-40B4-BE49-F238E27FC236}">
                      <a16:creationId xmlns:a16="http://schemas.microsoft.com/office/drawing/2014/main" id="{7EDC5328-C15C-474A-BEF0-C20369B0FEE5}"/>
                    </a:ext>
                  </a:extLst>
                </p:cNvPr>
                <p:cNvSpPr>
                  <a:spLocks/>
                </p:cNvSpPr>
                <p:nvPr/>
              </p:nvSpPr>
              <p:spPr bwMode="auto">
                <a:xfrm>
                  <a:off x="4696" y="2193"/>
                  <a:ext cx="4" cy="4"/>
                </a:xfrm>
                <a:custGeom>
                  <a:avLst/>
                  <a:gdLst>
                    <a:gd name="T0" fmla="*/ 2 w 4"/>
                    <a:gd name="T1" fmla="*/ 4 h 4"/>
                    <a:gd name="T2" fmla="*/ 4 w 4"/>
                    <a:gd name="T3" fmla="*/ 0 h 4"/>
                    <a:gd name="T4" fmla="*/ 0 w 4"/>
                    <a:gd name="T5" fmla="*/ 2 h 4"/>
                  </a:gdLst>
                  <a:ahLst/>
                  <a:cxnLst>
                    <a:cxn ang="0">
                      <a:pos x="T0" y="T1"/>
                    </a:cxn>
                    <a:cxn ang="0">
                      <a:pos x="T2" y="T3"/>
                    </a:cxn>
                    <a:cxn ang="0">
                      <a:pos x="T4" y="T5"/>
                    </a:cxn>
                  </a:cxnLst>
                  <a:rect l="0" t="0" r="r" b="b"/>
                  <a:pathLst>
                    <a:path w="4" h="4">
                      <a:moveTo>
                        <a:pt x="2" y="4"/>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2" name="Freeform 3049">
                  <a:extLst>
                    <a:ext uri="{FF2B5EF4-FFF2-40B4-BE49-F238E27FC236}">
                      <a16:creationId xmlns:a16="http://schemas.microsoft.com/office/drawing/2014/main" id="{159D4186-7A59-4F08-B90E-818A54F69FDD}"/>
                    </a:ext>
                  </a:extLst>
                </p:cNvPr>
                <p:cNvSpPr>
                  <a:spLocks/>
                </p:cNvSpPr>
                <p:nvPr/>
              </p:nvSpPr>
              <p:spPr bwMode="auto">
                <a:xfrm>
                  <a:off x="4696" y="2222"/>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3" name="Freeform 3050">
                  <a:extLst>
                    <a:ext uri="{FF2B5EF4-FFF2-40B4-BE49-F238E27FC236}">
                      <a16:creationId xmlns:a16="http://schemas.microsoft.com/office/drawing/2014/main" id="{E55EE7FE-5F59-463E-BC4E-B10CC250CE37}"/>
                    </a:ext>
                  </a:extLst>
                </p:cNvPr>
                <p:cNvSpPr>
                  <a:spLocks/>
                </p:cNvSpPr>
                <p:nvPr/>
              </p:nvSpPr>
              <p:spPr bwMode="auto">
                <a:xfrm>
                  <a:off x="4696" y="2250"/>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4" name="Freeform 3051">
                  <a:extLst>
                    <a:ext uri="{FF2B5EF4-FFF2-40B4-BE49-F238E27FC236}">
                      <a16:creationId xmlns:a16="http://schemas.microsoft.com/office/drawing/2014/main" id="{E671CD51-9F95-4A49-80FA-FDC389270B70}"/>
                    </a:ext>
                  </a:extLst>
                </p:cNvPr>
                <p:cNvSpPr>
                  <a:spLocks/>
                </p:cNvSpPr>
                <p:nvPr/>
              </p:nvSpPr>
              <p:spPr bwMode="auto">
                <a:xfrm>
                  <a:off x="4697" y="2279"/>
                  <a:ext cx="3" cy="2"/>
                </a:xfrm>
                <a:custGeom>
                  <a:avLst/>
                  <a:gdLst>
                    <a:gd name="T0" fmla="*/ 1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1"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5" name="Freeform 3052">
                  <a:extLst>
                    <a:ext uri="{FF2B5EF4-FFF2-40B4-BE49-F238E27FC236}">
                      <a16:creationId xmlns:a16="http://schemas.microsoft.com/office/drawing/2014/main" id="{0DB4AFDD-7CDC-4940-9A16-DD08442A79C2}"/>
                    </a:ext>
                  </a:extLst>
                </p:cNvPr>
                <p:cNvSpPr>
                  <a:spLocks/>
                </p:cNvSpPr>
                <p:nvPr/>
              </p:nvSpPr>
              <p:spPr bwMode="auto">
                <a:xfrm>
                  <a:off x="4698" y="2308"/>
                  <a:ext cx="2" cy="3"/>
                </a:xfrm>
                <a:custGeom>
                  <a:avLst/>
                  <a:gdLst>
                    <a:gd name="T0" fmla="*/ 1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1" y="3"/>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6" name="Freeform 3053">
                  <a:extLst>
                    <a:ext uri="{FF2B5EF4-FFF2-40B4-BE49-F238E27FC236}">
                      <a16:creationId xmlns:a16="http://schemas.microsoft.com/office/drawing/2014/main" id="{2C93F6CD-877D-4594-8D34-DCE1E1374C90}"/>
                    </a:ext>
                  </a:extLst>
                </p:cNvPr>
                <p:cNvSpPr>
                  <a:spLocks/>
                </p:cNvSpPr>
                <p:nvPr/>
              </p:nvSpPr>
              <p:spPr bwMode="auto">
                <a:xfrm>
                  <a:off x="4697" y="2337"/>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7" name="Freeform 3054">
                  <a:extLst>
                    <a:ext uri="{FF2B5EF4-FFF2-40B4-BE49-F238E27FC236}">
                      <a16:creationId xmlns:a16="http://schemas.microsoft.com/office/drawing/2014/main" id="{8A94F895-34FD-4BCF-A82A-948004CC2A89}"/>
                    </a:ext>
                  </a:extLst>
                </p:cNvPr>
                <p:cNvSpPr>
                  <a:spLocks/>
                </p:cNvSpPr>
                <p:nvPr/>
              </p:nvSpPr>
              <p:spPr bwMode="auto">
                <a:xfrm>
                  <a:off x="4696" y="2365"/>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8" name="Freeform 3055">
                  <a:extLst>
                    <a:ext uri="{FF2B5EF4-FFF2-40B4-BE49-F238E27FC236}">
                      <a16:creationId xmlns:a16="http://schemas.microsoft.com/office/drawing/2014/main" id="{EE06435D-06CE-44C5-AF6D-DE886A253F26}"/>
                    </a:ext>
                  </a:extLst>
                </p:cNvPr>
                <p:cNvSpPr>
                  <a:spLocks/>
                </p:cNvSpPr>
                <p:nvPr/>
              </p:nvSpPr>
              <p:spPr bwMode="auto">
                <a:xfrm>
                  <a:off x="4693" y="2394"/>
                  <a:ext cx="7" cy="5"/>
                </a:xfrm>
                <a:custGeom>
                  <a:avLst/>
                  <a:gdLst>
                    <a:gd name="T0" fmla="*/ 1 w 7"/>
                    <a:gd name="T1" fmla="*/ 5 h 5"/>
                    <a:gd name="T2" fmla="*/ 7 w 7"/>
                    <a:gd name="T3" fmla="*/ 0 h 5"/>
                    <a:gd name="T4" fmla="*/ 0 w 7"/>
                    <a:gd name="T5" fmla="*/ 2 h 5"/>
                  </a:gdLst>
                  <a:ahLst/>
                  <a:cxnLst>
                    <a:cxn ang="0">
                      <a:pos x="T0" y="T1"/>
                    </a:cxn>
                    <a:cxn ang="0">
                      <a:pos x="T2" y="T3"/>
                    </a:cxn>
                    <a:cxn ang="0">
                      <a:pos x="T4" y="T5"/>
                    </a:cxn>
                  </a:cxnLst>
                  <a:rect l="0" t="0" r="r" b="b"/>
                  <a:pathLst>
                    <a:path w="7" h="5">
                      <a:moveTo>
                        <a:pt x="1" y="5"/>
                      </a:moveTo>
                      <a:lnTo>
                        <a:pt x="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9" name="Freeform 3056">
                  <a:extLst>
                    <a:ext uri="{FF2B5EF4-FFF2-40B4-BE49-F238E27FC236}">
                      <a16:creationId xmlns:a16="http://schemas.microsoft.com/office/drawing/2014/main" id="{0550C0EF-C6D8-4660-A114-5C6362497A7B}"/>
                    </a:ext>
                  </a:extLst>
                </p:cNvPr>
                <p:cNvSpPr>
                  <a:spLocks/>
                </p:cNvSpPr>
                <p:nvPr/>
              </p:nvSpPr>
              <p:spPr bwMode="auto">
                <a:xfrm>
                  <a:off x="4689" y="2422"/>
                  <a:ext cx="11" cy="6"/>
                </a:xfrm>
                <a:custGeom>
                  <a:avLst/>
                  <a:gdLst>
                    <a:gd name="T0" fmla="*/ 1 w 11"/>
                    <a:gd name="T1" fmla="*/ 6 h 6"/>
                    <a:gd name="T2" fmla="*/ 11 w 11"/>
                    <a:gd name="T3" fmla="*/ 1 h 6"/>
                    <a:gd name="T4" fmla="*/ 0 w 11"/>
                    <a:gd name="T5" fmla="*/ 0 h 6"/>
                  </a:gdLst>
                  <a:ahLst/>
                  <a:cxnLst>
                    <a:cxn ang="0">
                      <a:pos x="T0" y="T1"/>
                    </a:cxn>
                    <a:cxn ang="0">
                      <a:pos x="T2" y="T3"/>
                    </a:cxn>
                    <a:cxn ang="0">
                      <a:pos x="T4" y="T5"/>
                    </a:cxn>
                  </a:cxnLst>
                  <a:rect l="0" t="0" r="r" b="b"/>
                  <a:pathLst>
                    <a:path w="11" h="6">
                      <a:moveTo>
                        <a:pt x="1" y="6"/>
                      </a:moveTo>
                      <a:lnTo>
                        <a:pt x="1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0" name="Freeform 3057">
                  <a:extLst>
                    <a:ext uri="{FF2B5EF4-FFF2-40B4-BE49-F238E27FC236}">
                      <a16:creationId xmlns:a16="http://schemas.microsoft.com/office/drawing/2014/main" id="{C02C3D9B-4A38-4924-B6F5-A15EEC30A3BB}"/>
                    </a:ext>
                  </a:extLst>
                </p:cNvPr>
                <p:cNvSpPr>
                  <a:spLocks/>
                </p:cNvSpPr>
                <p:nvPr/>
              </p:nvSpPr>
              <p:spPr bwMode="auto">
                <a:xfrm>
                  <a:off x="4687" y="2450"/>
                  <a:ext cx="13" cy="7"/>
                </a:xfrm>
                <a:custGeom>
                  <a:avLst/>
                  <a:gdLst>
                    <a:gd name="T0" fmla="*/ 1 w 13"/>
                    <a:gd name="T1" fmla="*/ 7 h 7"/>
                    <a:gd name="T2" fmla="*/ 13 w 13"/>
                    <a:gd name="T3" fmla="*/ 2 h 7"/>
                    <a:gd name="T4" fmla="*/ 0 w 13"/>
                    <a:gd name="T5" fmla="*/ 0 h 7"/>
                  </a:gdLst>
                  <a:ahLst/>
                  <a:cxnLst>
                    <a:cxn ang="0">
                      <a:pos x="T0" y="T1"/>
                    </a:cxn>
                    <a:cxn ang="0">
                      <a:pos x="T2" y="T3"/>
                    </a:cxn>
                    <a:cxn ang="0">
                      <a:pos x="T4" y="T5"/>
                    </a:cxn>
                  </a:cxnLst>
                  <a:rect l="0" t="0" r="r" b="b"/>
                  <a:pathLst>
                    <a:path w="13" h="7">
                      <a:moveTo>
                        <a:pt x="1" y="7"/>
                      </a:moveTo>
                      <a:lnTo>
                        <a:pt x="1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1" name="Freeform 3058">
                  <a:extLst>
                    <a:ext uri="{FF2B5EF4-FFF2-40B4-BE49-F238E27FC236}">
                      <a16:creationId xmlns:a16="http://schemas.microsoft.com/office/drawing/2014/main" id="{99D60A09-C80F-4B2A-9896-F474EFE23ECE}"/>
                    </a:ext>
                  </a:extLst>
                </p:cNvPr>
                <p:cNvSpPr>
                  <a:spLocks/>
                </p:cNvSpPr>
                <p:nvPr/>
              </p:nvSpPr>
              <p:spPr bwMode="auto">
                <a:xfrm>
                  <a:off x="4686" y="2479"/>
                  <a:ext cx="14" cy="7"/>
                </a:xfrm>
                <a:custGeom>
                  <a:avLst/>
                  <a:gdLst>
                    <a:gd name="T0" fmla="*/ 2 w 14"/>
                    <a:gd name="T1" fmla="*/ 7 h 7"/>
                    <a:gd name="T2" fmla="*/ 14 w 14"/>
                    <a:gd name="T3" fmla="*/ 1 h 7"/>
                    <a:gd name="T4" fmla="*/ 0 w 14"/>
                    <a:gd name="T5" fmla="*/ 0 h 7"/>
                  </a:gdLst>
                  <a:ahLst/>
                  <a:cxnLst>
                    <a:cxn ang="0">
                      <a:pos x="T0" y="T1"/>
                    </a:cxn>
                    <a:cxn ang="0">
                      <a:pos x="T2" y="T3"/>
                    </a:cxn>
                    <a:cxn ang="0">
                      <a:pos x="T4" y="T5"/>
                    </a:cxn>
                  </a:cxnLst>
                  <a:rect l="0" t="0" r="r" b="b"/>
                  <a:pathLst>
                    <a:path w="14" h="7">
                      <a:moveTo>
                        <a:pt x="2" y="7"/>
                      </a:moveTo>
                      <a:lnTo>
                        <a:pt x="1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2" name="Freeform 3059">
                  <a:extLst>
                    <a:ext uri="{FF2B5EF4-FFF2-40B4-BE49-F238E27FC236}">
                      <a16:creationId xmlns:a16="http://schemas.microsoft.com/office/drawing/2014/main" id="{5D6FEC2F-E638-45B9-9BC2-E0FB2C6763A9}"/>
                    </a:ext>
                  </a:extLst>
                </p:cNvPr>
                <p:cNvSpPr>
                  <a:spLocks/>
                </p:cNvSpPr>
                <p:nvPr/>
              </p:nvSpPr>
              <p:spPr bwMode="auto">
                <a:xfrm>
                  <a:off x="4688" y="2509"/>
                  <a:ext cx="12" cy="6"/>
                </a:xfrm>
                <a:custGeom>
                  <a:avLst/>
                  <a:gdLst>
                    <a:gd name="T0" fmla="*/ 2 w 12"/>
                    <a:gd name="T1" fmla="*/ 6 h 6"/>
                    <a:gd name="T2" fmla="*/ 12 w 12"/>
                    <a:gd name="T3" fmla="*/ 0 h 6"/>
                    <a:gd name="T4" fmla="*/ 0 w 12"/>
                    <a:gd name="T5" fmla="*/ 0 h 6"/>
                  </a:gdLst>
                  <a:ahLst/>
                  <a:cxnLst>
                    <a:cxn ang="0">
                      <a:pos x="T0" y="T1"/>
                    </a:cxn>
                    <a:cxn ang="0">
                      <a:pos x="T2" y="T3"/>
                    </a:cxn>
                    <a:cxn ang="0">
                      <a:pos x="T4" y="T5"/>
                    </a:cxn>
                  </a:cxnLst>
                  <a:rect l="0" t="0" r="r" b="b"/>
                  <a:pathLst>
                    <a:path w="12" h="6">
                      <a:moveTo>
                        <a:pt x="2" y="6"/>
                      </a:moveTo>
                      <a:lnTo>
                        <a:pt x="1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3" name="Freeform 3060">
                  <a:extLst>
                    <a:ext uri="{FF2B5EF4-FFF2-40B4-BE49-F238E27FC236}">
                      <a16:creationId xmlns:a16="http://schemas.microsoft.com/office/drawing/2014/main" id="{45AFC633-337E-4E52-87FE-CCA0E589557B}"/>
                    </a:ext>
                  </a:extLst>
                </p:cNvPr>
                <p:cNvSpPr>
                  <a:spLocks/>
                </p:cNvSpPr>
                <p:nvPr/>
              </p:nvSpPr>
              <p:spPr bwMode="auto">
                <a:xfrm>
                  <a:off x="4692" y="2538"/>
                  <a:ext cx="8" cy="5"/>
                </a:xfrm>
                <a:custGeom>
                  <a:avLst/>
                  <a:gdLst>
                    <a:gd name="T0" fmla="*/ 1 w 8"/>
                    <a:gd name="T1" fmla="*/ 5 h 5"/>
                    <a:gd name="T2" fmla="*/ 8 w 8"/>
                    <a:gd name="T3" fmla="*/ 0 h 5"/>
                    <a:gd name="T4" fmla="*/ 0 w 8"/>
                    <a:gd name="T5" fmla="*/ 1 h 5"/>
                  </a:gdLst>
                  <a:ahLst/>
                  <a:cxnLst>
                    <a:cxn ang="0">
                      <a:pos x="T0" y="T1"/>
                    </a:cxn>
                    <a:cxn ang="0">
                      <a:pos x="T2" y="T3"/>
                    </a:cxn>
                    <a:cxn ang="0">
                      <a:pos x="T4" y="T5"/>
                    </a:cxn>
                  </a:cxnLst>
                  <a:rect l="0" t="0" r="r" b="b"/>
                  <a:pathLst>
                    <a:path w="8" h="5">
                      <a:moveTo>
                        <a:pt x="1" y="5"/>
                      </a:moveTo>
                      <a:lnTo>
                        <a:pt x="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4" name="Freeform 3061">
                  <a:extLst>
                    <a:ext uri="{FF2B5EF4-FFF2-40B4-BE49-F238E27FC236}">
                      <a16:creationId xmlns:a16="http://schemas.microsoft.com/office/drawing/2014/main" id="{95A9F1D3-9082-4161-8781-90D68952D910}"/>
                    </a:ext>
                  </a:extLst>
                </p:cNvPr>
                <p:cNvSpPr>
                  <a:spLocks/>
                </p:cNvSpPr>
                <p:nvPr/>
              </p:nvSpPr>
              <p:spPr bwMode="auto">
                <a:xfrm>
                  <a:off x="4695" y="2567"/>
                  <a:ext cx="5" cy="4"/>
                </a:xfrm>
                <a:custGeom>
                  <a:avLst/>
                  <a:gdLst>
                    <a:gd name="T0" fmla="*/ 2 w 5"/>
                    <a:gd name="T1" fmla="*/ 4 h 4"/>
                    <a:gd name="T2" fmla="*/ 5 w 5"/>
                    <a:gd name="T3" fmla="*/ 0 h 4"/>
                    <a:gd name="T4" fmla="*/ 0 w 5"/>
                    <a:gd name="T5" fmla="*/ 2 h 4"/>
                  </a:gdLst>
                  <a:ahLst/>
                  <a:cxnLst>
                    <a:cxn ang="0">
                      <a:pos x="T0" y="T1"/>
                    </a:cxn>
                    <a:cxn ang="0">
                      <a:pos x="T2" y="T3"/>
                    </a:cxn>
                    <a:cxn ang="0">
                      <a:pos x="T4" y="T5"/>
                    </a:cxn>
                  </a:cxnLst>
                  <a:rect l="0" t="0" r="r" b="b"/>
                  <a:pathLst>
                    <a:path w="5" h="4">
                      <a:moveTo>
                        <a:pt x="2" y="4"/>
                      </a:moveTo>
                      <a:lnTo>
                        <a:pt x="5"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5" name="Freeform 3062">
                  <a:extLst>
                    <a:ext uri="{FF2B5EF4-FFF2-40B4-BE49-F238E27FC236}">
                      <a16:creationId xmlns:a16="http://schemas.microsoft.com/office/drawing/2014/main" id="{92CC089E-897E-4B8C-9270-2255E28DB96C}"/>
                    </a:ext>
                  </a:extLst>
                </p:cNvPr>
                <p:cNvSpPr>
                  <a:spLocks/>
                </p:cNvSpPr>
                <p:nvPr/>
              </p:nvSpPr>
              <p:spPr bwMode="auto">
                <a:xfrm>
                  <a:off x="4698" y="2595"/>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6" name="Freeform 3063">
                  <a:extLst>
                    <a:ext uri="{FF2B5EF4-FFF2-40B4-BE49-F238E27FC236}">
                      <a16:creationId xmlns:a16="http://schemas.microsoft.com/office/drawing/2014/main" id="{9DEB183F-6190-4F65-9D8B-16EB0FCA5910}"/>
                    </a:ext>
                  </a:extLst>
                </p:cNvPr>
                <p:cNvSpPr>
                  <a:spLocks/>
                </p:cNvSpPr>
                <p:nvPr/>
              </p:nvSpPr>
              <p:spPr bwMode="auto">
                <a:xfrm>
                  <a:off x="4729" y="1704"/>
                  <a:ext cx="2" cy="2"/>
                </a:xfrm>
                <a:custGeom>
                  <a:avLst/>
                  <a:gdLst>
                    <a:gd name="T0" fmla="*/ 2 w 2"/>
                    <a:gd name="T1" fmla="*/ 0 h 2"/>
                    <a:gd name="T2" fmla="*/ 0 w 2"/>
                    <a:gd name="T3" fmla="*/ 1 h 2"/>
                    <a:gd name="T4" fmla="*/ 2 w 2"/>
                    <a:gd name="T5" fmla="*/ 2 h 2"/>
                  </a:gdLst>
                  <a:ahLst/>
                  <a:cxnLst>
                    <a:cxn ang="0">
                      <a:pos x="T0" y="T1"/>
                    </a:cxn>
                    <a:cxn ang="0">
                      <a:pos x="T2" y="T3"/>
                    </a:cxn>
                    <a:cxn ang="0">
                      <a:pos x="T4" y="T5"/>
                    </a:cxn>
                  </a:cxnLst>
                  <a:rect l="0" t="0" r="r" b="b"/>
                  <a:pathLst>
                    <a:path w="2" h="2">
                      <a:moveTo>
                        <a:pt x="2" y="0"/>
                      </a:moveTo>
                      <a:lnTo>
                        <a:pt x="0" y="1"/>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7" name="Freeform 3064">
                  <a:extLst>
                    <a:ext uri="{FF2B5EF4-FFF2-40B4-BE49-F238E27FC236}">
                      <a16:creationId xmlns:a16="http://schemas.microsoft.com/office/drawing/2014/main" id="{E643C169-F3DC-40D1-AC81-0743A2E37209}"/>
                    </a:ext>
                  </a:extLst>
                </p:cNvPr>
                <p:cNvSpPr>
                  <a:spLocks/>
                </p:cNvSpPr>
                <p:nvPr/>
              </p:nvSpPr>
              <p:spPr bwMode="auto">
                <a:xfrm>
                  <a:off x="4729" y="1733"/>
                  <a:ext cx="2" cy="2"/>
                </a:xfrm>
                <a:custGeom>
                  <a:avLst/>
                  <a:gdLst>
                    <a:gd name="T0" fmla="*/ 2 w 2"/>
                    <a:gd name="T1" fmla="*/ 1 h 2"/>
                    <a:gd name="T2" fmla="*/ 0 w 2"/>
                    <a:gd name="T3" fmla="*/ 0 h 2"/>
                    <a:gd name="T4" fmla="*/ 2 w 2"/>
                    <a:gd name="T5" fmla="*/ 2 h 2"/>
                  </a:gdLst>
                  <a:ahLst/>
                  <a:cxnLst>
                    <a:cxn ang="0">
                      <a:pos x="T0" y="T1"/>
                    </a:cxn>
                    <a:cxn ang="0">
                      <a:pos x="T2" y="T3"/>
                    </a:cxn>
                    <a:cxn ang="0">
                      <a:pos x="T4" y="T5"/>
                    </a:cxn>
                  </a:cxnLst>
                  <a:rect l="0" t="0" r="r" b="b"/>
                  <a:pathLst>
                    <a:path w="2" h="2">
                      <a:moveTo>
                        <a:pt x="2"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8" name="Freeform 3065">
                  <a:extLst>
                    <a:ext uri="{FF2B5EF4-FFF2-40B4-BE49-F238E27FC236}">
                      <a16:creationId xmlns:a16="http://schemas.microsoft.com/office/drawing/2014/main" id="{E3B750A5-E658-4A56-ACA5-05205C552F30}"/>
                    </a:ext>
                  </a:extLst>
                </p:cNvPr>
                <p:cNvSpPr>
                  <a:spLocks/>
                </p:cNvSpPr>
                <p:nvPr/>
              </p:nvSpPr>
              <p:spPr bwMode="auto">
                <a:xfrm>
                  <a:off x="4729" y="1762"/>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9" name="Freeform 3066">
                  <a:extLst>
                    <a:ext uri="{FF2B5EF4-FFF2-40B4-BE49-F238E27FC236}">
                      <a16:creationId xmlns:a16="http://schemas.microsoft.com/office/drawing/2014/main" id="{D892EE04-5060-4FB9-ACEB-7A4EC9BE8D4E}"/>
                    </a:ext>
                  </a:extLst>
                </p:cNvPr>
                <p:cNvSpPr>
                  <a:spLocks/>
                </p:cNvSpPr>
                <p:nvPr/>
              </p:nvSpPr>
              <p:spPr bwMode="auto">
                <a:xfrm>
                  <a:off x="4729" y="1791"/>
                  <a:ext cx="2" cy="3"/>
                </a:xfrm>
                <a:custGeom>
                  <a:avLst/>
                  <a:gdLst>
                    <a:gd name="T0" fmla="*/ 2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2"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0" name="Freeform 3067">
                  <a:extLst>
                    <a:ext uri="{FF2B5EF4-FFF2-40B4-BE49-F238E27FC236}">
                      <a16:creationId xmlns:a16="http://schemas.microsoft.com/office/drawing/2014/main" id="{06AC1E73-0AD3-4AD5-A1AD-8E0054B66616}"/>
                    </a:ext>
                  </a:extLst>
                </p:cNvPr>
                <p:cNvSpPr>
                  <a:spLocks/>
                </p:cNvSpPr>
                <p:nvPr/>
              </p:nvSpPr>
              <p:spPr bwMode="auto">
                <a:xfrm>
                  <a:off x="4729" y="1820"/>
                  <a:ext cx="1" cy="3"/>
                </a:xfrm>
                <a:custGeom>
                  <a:avLst/>
                  <a:gdLst>
                    <a:gd name="T0" fmla="*/ 1 w 1"/>
                    <a:gd name="T1" fmla="*/ 2 h 3"/>
                    <a:gd name="T2" fmla="*/ 0 w 1"/>
                    <a:gd name="T3" fmla="*/ 0 h 3"/>
                    <a:gd name="T4" fmla="*/ 0 w 1"/>
                    <a:gd name="T5" fmla="*/ 3 h 3"/>
                  </a:gdLst>
                  <a:ahLst/>
                  <a:cxnLst>
                    <a:cxn ang="0">
                      <a:pos x="T0" y="T1"/>
                    </a:cxn>
                    <a:cxn ang="0">
                      <a:pos x="T2" y="T3"/>
                    </a:cxn>
                    <a:cxn ang="0">
                      <a:pos x="T4" y="T5"/>
                    </a:cxn>
                  </a:cxnLst>
                  <a:rect l="0" t="0" r="r" b="b"/>
                  <a:pathLst>
                    <a:path w="1" h="3">
                      <a:moveTo>
                        <a:pt x="1" y="2"/>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1" name="Freeform 3068">
                  <a:extLst>
                    <a:ext uri="{FF2B5EF4-FFF2-40B4-BE49-F238E27FC236}">
                      <a16:creationId xmlns:a16="http://schemas.microsoft.com/office/drawing/2014/main" id="{F34F3F48-3485-4F0A-9918-6B44AA33D1B4}"/>
                    </a:ext>
                  </a:extLst>
                </p:cNvPr>
                <p:cNvSpPr>
                  <a:spLocks/>
                </p:cNvSpPr>
                <p:nvPr/>
              </p:nvSpPr>
              <p:spPr bwMode="auto">
                <a:xfrm>
                  <a:off x="4729" y="184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2" name="Freeform 3069">
                  <a:extLst>
                    <a:ext uri="{FF2B5EF4-FFF2-40B4-BE49-F238E27FC236}">
                      <a16:creationId xmlns:a16="http://schemas.microsoft.com/office/drawing/2014/main" id="{8B7886AD-2619-4106-A496-925E23B871D7}"/>
                    </a:ext>
                  </a:extLst>
                </p:cNvPr>
                <p:cNvSpPr>
                  <a:spLocks/>
                </p:cNvSpPr>
                <p:nvPr/>
              </p:nvSpPr>
              <p:spPr bwMode="auto">
                <a:xfrm>
                  <a:off x="4729" y="1877"/>
                  <a:ext cx="1"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3" name="Freeform 3070">
                  <a:extLst>
                    <a:ext uri="{FF2B5EF4-FFF2-40B4-BE49-F238E27FC236}">
                      <a16:creationId xmlns:a16="http://schemas.microsoft.com/office/drawing/2014/main" id="{54B8B8DB-A778-4870-8E5B-983203C6FCBC}"/>
                    </a:ext>
                  </a:extLst>
                </p:cNvPr>
                <p:cNvSpPr>
                  <a:spLocks/>
                </p:cNvSpPr>
                <p:nvPr/>
              </p:nvSpPr>
              <p:spPr bwMode="auto">
                <a:xfrm>
                  <a:off x="4729" y="1903"/>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4" name="Freeform 3071">
                  <a:extLst>
                    <a:ext uri="{FF2B5EF4-FFF2-40B4-BE49-F238E27FC236}">
                      <a16:creationId xmlns:a16="http://schemas.microsoft.com/office/drawing/2014/main" id="{B89B7FC4-A08C-414D-82B2-1A6581BD1BAB}"/>
                    </a:ext>
                  </a:extLst>
                </p:cNvPr>
                <p:cNvSpPr>
                  <a:spLocks/>
                </p:cNvSpPr>
                <p:nvPr/>
              </p:nvSpPr>
              <p:spPr bwMode="auto">
                <a:xfrm>
                  <a:off x="4729" y="1930"/>
                  <a:ext cx="3" cy="5"/>
                </a:xfrm>
                <a:custGeom>
                  <a:avLst/>
                  <a:gdLst>
                    <a:gd name="T0" fmla="*/ 0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0"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5" name="Freeform 3072">
                  <a:extLst>
                    <a:ext uri="{FF2B5EF4-FFF2-40B4-BE49-F238E27FC236}">
                      <a16:creationId xmlns:a16="http://schemas.microsoft.com/office/drawing/2014/main" id="{3E669219-6ACD-456C-9325-8837D13DD1FE}"/>
                    </a:ext>
                  </a:extLst>
                </p:cNvPr>
                <p:cNvSpPr>
                  <a:spLocks/>
                </p:cNvSpPr>
                <p:nvPr/>
              </p:nvSpPr>
              <p:spPr bwMode="auto">
                <a:xfrm>
                  <a:off x="4729" y="1958"/>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6" name="Freeform 3073">
                  <a:extLst>
                    <a:ext uri="{FF2B5EF4-FFF2-40B4-BE49-F238E27FC236}">
                      <a16:creationId xmlns:a16="http://schemas.microsoft.com/office/drawing/2014/main" id="{B3C663E9-D2B6-4667-A813-CF7059172580}"/>
                    </a:ext>
                  </a:extLst>
                </p:cNvPr>
                <p:cNvSpPr>
                  <a:spLocks/>
                </p:cNvSpPr>
                <p:nvPr/>
              </p:nvSpPr>
              <p:spPr bwMode="auto">
                <a:xfrm>
                  <a:off x="4728" y="1988"/>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7" name="Freeform 3074">
                  <a:extLst>
                    <a:ext uri="{FF2B5EF4-FFF2-40B4-BE49-F238E27FC236}">
                      <a16:creationId xmlns:a16="http://schemas.microsoft.com/office/drawing/2014/main" id="{4A0B1ED7-E801-4A2C-822E-AFC2A3E0D3B5}"/>
                    </a:ext>
                  </a:extLst>
                </p:cNvPr>
                <p:cNvSpPr>
                  <a:spLocks/>
                </p:cNvSpPr>
                <p:nvPr/>
              </p:nvSpPr>
              <p:spPr bwMode="auto">
                <a:xfrm>
                  <a:off x="4726" y="2017"/>
                  <a:ext cx="3" cy="4"/>
                </a:xfrm>
                <a:custGeom>
                  <a:avLst/>
                  <a:gdLst>
                    <a:gd name="T0" fmla="*/ 0 w 3"/>
                    <a:gd name="T1" fmla="*/ 1 h 4"/>
                    <a:gd name="T2" fmla="*/ 3 w 3"/>
                    <a:gd name="T3" fmla="*/ 4 h 4"/>
                    <a:gd name="T4" fmla="*/ 2 w 3"/>
                    <a:gd name="T5" fmla="*/ 0 h 4"/>
                  </a:gdLst>
                  <a:ahLst/>
                  <a:cxnLst>
                    <a:cxn ang="0">
                      <a:pos x="T0" y="T1"/>
                    </a:cxn>
                    <a:cxn ang="0">
                      <a:pos x="T2" y="T3"/>
                    </a:cxn>
                    <a:cxn ang="0">
                      <a:pos x="T4" y="T5"/>
                    </a:cxn>
                  </a:cxnLst>
                  <a:rect l="0" t="0" r="r" b="b"/>
                  <a:pathLst>
                    <a:path w="3" h="4">
                      <a:moveTo>
                        <a:pt x="0" y="1"/>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8" name="Freeform 3075">
                  <a:extLst>
                    <a:ext uri="{FF2B5EF4-FFF2-40B4-BE49-F238E27FC236}">
                      <a16:creationId xmlns:a16="http://schemas.microsoft.com/office/drawing/2014/main" id="{50964C24-9C44-402A-AF06-43FE0A350D8A}"/>
                    </a:ext>
                  </a:extLst>
                </p:cNvPr>
                <p:cNvSpPr>
                  <a:spLocks/>
                </p:cNvSpPr>
                <p:nvPr/>
              </p:nvSpPr>
              <p:spPr bwMode="auto">
                <a:xfrm>
                  <a:off x="4726" y="2048"/>
                  <a:ext cx="3" cy="2"/>
                </a:xfrm>
                <a:custGeom>
                  <a:avLst/>
                  <a:gdLst>
                    <a:gd name="T0" fmla="*/ 0 w 3"/>
                    <a:gd name="T1" fmla="*/ 2 h 2"/>
                    <a:gd name="T2" fmla="*/ 3 w 3"/>
                    <a:gd name="T3" fmla="*/ 2 h 2"/>
                    <a:gd name="T4" fmla="*/ 0 w 3"/>
                    <a:gd name="T5" fmla="*/ 0 h 2"/>
                  </a:gdLst>
                  <a:ahLst/>
                  <a:cxnLst>
                    <a:cxn ang="0">
                      <a:pos x="T0" y="T1"/>
                    </a:cxn>
                    <a:cxn ang="0">
                      <a:pos x="T2" y="T3"/>
                    </a:cxn>
                    <a:cxn ang="0">
                      <a:pos x="T4" y="T5"/>
                    </a:cxn>
                  </a:cxnLst>
                  <a:rect l="0" t="0" r="r" b="b"/>
                  <a:pathLst>
                    <a:path w="3" h="2">
                      <a:moveTo>
                        <a:pt x="0" y="2"/>
                      </a:moveTo>
                      <a:lnTo>
                        <a:pt x="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9" name="Freeform 3076">
                  <a:extLst>
                    <a:ext uri="{FF2B5EF4-FFF2-40B4-BE49-F238E27FC236}">
                      <a16:creationId xmlns:a16="http://schemas.microsoft.com/office/drawing/2014/main" id="{CDD27943-9EA9-494A-8444-E97625792381}"/>
                    </a:ext>
                  </a:extLst>
                </p:cNvPr>
                <p:cNvSpPr>
                  <a:spLocks/>
                </p:cNvSpPr>
                <p:nvPr/>
              </p:nvSpPr>
              <p:spPr bwMode="auto">
                <a:xfrm>
                  <a:off x="4725" y="2078"/>
                  <a:ext cx="4" cy="3"/>
                </a:xfrm>
                <a:custGeom>
                  <a:avLst/>
                  <a:gdLst>
                    <a:gd name="T0" fmla="*/ 1 w 4"/>
                    <a:gd name="T1" fmla="*/ 3 h 3"/>
                    <a:gd name="T2" fmla="*/ 4 w 4"/>
                    <a:gd name="T3" fmla="*/ 0 h 3"/>
                    <a:gd name="T4" fmla="*/ 0 w 4"/>
                    <a:gd name="T5" fmla="*/ 2 h 3"/>
                  </a:gdLst>
                  <a:ahLst/>
                  <a:cxnLst>
                    <a:cxn ang="0">
                      <a:pos x="T0" y="T1"/>
                    </a:cxn>
                    <a:cxn ang="0">
                      <a:pos x="T2" y="T3"/>
                    </a:cxn>
                    <a:cxn ang="0">
                      <a:pos x="T4" y="T5"/>
                    </a:cxn>
                  </a:cxnLst>
                  <a:rect l="0" t="0" r="r" b="b"/>
                  <a:pathLst>
                    <a:path w="4" h="3">
                      <a:moveTo>
                        <a:pt x="1" y="3"/>
                      </a:moveTo>
                      <a:lnTo>
                        <a:pt x="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0" name="Freeform 3077">
                  <a:extLst>
                    <a:ext uri="{FF2B5EF4-FFF2-40B4-BE49-F238E27FC236}">
                      <a16:creationId xmlns:a16="http://schemas.microsoft.com/office/drawing/2014/main" id="{2C7A9D3C-677B-4EF4-93B8-3D94F9B26C73}"/>
                    </a:ext>
                  </a:extLst>
                </p:cNvPr>
                <p:cNvSpPr>
                  <a:spLocks/>
                </p:cNvSpPr>
                <p:nvPr/>
              </p:nvSpPr>
              <p:spPr bwMode="auto">
                <a:xfrm>
                  <a:off x="4724" y="2107"/>
                  <a:ext cx="5" cy="5"/>
                </a:xfrm>
                <a:custGeom>
                  <a:avLst/>
                  <a:gdLst>
                    <a:gd name="T0" fmla="*/ 3 w 5"/>
                    <a:gd name="T1" fmla="*/ 5 h 5"/>
                    <a:gd name="T2" fmla="*/ 5 w 5"/>
                    <a:gd name="T3" fmla="*/ 0 h 5"/>
                    <a:gd name="T4" fmla="*/ 0 w 5"/>
                    <a:gd name="T5" fmla="*/ 4 h 5"/>
                  </a:gdLst>
                  <a:ahLst/>
                  <a:cxnLst>
                    <a:cxn ang="0">
                      <a:pos x="T0" y="T1"/>
                    </a:cxn>
                    <a:cxn ang="0">
                      <a:pos x="T2" y="T3"/>
                    </a:cxn>
                    <a:cxn ang="0">
                      <a:pos x="T4" y="T5"/>
                    </a:cxn>
                  </a:cxnLst>
                  <a:rect l="0" t="0" r="r" b="b"/>
                  <a:pathLst>
                    <a:path w="5" h="5">
                      <a:moveTo>
                        <a:pt x="3" y="5"/>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1" name="Freeform 3078">
                  <a:extLst>
                    <a:ext uri="{FF2B5EF4-FFF2-40B4-BE49-F238E27FC236}">
                      <a16:creationId xmlns:a16="http://schemas.microsoft.com/office/drawing/2014/main" id="{D284D838-6544-4D90-9DA7-828B6275F308}"/>
                    </a:ext>
                  </a:extLst>
                </p:cNvPr>
                <p:cNvSpPr>
                  <a:spLocks/>
                </p:cNvSpPr>
                <p:nvPr/>
              </p:nvSpPr>
              <p:spPr bwMode="auto">
                <a:xfrm>
                  <a:off x="4724" y="2136"/>
                  <a:ext cx="5" cy="7"/>
                </a:xfrm>
                <a:custGeom>
                  <a:avLst/>
                  <a:gdLst>
                    <a:gd name="T0" fmla="*/ 3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3"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2" name="Freeform 3079">
                  <a:extLst>
                    <a:ext uri="{FF2B5EF4-FFF2-40B4-BE49-F238E27FC236}">
                      <a16:creationId xmlns:a16="http://schemas.microsoft.com/office/drawing/2014/main" id="{443CBA43-32A4-484D-8F18-1D0A6F8A0780}"/>
                    </a:ext>
                  </a:extLst>
                </p:cNvPr>
                <p:cNvSpPr>
                  <a:spLocks/>
                </p:cNvSpPr>
                <p:nvPr/>
              </p:nvSpPr>
              <p:spPr bwMode="auto">
                <a:xfrm>
                  <a:off x="4724" y="2164"/>
                  <a:ext cx="5" cy="8"/>
                </a:xfrm>
                <a:custGeom>
                  <a:avLst/>
                  <a:gdLst>
                    <a:gd name="T0" fmla="*/ 3 w 5"/>
                    <a:gd name="T1" fmla="*/ 8 h 8"/>
                    <a:gd name="T2" fmla="*/ 5 w 5"/>
                    <a:gd name="T3" fmla="*/ 0 h 8"/>
                    <a:gd name="T4" fmla="*/ 0 w 5"/>
                    <a:gd name="T5" fmla="*/ 6 h 8"/>
                  </a:gdLst>
                  <a:ahLst/>
                  <a:cxnLst>
                    <a:cxn ang="0">
                      <a:pos x="T0" y="T1"/>
                    </a:cxn>
                    <a:cxn ang="0">
                      <a:pos x="T2" y="T3"/>
                    </a:cxn>
                    <a:cxn ang="0">
                      <a:pos x="T4" y="T5"/>
                    </a:cxn>
                  </a:cxnLst>
                  <a:rect l="0" t="0" r="r" b="b"/>
                  <a:pathLst>
                    <a:path w="5" h="8">
                      <a:moveTo>
                        <a:pt x="3" y="8"/>
                      </a:moveTo>
                      <a:lnTo>
                        <a:pt x="5"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3" name="Freeform 3080">
                  <a:extLst>
                    <a:ext uri="{FF2B5EF4-FFF2-40B4-BE49-F238E27FC236}">
                      <a16:creationId xmlns:a16="http://schemas.microsoft.com/office/drawing/2014/main" id="{A9A6D668-2004-47BD-89D7-1BF5B58CE281}"/>
                    </a:ext>
                  </a:extLst>
                </p:cNvPr>
                <p:cNvSpPr>
                  <a:spLocks/>
                </p:cNvSpPr>
                <p:nvPr/>
              </p:nvSpPr>
              <p:spPr bwMode="auto">
                <a:xfrm>
                  <a:off x="4723" y="2193"/>
                  <a:ext cx="6" cy="7"/>
                </a:xfrm>
                <a:custGeom>
                  <a:avLst/>
                  <a:gdLst>
                    <a:gd name="T0" fmla="*/ 3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3"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4" name="Freeform 3081">
                  <a:extLst>
                    <a:ext uri="{FF2B5EF4-FFF2-40B4-BE49-F238E27FC236}">
                      <a16:creationId xmlns:a16="http://schemas.microsoft.com/office/drawing/2014/main" id="{2E31E5B0-E219-42A4-AA59-667BE7E698B7}"/>
                    </a:ext>
                  </a:extLst>
                </p:cNvPr>
                <p:cNvSpPr>
                  <a:spLocks/>
                </p:cNvSpPr>
                <p:nvPr/>
              </p:nvSpPr>
              <p:spPr bwMode="auto">
                <a:xfrm>
                  <a:off x="4723" y="2222"/>
                  <a:ext cx="6" cy="6"/>
                </a:xfrm>
                <a:custGeom>
                  <a:avLst/>
                  <a:gdLst>
                    <a:gd name="T0" fmla="*/ 2 w 6"/>
                    <a:gd name="T1" fmla="*/ 6 h 6"/>
                    <a:gd name="T2" fmla="*/ 6 w 6"/>
                    <a:gd name="T3" fmla="*/ 0 h 6"/>
                    <a:gd name="T4" fmla="*/ 0 w 6"/>
                    <a:gd name="T5" fmla="*/ 4 h 6"/>
                  </a:gdLst>
                  <a:ahLst/>
                  <a:cxnLst>
                    <a:cxn ang="0">
                      <a:pos x="T0" y="T1"/>
                    </a:cxn>
                    <a:cxn ang="0">
                      <a:pos x="T2" y="T3"/>
                    </a:cxn>
                    <a:cxn ang="0">
                      <a:pos x="T4" y="T5"/>
                    </a:cxn>
                  </a:cxnLst>
                  <a:rect l="0" t="0" r="r" b="b"/>
                  <a:pathLst>
                    <a:path w="6" h="6">
                      <a:moveTo>
                        <a:pt x="2" y="6"/>
                      </a:moveTo>
                      <a:lnTo>
                        <a:pt x="6"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5" name="Freeform 3082">
                  <a:extLst>
                    <a:ext uri="{FF2B5EF4-FFF2-40B4-BE49-F238E27FC236}">
                      <a16:creationId xmlns:a16="http://schemas.microsoft.com/office/drawing/2014/main" id="{83913F01-5525-425D-850E-3A4219372CDC}"/>
                    </a:ext>
                  </a:extLst>
                </p:cNvPr>
                <p:cNvSpPr>
                  <a:spLocks/>
                </p:cNvSpPr>
                <p:nvPr/>
              </p:nvSpPr>
              <p:spPr bwMode="auto">
                <a:xfrm>
                  <a:off x="4723" y="2250"/>
                  <a:ext cx="6" cy="6"/>
                </a:xfrm>
                <a:custGeom>
                  <a:avLst/>
                  <a:gdLst>
                    <a:gd name="T0" fmla="*/ 2 w 6"/>
                    <a:gd name="T1" fmla="*/ 6 h 6"/>
                    <a:gd name="T2" fmla="*/ 6 w 6"/>
                    <a:gd name="T3" fmla="*/ 0 h 6"/>
                    <a:gd name="T4" fmla="*/ 0 w 6"/>
                    <a:gd name="T5" fmla="*/ 4 h 6"/>
                  </a:gdLst>
                  <a:ahLst/>
                  <a:cxnLst>
                    <a:cxn ang="0">
                      <a:pos x="T0" y="T1"/>
                    </a:cxn>
                    <a:cxn ang="0">
                      <a:pos x="T2" y="T3"/>
                    </a:cxn>
                    <a:cxn ang="0">
                      <a:pos x="T4" y="T5"/>
                    </a:cxn>
                  </a:cxnLst>
                  <a:rect l="0" t="0" r="r" b="b"/>
                  <a:pathLst>
                    <a:path w="6" h="6">
                      <a:moveTo>
                        <a:pt x="2" y="6"/>
                      </a:moveTo>
                      <a:lnTo>
                        <a:pt x="6"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6" name="Freeform 3083">
                  <a:extLst>
                    <a:ext uri="{FF2B5EF4-FFF2-40B4-BE49-F238E27FC236}">
                      <a16:creationId xmlns:a16="http://schemas.microsoft.com/office/drawing/2014/main" id="{AD450E79-8AE6-478C-94B3-B52833857FA7}"/>
                    </a:ext>
                  </a:extLst>
                </p:cNvPr>
                <p:cNvSpPr>
                  <a:spLocks/>
                </p:cNvSpPr>
                <p:nvPr/>
              </p:nvSpPr>
              <p:spPr bwMode="auto">
                <a:xfrm>
                  <a:off x="4724" y="2279"/>
                  <a:ext cx="5" cy="6"/>
                </a:xfrm>
                <a:custGeom>
                  <a:avLst/>
                  <a:gdLst>
                    <a:gd name="T0" fmla="*/ 2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2"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7" name="Freeform 3084">
                  <a:extLst>
                    <a:ext uri="{FF2B5EF4-FFF2-40B4-BE49-F238E27FC236}">
                      <a16:creationId xmlns:a16="http://schemas.microsoft.com/office/drawing/2014/main" id="{6258E463-7AC2-4937-8C6B-FF81846C6AA8}"/>
                    </a:ext>
                  </a:extLst>
                </p:cNvPr>
                <p:cNvSpPr>
                  <a:spLocks/>
                </p:cNvSpPr>
                <p:nvPr/>
              </p:nvSpPr>
              <p:spPr bwMode="auto">
                <a:xfrm>
                  <a:off x="4724" y="2308"/>
                  <a:ext cx="5" cy="6"/>
                </a:xfrm>
                <a:custGeom>
                  <a:avLst/>
                  <a:gdLst>
                    <a:gd name="T0" fmla="*/ 3 w 5"/>
                    <a:gd name="T1" fmla="*/ 6 h 6"/>
                    <a:gd name="T2" fmla="*/ 5 w 5"/>
                    <a:gd name="T3" fmla="*/ 0 h 6"/>
                    <a:gd name="T4" fmla="*/ 0 w 5"/>
                    <a:gd name="T5" fmla="*/ 5 h 6"/>
                  </a:gdLst>
                  <a:ahLst/>
                  <a:cxnLst>
                    <a:cxn ang="0">
                      <a:pos x="T0" y="T1"/>
                    </a:cxn>
                    <a:cxn ang="0">
                      <a:pos x="T2" y="T3"/>
                    </a:cxn>
                    <a:cxn ang="0">
                      <a:pos x="T4" y="T5"/>
                    </a:cxn>
                  </a:cxnLst>
                  <a:rect l="0" t="0" r="r" b="b"/>
                  <a:pathLst>
                    <a:path w="5" h="6">
                      <a:moveTo>
                        <a:pt x="3" y="6"/>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8" name="Freeform 3085">
                  <a:extLst>
                    <a:ext uri="{FF2B5EF4-FFF2-40B4-BE49-F238E27FC236}">
                      <a16:creationId xmlns:a16="http://schemas.microsoft.com/office/drawing/2014/main" id="{92A8DB0C-0A3E-4EF7-B2E0-8B55B60AF246}"/>
                    </a:ext>
                  </a:extLst>
                </p:cNvPr>
                <p:cNvSpPr>
                  <a:spLocks/>
                </p:cNvSpPr>
                <p:nvPr/>
              </p:nvSpPr>
              <p:spPr bwMode="auto">
                <a:xfrm>
                  <a:off x="4725" y="2337"/>
                  <a:ext cx="4" cy="6"/>
                </a:xfrm>
                <a:custGeom>
                  <a:avLst/>
                  <a:gdLst>
                    <a:gd name="T0" fmla="*/ 2 w 4"/>
                    <a:gd name="T1" fmla="*/ 6 h 6"/>
                    <a:gd name="T2" fmla="*/ 4 w 4"/>
                    <a:gd name="T3" fmla="*/ 0 h 6"/>
                    <a:gd name="T4" fmla="*/ 0 w 4"/>
                    <a:gd name="T5" fmla="*/ 4 h 6"/>
                  </a:gdLst>
                  <a:ahLst/>
                  <a:cxnLst>
                    <a:cxn ang="0">
                      <a:pos x="T0" y="T1"/>
                    </a:cxn>
                    <a:cxn ang="0">
                      <a:pos x="T2" y="T3"/>
                    </a:cxn>
                    <a:cxn ang="0">
                      <a:pos x="T4" y="T5"/>
                    </a:cxn>
                  </a:cxnLst>
                  <a:rect l="0" t="0" r="r" b="b"/>
                  <a:pathLst>
                    <a:path w="4" h="6">
                      <a:moveTo>
                        <a:pt x="2" y="6"/>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9" name="Freeform 3086">
                  <a:extLst>
                    <a:ext uri="{FF2B5EF4-FFF2-40B4-BE49-F238E27FC236}">
                      <a16:creationId xmlns:a16="http://schemas.microsoft.com/office/drawing/2014/main" id="{E66A74CC-911D-43BE-87B3-895A856AF95F}"/>
                    </a:ext>
                  </a:extLst>
                </p:cNvPr>
                <p:cNvSpPr>
                  <a:spLocks/>
                </p:cNvSpPr>
                <p:nvPr/>
              </p:nvSpPr>
              <p:spPr bwMode="auto">
                <a:xfrm>
                  <a:off x="4723" y="2365"/>
                  <a:ext cx="6" cy="6"/>
                </a:xfrm>
                <a:custGeom>
                  <a:avLst/>
                  <a:gdLst>
                    <a:gd name="T0" fmla="*/ 2 w 6"/>
                    <a:gd name="T1" fmla="*/ 6 h 6"/>
                    <a:gd name="T2" fmla="*/ 6 w 6"/>
                    <a:gd name="T3" fmla="*/ 0 h 6"/>
                    <a:gd name="T4" fmla="*/ 0 w 6"/>
                    <a:gd name="T5" fmla="*/ 3 h 6"/>
                  </a:gdLst>
                  <a:ahLst/>
                  <a:cxnLst>
                    <a:cxn ang="0">
                      <a:pos x="T0" y="T1"/>
                    </a:cxn>
                    <a:cxn ang="0">
                      <a:pos x="T2" y="T3"/>
                    </a:cxn>
                    <a:cxn ang="0">
                      <a:pos x="T4" y="T5"/>
                    </a:cxn>
                  </a:cxnLst>
                  <a:rect l="0" t="0" r="r" b="b"/>
                  <a:pathLst>
                    <a:path w="6" h="6">
                      <a:moveTo>
                        <a:pt x="2" y="6"/>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0" name="Freeform 3087">
                  <a:extLst>
                    <a:ext uri="{FF2B5EF4-FFF2-40B4-BE49-F238E27FC236}">
                      <a16:creationId xmlns:a16="http://schemas.microsoft.com/office/drawing/2014/main" id="{D98DCFBD-08ED-4101-AD21-23CFF6C31175}"/>
                    </a:ext>
                  </a:extLst>
                </p:cNvPr>
                <p:cNvSpPr>
                  <a:spLocks/>
                </p:cNvSpPr>
                <p:nvPr/>
              </p:nvSpPr>
              <p:spPr bwMode="auto">
                <a:xfrm>
                  <a:off x="4721" y="2394"/>
                  <a:ext cx="8" cy="4"/>
                </a:xfrm>
                <a:custGeom>
                  <a:avLst/>
                  <a:gdLst>
                    <a:gd name="T0" fmla="*/ 2 w 8"/>
                    <a:gd name="T1" fmla="*/ 4 h 4"/>
                    <a:gd name="T2" fmla="*/ 8 w 8"/>
                    <a:gd name="T3" fmla="*/ 0 h 4"/>
                    <a:gd name="T4" fmla="*/ 0 w 8"/>
                    <a:gd name="T5" fmla="*/ 1 h 4"/>
                  </a:gdLst>
                  <a:ahLst/>
                  <a:cxnLst>
                    <a:cxn ang="0">
                      <a:pos x="T0" y="T1"/>
                    </a:cxn>
                    <a:cxn ang="0">
                      <a:pos x="T2" y="T3"/>
                    </a:cxn>
                    <a:cxn ang="0">
                      <a:pos x="T4" y="T5"/>
                    </a:cxn>
                  </a:cxnLst>
                  <a:rect l="0" t="0" r="r" b="b"/>
                  <a:pathLst>
                    <a:path w="8" h="4">
                      <a:moveTo>
                        <a:pt x="2" y="4"/>
                      </a:moveTo>
                      <a:lnTo>
                        <a:pt x="8"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1" name="Freeform 3088">
                  <a:extLst>
                    <a:ext uri="{FF2B5EF4-FFF2-40B4-BE49-F238E27FC236}">
                      <a16:creationId xmlns:a16="http://schemas.microsoft.com/office/drawing/2014/main" id="{22AD04CB-91E3-4D2D-9582-C250480773C8}"/>
                    </a:ext>
                  </a:extLst>
                </p:cNvPr>
                <p:cNvSpPr>
                  <a:spLocks/>
                </p:cNvSpPr>
                <p:nvPr/>
              </p:nvSpPr>
              <p:spPr bwMode="auto">
                <a:xfrm>
                  <a:off x="4720" y="2421"/>
                  <a:ext cx="9" cy="4"/>
                </a:xfrm>
                <a:custGeom>
                  <a:avLst/>
                  <a:gdLst>
                    <a:gd name="T0" fmla="*/ 0 w 9"/>
                    <a:gd name="T1" fmla="*/ 4 h 4"/>
                    <a:gd name="T2" fmla="*/ 9 w 9"/>
                    <a:gd name="T3" fmla="*/ 2 h 4"/>
                    <a:gd name="T4" fmla="*/ 0 w 9"/>
                    <a:gd name="T5" fmla="*/ 0 h 4"/>
                  </a:gdLst>
                  <a:ahLst/>
                  <a:cxnLst>
                    <a:cxn ang="0">
                      <a:pos x="T0" y="T1"/>
                    </a:cxn>
                    <a:cxn ang="0">
                      <a:pos x="T2" y="T3"/>
                    </a:cxn>
                    <a:cxn ang="0">
                      <a:pos x="T4" y="T5"/>
                    </a:cxn>
                  </a:cxnLst>
                  <a:rect l="0" t="0" r="r" b="b"/>
                  <a:pathLst>
                    <a:path w="9" h="4">
                      <a:moveTo>
                        <a:pt x="0" y="4"/>
                      </a:moveTo>
                      <a:lnTo>
                        <a:pt x="9"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2" name="Freeform 3089">
                  <a:extLst>
                    <a:ext uri="{FF2B5EF4-FFF2-40B4-BE49-F238E27FC236}">
                      <a16:creationId xmlns:a16="http://schemas.microsoft.com/office/drawing/2014/main" id="{3F898DD7-6DE2-42AE-859A-8C00D1750FF3}"/>
                    </a:ext>
                  </a:extLst>
                </p:cNvPr>
                <p:cNvSpPr>
                  <a:spLocks/>
                </p:cNvSpPr>
                <p:nvPr/>
              </p:nvSpPr>
              <p:spPr bwMode="auto">
                <a:xfrm>
                  <a:off x="4719" y="2448"/>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3" name="Freeform 3090">
                  <a:extLst>
                    <a:ext uri="{FF2B5EF4-FFF2-40B4-BE49-F238E27FC236}">
                      <a16:creationId xmlns:a16="http://schemas.microsoft.com/office/drawing/2014/main" id="{86399F48-4093-47F3-96D7-C6382808ED06}"/>
                    </a:ext>
                  </a:extLst>
                </p:cNvPr>
                <p:cNvSpPr>
                  <a:spLocks/>
                </p:cNvSpPr>
                <p:nvPr/>
              </p:nvSpPr>
              <p:spPr bwMode="auto">
                <a:xfrm>
                  <a:off x="4720" y="2477"/>
                  <a:ext cx="9" cy="4"/>
                </a:xfrm>
                <a:custGeom>
                  <a:avLst/>
                  <a:gdLst>
                    <a:gd name="T0" fmla="*/ 0 w 9"/>
                    <a:gd name="T1" fmla="*/ 4 h 4"/>
                    <a:gd name="T2" fmla="*/ 9 w 9"/>
                    <a:gd name="T3" fmla="*/ 3 h 4"/>
                    <a:gd name="T4" fmla="*/ 1 w 9"/>
                    <a:gd name="T5" fmla="*/ 0 h 4"/>
                  </a:gdLst>
                  <a:ahLst/>
                  <a:cxnLst>
                    <a:cxn ang="0">
                      <a:pos x="T0" y="T1"/>
                    </a:cxn>
                    <a:cxn ang="0">
                      <a:pos x="T2" y="T3"/>
                    </a:cxn>
                    <a:cxn ang="0">
                      <a:pos x="T4" y="T5"/>
                    </a:cxn>
                  </a:cxnLst>
                  <a:rect l="0" t="0" r="r" b="b"/>
                  <a:pathLst>
                    <a:path w="9" h="4">
                      <a:moveTo>
                        <a:pt x="0" y="4"/>
                      </a:moveTo>
                      <a:lnTo>
                        <a:pt x="9"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4" name="Freeform 3091">
                  <a:extLst>
                    <a:ext uri="{FF2B5EF4-FFF2-40B4-BE49-F238E27FC236}">
                      <a16:creationId xmlns:a16="http://schemas.microsoft.com/office/drawing/2014/main" id="{4BDD70E1-2037-49C3-A6D6-DA31325F89E5}"/>
                    </a:ext>
                  </a:extLst>
                </p:cNvPr>
                <p:cNvSpPr>
                  <a:spLocks/>
                </p:cNvSpPr>
                <p:nvPr/>
              </p:nvSpPr>
              <p:spPr bwMode="auto">
                <a:xfrm>
                  <a:off x="4723" y="2507"/>
                  <a:ext cx="6" cy="2"/>
                </a:xfrm>
                <a:custGeom>
                  <a:avLst/>
                  <a:gdLst>
                    <a:gd name="T0" fmla="*/ 0 w 6"/>
                    <a:gd name="T1" fmla="*/ 2 h 2"/>
                    <a:gd name="T2" fmla="*/ 6 w 6"/>
                    <a:gd name="T3" fmla="*/ 2 h 2"/>
                    <a:gd name="T4" fmla="*/ 0 w 6"/>
                    <a:gd name="T5" fmla="*/ 0 h 2"/>
                  </a:gdLst>
                  <a:ahLst/>
                  <a:cxnLst>
                    <a:cxn ang="0">
                      <a:pos x="T0" y="T1"/>
                    </a:cxn>
                    <a:cxn ang="0">
                      <a:pos x="T2" y="T3"/>
                    </a:cxn>
                    <a:cxn ang="0">
                      <a:pos x="T4" y="T5"/>
                    </a:cxn>
                  </a:cxnLst>
                  <a:rect l="0" t="0" r="r" b="b"/>
                  <a:pathLst>
                    <a:path w="6" h="2">
                      <a:moveTo>
                        <a:pt x="0" y="2"/>
                      </a:moveTo>
                      <a:lnTo>
                        <a:pt x="6"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5" name="Freeform 3092">
                  <a:extLst>
                    <a:ext uri="{FF2B5EF4-FFF2-40B4-BE49-F238E27FC236}">
                      <a16:creationId xmlns:a16="http://schemas.microsoft.com/office/drawing/2014/main" id="{A7A64267-909E-4E63-8D3B-216B6E40B06C}"/>
                    </a:ext>
                  </a:extLst>
                </p:cNvPr>
                <p:cNvSpPr>
                  <a:spLocks/>
                </p:cNvSpPr>
                <p:nvPr/>
              </p:nvSpPr>
              <p:spPr bwMode="auto">
                <a:xfrm>
                  <a:off x="4726" y="2536"/>
                  <a:ext cx="3" cy="2"/>
                </a:xfrm>
                <a:custGeom>
                  <a:avLst/>
                  <a:gdLst>
                    <a:gd name="T0" fmla="*/ 0 w 3"/>
                    <a:gd name="T1" fmla="*/ 2 h 2"/>
                    <a:gd name="T2" fmla="*/ 3 w 3"/>
                    <a:gd name="T3" fmla="*/ 2 h 2"/>
                    <a:gd name="T4" fmla="*/ 0 w 3"/>
                    <a:gd name="T5" fmla="*/ 0 h 2"/>
                  </a:gdLst>
                  <a:ahLst/>
                  <a:cxnLst>
                    <a:cxn ang="0">
                      <a:pos x="T0" y="T1"/>
                    </a:cxn>
                    <a:cxn ang="0">
                      <a:pos x="T2" y="T3"/>
                    </a:cxn>
                    <a:cxn ang="0">
                      <a:pos x="T4" y="T5"/>
                    </a:cxn>
                  </a:cxnLst>
                  <a:rect l="0" t="0" r="r" b="b"/>
                  <a:pathLst>
                    <a:path w="3" h="2">
                      <a:moveTo>
                        <a:pt x="0" y="2"/>
                      </a:moveTo>
                      <a:lnTo>
                        <a:pt x="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6" name="Freeform 3093">
                  <a:extLst>
                    <a:ext uri="{FF2B5EF4-FFF2-40B4-BE49-F238E27FC236}">
                      <a16:creationId xmlns:a16="http://schemas.microsoft.com/office/drawing/2014/main" id="{B19942EE-E318-4FAA-A812-7267D963A4A1}"/>
                    </a:ext>
                  </a:extLst>
                </p:cNvPr>
                <p:cNvSpPr>
                  <a:spLocks/>
                </p:cNvSpPr>
                <p:nvPr/>
              </p:nvSpPr>
              <p:spPr bwMode="auto">
                <a:xfrm>
                  <a:off x="4729" y="256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7" name="Freeform 3094">
                  <a:extLst>
                    <a:ext uri="{FF2B5EF4-FFF2-40B4-BE49-F238E27FC236}">
                      <a16:creationId xmlns:a16="http://schemas.microsoft.com/office/drawing/2014/main" id="{7E5215F7-2C4B-4B01-BF75-EC98F2898EA8}"/>
                    </a:ext>
                  </a:extLst>
                </p:cNvPr>
                <p:cNvSpPr>
                  <a:spLocks/>
                </p:cNvSpPr>
                <p:nvPr/>
              </p:nvSpPr>
              <p:spPr bwMode="auto">
                <a:xfrm>
                  <a:off x="4729" y="2595"/>
                  <a:ext cx="2" cy="1"/>
                </a:xfrm>
                <a:custGeom>
                  <a:avLst/>
                  <a:gdLst>
                    <a:gd name="T0" fmla="*/ 1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1"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8" name="Line 3095">
                  <a:extLst>
                    <a:ext uri="{FF2B5EF4-FFF2-40B4-BE49-F238E27FC236}">
                      <a16:creationId xmlns:a16="http://schemas.microsoft.com/office/drawing/2014/main" id="{929FCBB0-4EAD-4CA4-88BA-5818B4D8F716}"/>
                    </a:ext>
                  </a:extLst>
                </p:cNvPr>
                <p:cNvSpPr>
                  <a:spLocks noChangeShapeType="1"/>
                </p:cNvSpPr>
                <p:nvPr/>
              </p:nvSpPr>
              <p:spPr bwMode="auto">
                <a:xfrm flipH="1">
                  <a:off x="3840" y="1696"/>
                  <a:ext cx="1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9" name="Line 3096">
                  <a:extLst>
                    <a:ext uri="{FF2B5EF4-FFF2-40B4-BE49-F238E27FC236}">
                      <a16:creationId xmlns:a16="http://schemas.microsoft.com/office/drawing/2014/main" id="{EA2C1085-BF26-484A-BB61-364025F79C8D}"/>
                    </a:ext>
                  </a:extLst>
                </p:cNvPr>
                <p:cNvSpPr>
                  <a:spLocks noChangeShapeType="1"/>
                </p:cNvSpPr>
                <p:nvPr/>
              </p:nvSpPr>
              <p:spPr bwMode="auto">
                <a:xfrm flipH="1">
                  <a:off x="3840" y="1727"/>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0" name="Line 3097">
                  <a:extLst>
                    <a:ext uri="{FF2B5EF4-FFF2-40B4-BE49-F238E27FC236}">
                      <a16:creationId xmlns:a16="http://schemas.microsoft.com/office/drawing/2014/main" id="{115FDA6C-8327-4B09-ADBB-606270C6DF00}"/>
                    </a:ext>
                  </a:extLst>
                </p:cNvPr>
                <p:cNvSpPr>
                  <a:spLocks noChangeShapeType="1"/>
                </p:cNvSpPr>
                <p:nvPr/>
              </p:nvSpPr>
              <p:spPr bwMode="auto">
                <a:xfrm flipH="1">
                  <a:off x="3840" y="1756"/>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1" name="Line 3098">
                  <a:extLst>
                    <a:ext uri="{FF2B5EF4-FFF2-40B4-BE49-F238E27FC236}">
                      <a16:creationId xmlns:a16="http://schemas.microsoft.com/office/drawing/2014/main" id="{F85055D4-B6FE-4F33-84A1-B7ADFCB04A52}"/>
                    </a:ext>
                  </a:extLst>
                </p:cNvPr>
                <p:cNvSpPr>
                  <a:spLocks noChangeShapeType="1"/>
                </p:cNvSpPr>
                <p:nvPr/>
              </p:nvSpPr>
              <p:spPr bwMode="auto">
                <a:xfrm flipH="1">
                  <a:off x="3840" y="1786"/>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2" name="Line 3099">
                  <a:extLst>
                    <a:ext uri="{FF2B5EF4-FFF2-40B4-BE49-F238E27FC236}">
                      <a16:creationId xmlns:a16="http://schemas.microsoft.com/office/drawing/2014/main" id="{3E4F659A-296D-4B08-9CAB-4762EDDA9C1A}"/>
                    </a:ext>
                  </a:extLst>
                </p:cNvPr>
                <p:cNvSpPr>
                  <a:spLocks noChangeShapeType="1"/>
                </p:cNvSpPr>
                <p:nvPr/>
              </p:nvSpPr>
              <p:spPr bwMode="auto">
                <a:xfrm flipH="1">
                  <a:off x="3840" y="1814"/>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3" name="Line 3100">
                  <a:extLst>
                    <a:ext uri="{FF2B5EF4-FFF2-40B4-BE49-F238E27FC236}">
                      <a16:creationId xmlns:a16="http://schemas.microsoft.com/office/drawing/2014/main" id="{CE4AC6CF-FE2D-478A-921B-D426233CD57C}"/>
                    </a:ext>
                  </a:extLst>
                </p:cNvPr>
                <p:cNvSpPr>
                  <a:spLocks noChangeShapeType="1"/>
                </p:cNvSpPr>
                <p:nvPr/>
              </p:nvSpPr>
              <p:spPr bwMode="auto">
                <a:xfrm flipH="1">
                  <a:off x="3840" y="1841"/>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4" name="Line 3101">
                  <a:extLst>
                    <a:ext uri="{FF2B5EF4-FFF2-40B4-BE49-F238E27FC236}">
                      <a16:creationId xmlns:a16="http://schemas.microsoft.com/office/drawing/2014/main" id="{2A74AA81-458F-4EA3-9484-504D17C42406}"/>
                    </a:ext>
                  </a:extLst>
                </p:cNvPr>
                <p:cNvSpPr>
                  <a:spLocks noChangeShapeType="1"/>
                </p:cNvSpPr>
                <p:nvPr/>
              </p:nvSpPr>
              <p:spPr bwMode="auto">
                <a:xfrm flipH="1">
                  <a:off x="3840" y="1866"/>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5" name="Line 3102">
                  <a:extLst>
                    <a:ext uri="{FF2B5EF4-FFF2-40B4-BE49-F238E27FC236}">
                      <a16:creationId xmlns:a16="http://schemas.microsoft.com/office/drawing/2014/main" id="{7D385E3E-5BF3-462F-A3D5-7BA611B30AB1}"/>
                    </a:ext>
                  </a:extLst>
                </p:cNvPr>
                <p:cNvSpPr>
                  <a:spLocks noChangeShapeType="1"/>
                </p:cNvSpPr>
                <p:nvPr/>
              </p:nvSpPr>
              <p:spPr bwMode="auto">
                <a:xfrm flipH="1">
                  <a:off x="3840" y="1891"/>
                  <a:ext cx="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6" name="Line 3103">
                  <a:extLst>
                    <a:ext uri="{FF2B5EF4-FFF2-40B4-BE49-F238E27FC236}">
                      <a16:creationId xmlns:a16="http://schemas.microsoft.com/office/drawing/2014/main" id="{227E1447-1419-4083-838A-22428EE11643}"/>
                    </a:ext>
                  </a:extLst>
                </p:cNvPr>
                <p:cNvSpPr>
                  <a:spLocks noChangeShapeType="1"/>
                </p:cNvSpPr>
                <p:nvPr/>
              </p:nvSpPr>
              <p:spPr bwMode="auto">
                <a:xfrm>
                  <a:off x="3840" y="1915"/>
                  <a:ext cx="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7" name="Line 3104">
                  <a:extLst>
                    <a:ext uri="{FF2B5EF4-FFF2-40B4-BE49-F238E27FC236}">
                      <a16:creationId xmlns:a16="http://schemas.microsoft.com/office/drawing/2014/main" id="{27820640-4738-4A34-B38A-C35FDFC9F235}"/>
                    </a:ext>
                  </a:extLst>
                </p:cNvPr>
                <p:cNvSpPr>
                  <a:spLocks noChangeShapeType="1"/>
                </p:cNvSpPr>
                <p:nvPr/>
              </p:nvSpPr>
              <p:spPr bwMode="auto">
                <a:xfrm>
                  <a:off x="3837" y="1942"/>
                  <a:ext cx="3"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8" name="Line 3105">
                  <a:extLst>
                    <a:ext uri="{FF2B5EF4-FFF2-40B4-BE49-F238E27FC236}">
                      <a16:creationId xmlns:a16="http://schemas.microsoft.com/office/drawing/2014/main" id="{82154021-13B8-4660-98F7-4590FAF61EB3}"/>
                    </a:ext>
                  </a:extLst>
                </p:cNvPr>
                <p:cNvSpPr>
                  <a:spLocks noChangeShapeType="1"/>
                </p:cNvSpPr>
                <p:nvPr/>
              </p:nvSpPr>
              <p:spPr bwMode="auto">
                <a:xfrm>
                  <a:off x="3833" y="1971"/>
                  <a:ext cx="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9" name="Line 3106">
                  <a:extLst>
                    <a:ext uri="{FF2B5EF4-FFF2-40B4-BE49-F238E27FC236}">
                      <a16:creationId xmlns:a16="http://schemas.microsoft.com/office/drawing/2014/main" id="{32EDF04D-538D-4580-8A2E-65A5EE83ADF2}"/>
                    </a:ext>
                  </a:extLst>
                </p:cNvPr>
                <p:cNvSpPr>
                  <a:spLocks noChangeShapeType="1"/>
                </p:cNvSpPr>
                <p:nvPr/>
              </p:nvSpPr>
              <p:spPr bwMode="auto">
                <a:xfrm>
                  <a:off x="3828" y="2004"/>
                  <a:ext cx="1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0" name="Line 3107">
                  <a:extLst>
                    <a:ext uri="{FF2B5EF4-FFF2-40B4-BE49-F238E27FC236}">
                      <a16:creationId xmlns:a16="http://schemas.microsoft.com/office/drawing/2014/main" id="{9D4B0DEB-D332-46E0-9169-5AE72A1E07B1}"/>
                    </a:ext>
                  </a:extLst>
                </p:cNvPr>
                <p:cNvSpPr>
                  <a:spLocks noChangeShapeType="1"/>
                </p:cNvSpPr>
                <p:nvPr/>
              </p:nvSpPr>
              <p:spPr bwMode="auto">
                <a:xfrm>
                  <a:off x="3826" y="2040"/>
                  <a:ext cx="1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1" name="Line 3108">
                  <a:extLst>
                    <a:ext uri="{FF2B5EF4-FFF2-40B4-BE49-F238E27FC236}">
                      <a16:creationId xmlns:a16="http://schemas.microsoft.com/office/drawing/2014/main" id="{C298336C-55F9-4433-B724-15AE9A8FD3D5}"/>
                    </a:ext>
                  </a:extLst>
                </p:cNvPr>
                <p:cNvSpPr>
                  <a:spLocks noChangeShapeType="1"/>
                </p:cNvSpPr>
                <p:nvPr/>
              </p:nvSpPr>
              <p:spPr bwMode="auto">
                <a:xfrm>
                  <a:off x="3826" y="2078"/>
                  <a:ext cx="1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2" name="Line 3109">
                  <a:extLst>
                    <a:ext uri="{FF2B5EF4-FFF2-40B4-BE49-F238E27FC236}">
                      <a16:creationId xmlns:a16="http://schemas.microsoft.com/office/drawing/2014/main" id="{984C1FF3-FCDE-4712-A6C5-26DBB4D8BC40}"/>
                    </a:ext>
                  </a:extLst>
                </p:cNvPr>
                <p:cNvSpPr>
                  <a:spLocks noChangeShapeType="1"/>
                </p:cNvSpPr>
                <p:nvPr/>
              </p:nvSpPr>
              <p:spPr bwMode="auto">
                <a:xfrm flipV="1">
                  <a:off x="3828" y="2107"/>
                  <a:ext cx="1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3" name="Line 3110">
                  <a:extLst>
                    <a:ext uri="{FF2B5EF4-FFF2-40B4-BE49-F238E27FC236}">
                      <a16:creationId xmlns:a16="http://schemas.microsoft.com/office/drawing/2014/main" id="{732C23A8-E788-42DB-86A2-05ACF52FF77E}"/>
                    </a:ext>
                  </a:extLst>
                </p:cNvPr>
                <p:cNvSpPr>
                  <a:spLocks noChangeShapeType="1"/>
                </p:cNvSpPr>
                <p:nvPr/>
              </p:nvSpPr>
              <p:spPr bwMode="auto">
                <a:xfrm flipV="1">
                  <a:off x="3829" y="2136"/>
                  <a:ext cx="1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4" name="Line 3111">
                  <a:extLst>
                    <a:ext uri="{FF2B5EF4-FFF2-40B4-BE49-F238E27FC236}">
                      <a16:creationId xmlns:a16="http://schemas.microsoft.com/office/drawing/2014/main" id="{5FB9FC3C-1885-4F00-8402-A11371C3BB77}"/>
                    </a:ext>
                  </a:extLst>
                </p:cNvPr>
                <p:cNvSpPr>
                  <a:spLocks noChangeShapeType="1"/>
                </p:cNvSpPr>
                <p:nvPr/>
              </p:nvSpPr>
              <p:spPr bwMode="auto">
                <a:xfrm flipV="1">
                  <a:off x="3828" y="2164"/>
                  <a:ext cx="12"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5" name="Line 3112">
                  <a:extLst>
                    <a:ext uri="{FF2B5EF4-FFF2-40B4-BE49-F238E27FC236}">
                      <a16:creationId xmlns:a16="http://schemas.microsoft.com/office/drawing/2014/main" id="{3284ED4B-9C21-4F04-BF56-DDDDF017BCF4}"/>
                    </a:ext>
                  </a:extLst>
                </p:cNvPr>
                <p:cNvSpPr>
                  <a:spLocks noChangeShapeType="1"/>
                </p:cNvSpPr>
                <p:nvPr/>
              </p:nvSpPr>
              <p:spPr bwMode="auto">
                <a:xfrm flipV="1">
                  <a:off x="3825" y="2193"/>
                  <a:ext cx="1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6" name="Line 3113">
                  <a:extLst>
                    <a:ext uri="{FF2B5EF4-FFF2-40B4-BE49-F238E27FC236}">
                      <a16:creationId xmlns:a16="http://schemas.microsoft.com/office/drawing/2014/main" id="{50653CC6-3974-4AC4-BDC2-59F426C8B42D}"/>
                    </a:ext>
                  </a:extLst>
                </p:cNvPr>
                <p:cNvSpPr>
                  <a:spLocks noChangeShapeType="1"/>
                </p:cNvSpPr>
                <p:nvPr/>
              </p:nvSpPr>
              <p:spPr bwMode="auto">
                <a:xfrm flipV="1">
                  <a:off x="3822" y="2222"/>
                  <a:ext cx="18"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7" name="Line 3114">
                  <a:extLst>
                    <a:ext uri="{FF2B5EF4-FFF2-40B4-BE49-F238E27FC236}">
                      <a16:creationId xmlns:a16="http://schemas.microsoft.com/office/drawing/2014/main" id="{2E1EAA15-5A75-40C5-ACCE-06E310885DDE}"/>
                    </a:ext>
                  </a:extLst>
                </p:cNvPr>
                <p:cNvSpPr>
                  <a:spLocks noChangeShapeType="1"/>
                </p:cNvSpPr>
                <p:nvPr/>
              </p:nvSpPr>
              <p:spPr bwMode="auto">
                <a:xfrm flipV="1">
                  <a:off x="3820" y="2250"/>
                  <a:ext cx="2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8" name="Line 3115">
                  <a:extLst>
                    <a:ext uri="{FF2B5EF4-FFF2-40B4-BE49-F238E27FC236}">
                      <a16:creationId xmlns:a16="http://schemas.microsoft.com/office/drawing/2014/main" id="{4F863F79-6A4A-48DA-8435-66A9B5F2BBC8}"/>
                    </a:ext>
                  </a:extLst>
                </p:cNvPr>
                <p:cNvSpPr>
                  <a:spLocks noChangeShapeType="1"/>
                </p:cNvSpPr>
                <p:nvPr/>
              </p:nvSpPr>
              <p:spPr bwMode="auto">
                <a:xfrm flipV="1">
                  <a:off x="3820" y="2279"/>
                  <a:ext cx="20"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9" name="Line 3116">
                  <a:extLst>
                    <a:ext uri="{FF2B5EF4-FFF2-40B4-BE49-F238E27FC236}">
                      <a16:creationId xmlns:a16="http://schemas.microsoft.com/office/drawing/2014/main" id="{5F0B43AE-E20D-48B9-8248-50A300A243F8}"/>
                    </a:ext>
                  </a:extLst>
                </p:cNvPr>
                <p:cNvSpPr>
                  <a:spLocks noChangeShapeType="1"/>
                </p:cNvSpPr>
                <p:nvPr/>
              </p:nvSpPr>
              <p:spPr bwMode="auto">
                <a:xfrm flipV="1">
                  <a:off x="3821" y="2308"/>
                  <a:ext cx="1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0" name="Line 3117">
                  <a:extLst>
                    <a:ext uri="{FF2B5EF4-FFF2-40B4-BE49-F238E27FC236}">
                      <a16:creationId xmlns:a16="http://schemas.microsoft.com/office/drawing/2014/main" id="{8F2A095A-6AE3-464E-AC85-01D3A2B5371E}"/>
                    </a:ext>
                  </a:extLst>
                </p:cNvPr>
                <p:cNvSpPr>
                  <a:spLocks noChangeShapeType="1"/>
                </p:cNvSpPr>
                <p:nvPr/>
              </p:nvSpPr>
              <p:spPr bwMode="auto">
                <a:xfrm flipV="1">
                  <a:off x="3821" y="2337"/>
                  <a:ext cx="1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Line 3118">
                  <a:extLst>
                    <a:ext uri="{FF2B5EF4-FFF2-40B4-BE49-F238E27FC236}">
                      <a16:creationId xmlns:a16="http://schemas.microsoft.com/office/drawing/2014/main" id="{D28F90E3-C4C8-48F6-A28F-EED9EFE38EFE}"/>
                    </a:ext>
                  </a:extLst>
                </p:cNvPr>
                <p:cNvSpPr>
                  <a:spLocks noChangeShapeType="1"/>
                </p:cNvSpPr>
                <p:nvPr/>
              </p:nvSpPr>
              <p:spPr bwMode="auto">
                <a:xfrm flipV="1">
                  <a:off x="3819" y="2365"/>
                  <a:ext cx="2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2" name="Line 3119">
                  <a:extLst>
                    <a:ext uri="{FF2B5EF4-FFF2-40B4-BE49-F238E27FC236}">
                      <a16:creationId xmlns:a16="http://schemas.microsoft.com/office/drawing/2014/main" id="{95494731-FD97-4D4F-B214-FB6D6307988C}"/>
                    </a:ext>
                  </a:extLst>
                </p:cNvPr>
                <p:cNvSpPr>
                  <a:spLocks noChangeShapeType="1"/>
                </p:cNvSpPr>
                <p:nvPr/>
              </p:nvSpPr>
              <p:spPr bwMode="auto">
                <a:xfrm flipV="1">
                  <a:off x="3818" y="2394"/>
                  <a:ext cx="2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Line 3120">
                  <a:extLst>
                    <a:ext uri="{FF2B5EF4-FFF2-40B4-BE49-F238E27FC236}">
                      <a16:creationId xmlns:a16="http://schemas.microsoft.com/office/drawing/2014/main" id="{64717E36-EA99-4C54-A479-84BD65F30B77}"/>
                    </a:ext>
                  </a:extLst>
                </p:cNvPr>
                <p:cNvSpPr>
                  <a:spLocks noChangeShapeType="1"/>
                </p:cNvSpPr>
                <p:nvPr/>
              </p:nvSpPr>
              <p:spPr bwMode="auto">
                <a:xfrm>
                  <a:off x="3818" y="2416"/>
                  <a:ext cx="2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4" name="Line 3121">
                  <a:extLst>
                    <a:ext uri="{FF2B5EF4-FFF2-40B4-BE49-F238E27FC236}">
                      <a16:creationId xmlns:a16="http://schemas.microsoft.com/office/drawing/2014/main" id="{78E793DA-4CD1-4A2A-8250-1A55873E98AE}"/>
                    </a:ext>
                  </a:extLst>
                </p:cNvPr>
                <p:cNvSpPr>
                  <a:spLocks noChangeShapeType="1"/>
                </p:cNvSpPr>
                <p:nvPr/>
              </p:nvSpPr>
              <p:spPr bwMode="auto">
                <a:xfrm>
                  <a:off x="3823" y="2437"/>
                  <a:ext cx="1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Line 3122">
                  <a:extLst>
                    <a:ext uri="{FF2B5EF4-FFF2-40B4-BE49-F238E27FC236}">
                      <a16:creationId xmlns:a16="http://schemas.microsoft.com/office/drawing/2014/main" id="{279E6B3F-C5A1-4FE2-8E85-82B7B61B58F5}"/>
                    </a:ext>
                  </a:extLst>
                </p:cNvPr>
                <p:cNvSpPr>
                  <a:spLocks noChangeShapeType="1"/>
                </p:cNvSpPr>
                <p:nvPr/>
              </p:nvSpPr>
              <p:spPr bwMode="auto">
                <a:xfrm>
                  <a:off x="3831" y="2461"/>
                  <a:ext cx="9"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6" name="Line 3123">
                  <a:extLst>
                    <a:ext uri="{FF2B5EF4-FFF2-40B4-BE49-F238E27FC236}">
                      <a16:creationId xmlns:a16="http://schemas.microsoft.com/office/drawing/2014/main" id="{C45E04FD-8914-4E15-8439-140A722FD977}"/>
                    </a:ext>
                  </a:extLst>
                </p:cNvPr>
                <p:cNvSpPr>
                  <a:spLocks noChangeShapeType="1"/>
                </p:cNvSpPr>
                <p:nvPr/>
              </p:nvSpPr>
              <p:spPr bwMode="auto">
                <a:xfrm flipH="1">
                  <a:off x="3840" y="2490"/>
                  <a:ext cx="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Line 3124">
                  <a:extLst>
                    <a:ext uri="{FF2B5EF4-FFF2-40B4-BE49-F238E27FC236}">
                      <a16:creationId xmlns:a16="http://schemas.microsoft.com/office/drawing/2014/main" id="{2C693570-846D-4A15-823A-759A408D9647}"/>
                    </a:ext>
                  </a:extLst>
                </p:cNvPr>
                <p:cNvSpPr>
                  <a:spLocks noChangeShapeType="1"/>
                </p:cNvSpPr>
                <p:nvPr/>
              </p:nvSpPr>
              <p:spPr bwMode="auto">
                <a:xfrm flipH="1">
                  <a:off x="3840" y="2521"/>
                  <a:ext cx="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8" name="Line 3125">
                  <a:extLst>
                    <a:ext uri="{FF2B5EF4-FFF2-40B4-BE49-F238E27FC236}">
                      <a16:creationId xmlns:a16="http://schemas.microsoft.com/office/drawing/2014/main" id="{B77D6915-5062-431E-BC1F-44C8F9612F76}"/>
                    </a:ext>
                  </a:extLst>
                </p:cNvPr>
                <p:cNvSpPr>
                  <a:spLocks noChangeShapeType="1"/>
                </p:cNvSpPr>
                <p:nvPr/>
              </p:nvSpPr>
              <p:spPr bwMode="auto">
                <a:xfrm flipH="1">
                  <a:off x="3840" y="2553"/>
                  <a:ext cx="1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Line 3126">
                  <a:extLst>
                    <a:ext uri="{FF2B5EF4-FFF2-40B4-BE49-F238E27FC236}">
                      <a16:creationId xmlns:a16="http://schemas.microsoft.com/office/drawing/2014/main" id="{4BAFDB2F-5F97-422A-A241-D73E01D108D8}"/>
                    </a:ext>
                  </a:extLst>
                </p:cNvPr>
                <p:cNvSpPr>
                  <a:spLocks noChangeShapeType="1"/>
                </p:cNvSpPr>
                <p:nvPr/>
              </p:nvSpPr>
              <p:spPr bwMode="auto">
                <a:xfrm flipH="1">
                  <a:off x="3840" y="2585"/>
                  <a:ext cx="1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0" name="Line 3127">
                  <a:extLst>
                    <a:ext uri="{FF2B5EF4-FFF2-40B4-BE49-F238E27FC236}">
                      <a16:creationId xmlns:a16="http://schemas.microsoft.com/office/drawing/2014/main" id="{81E4FC78-59AF-49AC-8742-E69B200B4D4E}"/>
                    </a:ext>
                  </a:extLst>
                </p:cNvPr>
                <p:cNvSpPr>
                  <a:spLocks noChangeShapeType="1"/>
                </p:cNvSpPr>
                <p:nvPr/>
              </p:nvSpPr>
              <p:spPr bwMode="auto">
                <a:xfrm flipH="1">
                  <a:off x="3869" y="1693"/>
                  <a:ext cx="1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Line 3128">
                  <a:extLst>
                    <a:ext uri="{FF2B5EF4-FFF2-40B4-BE49-F238E27FC236}">
                      <a16:creationId xmlns:a16="http://schemas.microsoft.com/office/drawing/2014/main" id="{0C920732-2B9B-4987-8968-C6248FCA09AC}"/>
                    </a:ext>
                  </a:extLst>
                </p:cNvPr>
                <p:cNvSpPr>
                  <a:spLocks noChangeShapeType="1"/>
                </p:cNvSpPr>
                <p:nvPr/>
              </p:nvSpPr>
              <p:spPr bwMode="auto">
                <a:xfrm flipH="1">
                  <a:off x="3869" y="1721"/>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2" name="Line 3129">
                  <a:extLst>
                    <a:ext uri="{FF2B5EF4-FFF2-40B4-BE49-F238E27FC236}">
                      <a16:creationId xmlns:a16="http://schemas.microsoft.com/office/drawing/2014/main" id="{5010D2C8-E5FF-473C-8202-091FB690B0D0}"/>
                    </a:ext>
                  </a:extLst>
                </p:cNvPr>
                <p:cNvSpPr>
                  <a:spLocks noChangeShapeType="1"/>
                </p:cNvSpPr>
                <p:nvPr/>
              </p:nvSpPr>
              <p:spPr bwMode="auto">
                <a:xfrm flipH="1">
                  <a:off x="3869" y="1749"/>
                  <a:ext cx="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3" name="Line 3130">
                  <a:extLst>
                    <a:ext uri="{FF2B5EF4-FFF2-40B4-BE49-F238E27FC236}">
                      <a16:creationId xmlns:a16="http://schemas.microsoft.com/office/drawing/2014/main" id="{79322C53-D887-4CF0-9CFC-106F043F9FC2}"/>
                    </a:ext>
                  </a:extLst>
                </p:cNvPr>
                <p:cNvSpPr>
                  <a:spLocks noChangeShapeType="1"/>
                </p:cNvSpPr>
                <p:nvPr/>
              </p:nvSpPr>
              <p:spPr bwMode="auto">
                <a:xfrm flipH="1">
                  <a:off x="3869" y="1777"/>
                  <a:ext cx="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4" name="Line 3131">
                  <a:extLst>
                    <a:ext uri="{FF2B5EF4-FFF2-40B4-BE49-F238E27FC236}">
                      <a16:creationId xmlns:a16="http://schemas.microsoft.com/office/drawing/2014/main" id="{BD0EF2FA-E7A6-44A6-A153-DE4D96F1B86F}"/>
                    </a:ext>
                  </a:extLst>
                </p:cNvPr>
                <p:cNvSpPr>
                  <a:spLocks noChangeShapeType="1"/>
                </p:cNvSpPr>
                <p:nvPr/>
              </p:nvSpPr>
              <p:spPr bwMode="auto">
                <a:xfrm flipH="1">
                  <a:off x="3869" y="1807"/>
                  <a:ext cx="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5" name="Line 3132">
                  <a:extLst>
                    <a:ext uri="{FF2B5EF4-FFF2-40B4-BE49-F238E27FC236}">
                      <a16:creationId xmlns:a16="http://schemas.microsoft.com/office/drawing/2014/main" id="{4D020F23-B105-4837-8E51-131CE78C4FEF}"/>
                    </a:ext>
                  </a:extLst>
                </p:cNvPr>
                <p:cNvSpPr>
                  <a:spLocks noChangeShapeType="1"/>
                </p:cNvSpPr>
                <p:nvPr/>
              </p:nvSpPr>
              <p:spPr bwMode="auto">
                <a:xfrm flipH="1">
                  <a:off x="3869" y="1835"/>
                  <a:ext cx="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6" name="Line 3133">
                  <a:extLst>
                    <a:ext uri="{FF2B5EF4-FFF2-40B4-BE49-F238E27FC236}">
                      <a16:creationId xmlns:a16="http://schemas.microsoft.com/office/drawing/2014/main" id="{A149B629-795B-43C7-A5A0-6BB5FEF4723B}"/>
                    </a:ext>
                  </a:extLst>
                </p:cNvPr>
                <p:cNvSpPr>
                  <a:spLocks noChangeShapeType="1"/>
                </p:cNvSpPr>
                <p:nvPr/>
              </p:nvSpPr>
              <p:spPr bwMode="auto">
                <a:xfrm>
                  <a:off x="3868" y="1863"/>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7" name="Line 3134">
                  <a:extLst>
                    <a:ext uri="{FF2B5EF4-FFF2-40B4-BE49-F238E27FC236}">
                      <a16:creationId xmlns:a16="http://schemas.microsoft.com/office/drawing/2014/main" id="{1811A325-FFF5-49A1-8E13-54EF69C90B21}"/>
                    </a:ext>
                  </a:extLst>
                </p:cNvPr>
                <p:cNvSpPr>
                  <a:spLocks noChangeShapeType="1"/>
                </p:cNvSpPr>
                <p:nvPr/>
              </p:nvSpPr>
              <p:spPr bwMode="auto">
                <a:xfrm>
                  <a:off x="3865" y="1888"/>
                  <a:ext cx="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8" name="Line 3135">
                  <a:extLst>
                    <a:ext uri="{FF2B5EF4-FFF2-40B4-BE49-F238E27FC236}">
                      <a16:creationId xmlns:a16="http://schemas.microsoft.com/office/drawing/2014/main" id="{4B682528-393E-4E40-B38B-60E158CBA227}"/>
                    </a:ext>
                  </a:extLst>
                </p:cNvPr>
                <p:cNvSpPr>
                  <a:spLocks noChangeShapeType="1"/>
                </p:cNvSpPr>
                <p:nvPr/>
              </p:nvSpPr>
              <p:spPr bwMode="auto">
                <a:xfrm>
                  <a:off x="3862" y="1913"/>
                  <a:ext cx="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9" name="Line 3136">
                  <a:extLst>
                    <a:ext uri="{FF2B5EF4-FFF2-40B4-BE49-F238E27FC236}">
                      <a16:creationId xmlns:a16="http://schemas.microsoft.com/office/drawing/2014/main" id="{8F902360-63D1-4261-A39E-8DDBAFCD0309}"/>
                    </a:ext>
                  </a:extLst>
                </p:cNvPr>
                <p:cNvSpPr>
                  <a:spLocks noChangeShapeType="1"/>
                </p:cNvSpPr>
                <p:nvPr/>
              </p:nvSpPr>
              <p:spPr bwMode="auto">
                <a:xfrm>
                  <a:off x="3858" y="1937"/>
                  <a:ext cx="1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0" name="Line 3137">
                  <a:extLst>
                    <a:ext uri="{FF2B5EF4-FFF2-40B4-BE49-F238E27FC236}">
                      <a16:creationId xmlns:a16="http://schemas.microsoft.com/office/drawing/2014/main" id="{94D4B5CE-6AC6-4DEA-B1BB-BB0F30F8A4D9}"/>
                    </a:ext>
                  </a:extLst>
                </p:cNvPr>
                <p:cNvSpPr>
                  <a:spLocks noChangeShapeType="1"/>
                </p:cNvSpPr>
                <p:nvPr/>
              </p:nvSpPr>
              <p:spPr bwMode="auto">
                <a:xfrm>
                  <a:off x="3855" y="1964"/>
                  <a:ext cx="14"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1" name="Line 3138">
                  <a:extLst>
                    <a:ext uri="{FF2B5EF4-FFF2-40B4-BE49-F238E27FC236}">
                      <a16:creationId xmlns:a16="http://schemas.microsoft.com/office/drawing/2014/main" id="{404872E4-D96E-492F-9F2E-7C6A2C4EE8B1}"/>
                    </a:ext>
                  </a:extLst>
                </p:cNvPr>
                <p:cNvSpPr>
                  <a:spLocks noChangeShapeType="1"/>
                </p:cNvSpPr>
                <p:nvPr/>
              </p:nvSpPr>
              <p:spPr bwMode="auto">
                <a:xfrm>
                  <a:off x="3853" y="1995"/>
                  <a:ext cx="1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2" name="Line 3139">
                  <a:extLst>
                    <a:ext uri="{FF2B5EF4-FFF2-40B4-BE49-F238E27FC236}">
                      <a16:creationId xmlns:a16="http://schemas.microsoft.com/office/drawing/2014/main" id="{EB4907FB-4FAB-408B-971D-D2E7CA6B0199}"/>
                    </a:ext>
                  </a:extLst>
                </p:cNvPr>
                <p:cNvSpPr>
                  <a:spLocks noChangeShapeType="1"/>
                </p:cNvSpPr>
                <p:nvPr/>
              </p:nvSpPr>
              <p:spPr bwMode="auto">
                <a:xfrm>
                  <a:off x="3854" y="2029"/>
                  <a:ext cx="1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3" name="Line 3140">
                  <a:extLst>
                    <a:ext uri="{FF2B5EF4-FFF2-40B4-BE49-F238E27FC236}">
                      <a16:creationId xmlns:a16="http://schemas.microsoft.com/office/drawing/2014/main" id="{B0ABA5F9-517B-4887-9D42-31AF4DAD838E}"/>
                    </a:ext>
                  </a:extLst>
                </p:cNvPr>
                <p:cNvSpPr>
                  <a:spLocks noChangeShapeType="1"/>
                </p:cNvSpPr>
                <p:nvPr/>
              </p:nvSpPr>
              <p:spPr bwMode="auto">
                <a:xfrm>
                  <a:off x="3856" y="2066"/>
                  <a:ext cx="1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4" name="Line 3141">
                  <a:extLst>
                    <a:ext uri="{FF2B5EF4-FFF2-40B4-BE49-F238E27FC236}">
                      <a16:creationId xmlns:a16="http://schemas.microsoft.com/office/drawing/2014/main" id="{D2BACB58-3C9C-495E-AFFC-4197996A512E}"/>
                    </a:ext>
                  </a:extLst>
                </p:cNvPr>
                <p:cNvSpPr>
                  <a:spLocks noChangeShapeType="1"/>
                </p:cNvSpPr>
                <p:nvPr/>
              </p:nvSpPr>
              <p:spPr bwMode="auto">
                <a:xfrm>
                  <a:off x="3859" y="2105"/>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5" name="Line 3142">
                  <a:extLst>
                    <a:ext uri="{FF2B5EF4-FFF2-40B4-BE49-F238E27FC236}">
                      <a16:creationId xmlns:a16="http://schemas.microsoft.com/office/drawing/2014/main" id="{C8FD98FB-9898-4FAF-8FB9-7760F4A9BC4D}"/>
                    </a:ext>
                  </a:extLst>
                </p:cNvPr>
                <p:cNvSpPr>
                  <a:spLocks noChangeShapeType="1"/>
                </p:cNvSpPr>
                <p:nvPr/>
              </p:nvSpPr>
              <p:spPr bwMode="auto">
                <a:xfrm flipV="1">
                  <a:off x="3860" y="2136"/>
                  <a:ext cx="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6" name="Line 3143">
                  <a:extLst>
                    <a:ext uri="{FF2B5EF4-FFF2-40B4-BE49-F238E27FC236}">
                      <a16:creationId xmlns:a16="http://schemas.microsoft.com/office/drawing/2014/main" id="{38D18902-0B19-4030-AC25-302DA9903952}"/>
                    </a:ext>
                  </a:extLst>
                </p:cNvPr>
                <p:cNvSpPr>
                  <a:spLocks noChangeShapeType="1"/>
                </p:cNvSpPr>
                <p:nvPr/>
              </p:nvSpPr>
              <p:spPr bwMode="auto">
                <a:xfrm flipV="1">
                  <a:off x="3859" y="2164"/>
                  <a:ext cx="1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7" name="Line 3144">
                  <a:extLst>
                    <a:ext uri="{FF2B5EF4-FFF2-40B4-BE49-F238E27FC236}">
                      <a16:creationId xmlns:a16="http://schemas.microsoft.com/office/drawing/2014/main" id="{FB081507-D057-4EBA-BCEB-69E36E8D0C37}"/>
                    </a:ext>
                  </a:extLst>
                </p:cNvPr>
                <p:cNvSpPr>
                  <a:spLocks noChangeShapeType="1"/>
                </p:cNvSpPr>
                <p:nvPr/>
              </p:nvSpPr>
              <p:spPr bwMode="auto">
                <a:xfrm flipV="1">
                  <a:off x="3854" y="2193"/>
                  <a:ext cx="15"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8" name="Line 3145">
                  <a:extLst>
                    <a:ext uri="{FF2B5EF4-FFF2-40B4-BE49-F238E27FC236}">
                      <a16:creationId xmlns:a16="http://schemas.microsoft.com/office/drawing/2014/main" id="{09C6F72A-C9DD-411D-B69A-69F76A0E526D}"/>
                    </a:ext>
                  </a:extLst>
                </p:cNvPr>
                <p:cNvSpPr>
                  <a:spLocks noChangeShapeType="1"/>
                </p:cNvSpPr>
                <p:nvPr/>
              </p:nvSpPr>
              <p:spPr bwMode="auto">
                <a:xfrm flipV="1">
                  <a:off x="3847" y="2222"/>
                  <a:ext cx="22"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9" name="Line 3146">
                  <a:extLst>
                    <a:ext uri="{FF2B5EF4-FFF2-40B4-BE49-F238E27FC236}">
                      <a16:creationId xmlns:a16="http://schemas.microsoft.com/office/drawing/2014/main" id="{2CE6E1A5-743D-4B33-B362-F88F5A1D1AD0}"/>
                    </a:ext>
                  </a:extLst>
                </p:cNvPr>
                <p:cNvSpPr>
                  <a:spLocks noChangeShapeType="1"/>
                </p:cNvSpPr>
                <p:nvPr/>
              </p:nvSpPr>
              <p:spPr bwMode="auto">
                <a:xfrm flipV="1">
                  <a:off x="3842" y="2250"/>
                  <a:ext cx="27"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0" name="Line 3147">
                  <a:extLst>
                    <a:ext uri="{FF2B5EF4-FFF2-40B4-BE49-F238E27FC236}">
                      <a16:creationId xmlns:a16="http://schemas.microsoft.com/office/drawing/2014/main" id="{D5F90093-F292-4695-ABC1-4726D1C7BA0E}"/>
                    </a:ext>
                  </a:extLst>
                </p:cNvPr>
                <p:cNvSpPr>
                  <a:spLocks noChangeShapeType="1"/>
                </p:cNvSpPr>
                <p:nvPr/>
              </p:nvSpPr>
              <p:spPr bwMode="auto">
                <a:xfrm flipV="1">
                  <a:off x="3838" y="2279"/>
                  <a:ext cx="31"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1" name="Line 3148">
                  <a:extLst>
                    <a:ext uri="{FF2B5EF4-FFF2-40B4-BE49-F238E27FC236}">
                      <a16:creationId xmlns:a16="http://schemas.microsoft.com/office/drawing/2014/main" id="{559D953A-3125-4C0D-B49A-9532FCC6EEBA}"/>
                    </a:ext>
                  </a:extLst>
                </p:cNvPr>
                <p:cNvSpPr>
                  <a:spLocks noChangeShapeType="1"/>
                </p:cNvSpPr>
                <p:nvPr/>
              </p:nvSpPr>
              <p:spPr bwMode="auto">
                <a:xfrm flipV="1">
                  <a:off x="3836" y="2308"/>
                  <a:ext cx="33"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2" name="Line 3149">
                  <a:extLst>
                    <a:ext uri="{FF2B5EF4-FFF2-40B4-BE49-F238E27FC236}">
                      <a16:creationId xmlns:a16="http://schemas.microsoft.com/office/drawing/2014/main" id="{1C3E4C08-444D-4D7A-A216-B72F9F1712AB}"/>
                    </a:ext>
                  </a:extLst>
                </p:cNvPr>
                <p:cNvSpPr>
                  <a:spLocks noChangeShapeType="1"/>
                </p:cNvSpPr>
                <p:nvPr/>
              </p:nvSpPr>
              <p:spPr bwMode="auto">
                <a:xfrm flipV="1">
                  <a:off x="3836" y="2337"/>
                  <a:ext cx="3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3" name="Line 3150">
                  <a:extLst>
                    <a:ext uri="{FF2B5EF4-FFF2-40B4-BE49-F238E27FC236}">
                      <a16:creationId xmlns:a16="http://schemas.microsoft.com/office/drawing/2014/main" id="{327746C2-5EF8-44D9-8BC1-4D8853011A80}"/>
                    </a:ext>
                  </a:extLst>
                </p:cNvPr>
                <p:cNvSpPr>
                  <a:spLocks noChangeShapeType="1"/>
                </p:cNvSpPr>
                <p:nvPr/>
              </p:nvSpPr>
              <p:spPr bwMode="auto">
                <a:xfrm flipV="1">
                  <a:off x="3838" y="2365"/>
                  <a:ext cx="3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4" name="Line 3151">
                  <a:extLst>
                    <a:ext uri="{FF2B5EF4-FFF2-40B4-BE49-F238E27FC236}">
                      <a16:creationId xmlns:a16="http://schemas.microsoft.com/office/drawing/2014/main" id="{873C92FF-6F06-42DD-8F26-E8D6F56DC75B}"/>
                    </a:ext>
                  </a:extLst>
                </p:cNvPr>
                <p:cNvSpPr>
                  <a:spLocks noChangeShapeType="1"/>
                </p:cNvSpPr>
                <p:nvPr/>
              </p:nvSpPr>
              <p:spPr bwMode="auto">
                <a:xfrm>
                  <a:off x="3842" y="2393"/>
                  <a:ext cx="2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5" name="Line 3152">
                  <a:extLst>
                    <a:ext uri="{FF2B5EF4-FFF2-40B4-BE49-F238E27FC236}">
                      <a16:creationId xmlns:a16="http://schemas.microsoft.com/office/drawing/2014/main" id="{1707EF78-9055-49F2-9E52-540D5F3F6093}"/>
                    </a:ext>
                  </a:extLst>
                </p:cNvPr>
                <p:cNvSpPr>
                  <a:spLocks noChangeShapeType="1"/>
                </p:cNvSpPr>
                <p:nvPr/>
              </p:nvSpPr>
              <p:spPr bwMode="auto">
                <a:xfrm>
                  <a:off x="3850" y="2409"/>
                  <a:ext cx="19"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6" name="Line 3153">
                  <a:extLst>
                    <a:ext uri="{FF2B5EF4-FFF2-40B4-BE49-F238E27FC236}">
                      <a16:creationId xmlns:a16="http://schemas.microsoft.com/office/drawing/2014/main" id="{2052F5D3-D505-49CC-A371-7656F2FBAD0E}"/>
                    </a:ext>
                  </a:extLst>
                </p:cNvPr>
                <p:cNvSpPr>
                  <a:spLocks noChangeShapeType="1"/>
                </p:cNvSpPr>
                <p:nvPr/>
              </p:nvSpPr>
              <p:spPr bwMode="auto">
                <a:xfrm>
                  <a:off x="3861" y="2427"/>
                  <a:ext cx="8"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7" name="Line 3154">
                  <a:extLst>
                    <a:ext uri="{FF2B5EF4-FFF2-40B4-BE49-F238E27FC236}">
                      <a16:creationId xmlns:a16="http://schemas.microsoft.com/office/drawing/2014/main" id="{7A113F0C-317C-418B-933C-A5BFFC597EC0}"/>
                    </a:ext>
                  </a:extLst>
                </p:cNvPr>
                <p:cNvSpPr>
                  <a:spLocks noChangeShapeType="1"/>
                </p:cNvSpPr>
                <p:nvPr/>
              </p:nvSpPr>
              <p:spPr bwMode="auto">
                <a:xfrm flipH="1">
                  <a:off x="3869" y="2450"/>
                  <a:ext cx="5"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8" name="Line 3155">
                  <a:extLst>
                    <a:ext uri="{FF2B5EF4-FFF2-40B4-BE49-F238E27FC236}">
                      <a16:creationId xmlns:a16="http://schemas.microsoft.com/office/drawing/2014/main" id="{81674532-D0B1-4DA4-8281-F7DCEE6BFDE6}"/>
                    </a:ext>
                  </a:extLst>
                </p:cNvPr>
                <p:cNvSpPr>
                  <a:spLocks noChangeShapeType="1"/>
                </p:cNvSpPr>
                <p:nvPr/>
              </p:nvSpPr>
              <p:spPr bwMode="auto">
                <a:xfrm flipH="1">
                  <a:off x="3869" y="2478"/>
                  <a:ext cx="1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9" name="Line 3156">
                  <a:extLst>
                    <a:ext uri="{FF2B5EF4-FFF2-40B4-BE49-F238E27FC236}">
                      <a16:creationId xmlns:a16="http://schemas.microsoft.com/office/drawing/2014/main" id="{F7E94076-0F0C-4D0F-B7BC-6FE77AF84262}"/>
                    </a:ext>
                  </a:extLst>
                </p:cNvPr>
                <p:cNvSpPr>
                  <a:spLocks noChangeShapeType="1"/>
                </p:cNvSpPr>
                <p:nvPr/>
              </p:nvSpPr>
              <p:spPr bwMode="auto">
                <a:xfrm flipH="1">
                  <a:off x="3869" y="2512"/>
                  <a:ext cx="2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0" name="Line 3157">
                  <a:extLst>
                    <a:ext uri="{FF2B5EF4-FFF2-40B4-BE49-F238E27FC236}">
                      <a16:creationId xmlns:a16="http://schemas.microsoft.com/office/drawing/2014/main" id="{31287316-BCD9-4B4B-B711-F1B9D100574E}"/>
                    </a:ext>
                  </a:extLst>
                </p:cNvPr>
                <p:cNvSpPr>
                  <a:spLocks noChangeShapeType="1"/>
                </p:cNvSpPr>
                <p:nvPr/>
              </p:nvSpPr>
              <p:spPr bwMode="auto">
                <a:xfrm flipH="1">
                  <a:off x="3869" y="2547"/>
                  <a:ext cx="2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1" name="Line 3158">
                  <a:extLst>
                    <a:ext uri="{FF2B5EF4-FFF2-40B4-BE49-F238E27FC236}">
                      <a16:creationId xmlns:a16="http://schemas.microsoft.com/office/drawing/2014/main" id="{FC376426-5EA8-4E1D-8EA3-A658FFF102A7}"/>
                    </a:ext>
                  </a:extLst>
                </p:cNvPr>
                <p:cNvSpPr>
                  <a:spLocks noChangeShapeType="1"/>
                </p:cNvSpPr>
                <p:nvPr/>
              </p:nvSpPr>
              <p:spPr bwMode="auto">
                <a:xfrm flipH="1">
                  <a:off x="3869" y="2581"/>
                  <a:ext cx="17"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2" name="Line 3159">
                  <a:extLst>
                    <a:ext uri="{FF2B5EF4-FFF2-40B4-BE49-F238E27FC236}">
                      <a16:creationId xmlns:a16="http://schemas.microsoft.com/office/drawing/2014/main" id="{D90948EB-342D-4FD8-AEC6-5A64D3683D7C}"/>
                    </a:ext>
                  </a:extLst>
                </p:cNvPr>
                <p:cNvSpPr>
                  <a:spLocks noChangeShapeType="1"/>
                </p:cNvSpPr>
                <p:nvPr/>
              </p:nvSpPr>
              <p:spPr bwMode="auto">
                <a:xfrm flipH="1">
                  <a:off x="3897" y="1695"/>
                  <a:ext cx="1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3" name="Line 3160">
                  <a:extLst>
                    <a:ext uri="{FF2B5EF4-FFF2-40B4-BE49-F238E27FC236}">
                      <a16:creationId xmlns:a16="http://schemas.microsoft.com/office/drawing/2014/main" id="{3AAD2903-0183-4B35-AA9B-6E759EA72EE5}"/>
                    </a:ext>
                  </a:extLst>
                </p:cNvPr>
                <p:cNvSpPr>
                  <a:spLocks noChangeShapeType="1"/>
                </p:cNvSpPr>
                <p:nvPr/>
              </p:nvSpPr>
              <p:spPr bwMode="auto">
                <a:xfrm flipH="1">
                  <a:off x="3897" y="1722"/>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4" name="Line 3161">
                  <a:extLst>
                    <a:ext uri="{FF2B5EF4-FFF2-40B4-BE49-F238E27FC236}">
                      <a16:creationId xmlns:a16="http://schemas.microsoft.com/office/drawing/2014/main" id="{1596156D-1911-47B7-9BE9-197E87F9F5B7}"/>
                    </a:ext>
                  </a:extLst>
                </p:cNvPr>
                <p:cNvSpPr>
                  <a:spLocks noChangeShapeType="1"/>
                </p:cNvSpPr>
                <p:nvPr/>
              </p:nvSpPr>
              <p:spPr bwMode="auto">
                <a:xfrm flipH="1">
                  <a:off x="3897" y="1747"/>
                  <a:ext cx="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5" name="Line 3162">
                  <a:extLst>
                    <a:ext uri="{FF2B5EF4-FFF2-40B4-BE49-F238E27FC236}">
                      <a16:creationId xmlns:a16="http://schemas.microsoft.com/office/drawing/2014/main" id="{E6E7E23B-0563-467A-BC44-5F875F67B1CA}"/>
                    </a:ext>
                  </a:extLst>
                </p:cNvPr>
                <p:cNvSpPr>
                  <a:spLocks noChangeShapeType="1"/>
                </p:cNvSpPr>
                <p:nvPr/>
              </p:nvSpPr>
              <p:spPr bwMode="auto">
                <a:xfrm flipH="1">
                  <a:off x="3897" y="1774"/>
                  <a:ext cx="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6" name="Line 3163">
                  <a:extLst>
                    <a:ext uri="{FF2B5EF4-FFF2-40B4-BE49-F238E27FC236}">
                      <a16:creationId xmlns:a16="http://schemas.microsoft.com/office/drawing/2014/main" id="{B1EC1BA6-02A2-4971-92BF-936746FDF8F6}"/>
                    </a:ext>
                  </a:extLst>
                </p:cNvPr>
                <p:cNvSpPr>
                  <a:spLocks noChangeShapeType="1"/>
                </p:cNvSpPr>
                <p:nvPr/>
              </p:nvSpPr>
              <p:spPr bwMode="auto">
                <a:xfrm flipH="1">
                  <a:off x="3897" y="1804"/>
                  <a:ext cx="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7" name="Line 3164">
                  <a:extLst>
                    <a:ext uri="{FF2B5EF4-FFF2-40B4-BE49-F238E27FC236}">
                      <a16:creationId xmlns:a16="http://schemas.microsoft.com/office/drawing/2014/main" id="{D1237C72-1BDE-4B24-9720-65783E18631A}"/>
                    </a:ext>
                  </a:extLst>
                </p:cNvPr>
                <p:cNvSpPr>
                  <a:spLocks noChangeShapeType="1"/>
                </p:cNvSpPr>
                <p:nvPr/>
              </p:nvSpPr>
              <p:spPr bwMode="auto">
                <a:xfrm flipH="1">
                  <a:off x="3897" y="1835"/>
                  <a:ext cx="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8" name="Line 3165">
                  <a:extLst>
                    <a:ext uri="{FF2B5EF4-FFF2-40B4-BE49-F238E27FC236}">
                      <a16:creationId xmlns:a16="http://schemas.microsoft.com/office/drawing/2014/main" id="{1399B9D8-13A4-46B6-810A-DA7A89A696C4}"/>
                    </a:ext>
                  </a:extLst>
                </p:cNvPr>
                <p:cNvSpPr>
                  <a:spLocks noChangeShapeType="1"/>
                </p:cNvSpPr>
                <p:nvPr/>
              </p:nvSpPr>
              <p:spPr bwMode="auto">
                <a:xfrm>
                  <a:off x="3894" y="1865"/>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9" name="Line 3166">
                  <a:extLst>
                    <a:ext uri="{FF2B5EF4-FFF2-40B4-BE49-F238E27FC236}">
                      <a16:creationId xmlns:a16="http://schemas.microsoft.com/office/drawing/2014/main" id="{57E09467-261D-4AD2-8851-48589B1A85F5}"/>
                    </a:ext>
                  </a:extLst>
                </p:cNvPr>
                <p:cNvSpPr>
                  <a:spLocks noChangeShapeType="1"/>
                </p:cNvSpPr>
                <p:nvPr/>
              </p:nvSpPr>
              <p:spPr bwMode="auto">
                <a:xfrm>
                  <a:off x="3888" y="1892"/>
                  <a:ext cx="9"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0" name="Line 3167">
                  <a:extLst>
                    <a:ext uri="{FF2B5EF4-FFF2-40B4-BE49-F238E27FC236}">
                      <a16:creationId xmlns:a16="http://schemas.microsoft.com/office/drawing/2014/main" id="{79B31C18-49AD-4BD7-A121-00872ED65489}"/>
                    </a:ext>
                  </a:extLst>
                </p:cNvPr>
                <p:cNvSpPr>
                  <a:spLocks noChangeShapeType="1"/>
                </p:cNvSpPr>
                <p:nvPr/>
              </p:nvSpPr>
              <p:spPr bwMode="auto">
                <a:xfrm>
                  <a:off x="3884" y="1915"/>
                  <a:ext cx="13"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1" name="Line 3168">
                  <a:extLst>
                    <a:ext uri="{FF2B5EF4-FFF2-40B4-BE49-F238E27FC236}">
                      <a16:creationId xmlns:a16="http://schemas.microsoft.com/office/drawing/2014/main" id="{C3F6A5FB-4B9C-46CB-8E9A-E52DE398132F}"/>
                    </a:ext>
                  </a:extLst>
                </p:cNvPr>
                <p:cNvSpPr>
                  <a:spLocks noChangeShapeType="1"/>
                </p:cNvSpPr>
                <p:nvPr/>
              </p:nvSpPr>
              <p:spPr bwMode="auto">
                <a:xfrm>
                  <a:off x="3881" y="1938"/>
                  <a:ext cx="16"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2" name="Line 3169">
                  <a:extLst>
                    <a:ext uri="{FF2B5EF4-FFF2-40B4-BE49-F238E27FC236}">
                      <a16:creationId xmlns:a16="http://schemas.microsoft.com/office/drawing/2014/main" id="{B353065C-14C8-426D-9704-47EB7E65BB33}"/>
                    </a:ext>
                  </a:extLst>
                </p:cNvPr>
                <p:cNvSpPr>
                  <a:spLocks noChangeShapeType="1"/>
                </p:cNvSpPr>
                <p:nvPr/>
              </p:nvSpPr>
              <p:spPr bwMode="auto">
                <a:xfrm>
                  <a:off x="3880" y="1961"/>
                  <a:ext cx="17"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3" name="Line 3170">
                  <a:extLst>
                    <a:ext uri="{FF2B5EF4-FFF2-40B4-BE49-F238E27FC236}">
                      <a16:creationId xmlns:a16="http://schemas.microsoft.com/office/drawing/2014/main" id="{29C896A4-4668-40E8-80AA-70B022E561ED}"/>
                    </a:ext>
                  </a:extLst>
                </p:cNvPr>
                <p:cNvSpPr>
                  <a:spLocks noChangeShapeType="1"/>
                </p:cNvSpPr>
                <p:nvPr/>
              </p:nvSpPr>
              <p:spPr bwMode="auto">
                <a:xfrm>
                  <a:off x="3882" y="1988"/>
                  <a:ext cx="15"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4" name="Line 3171">
                  <a:extLst>
                    <a:ext uri="{FF2B5EF4-FFF2-40B4-BE49-F238E27FC236}">
                      <a16:creationId xmlns:a16="http://schemas.microsoft.com/office/drawing/2014/main" id="{383933A0-00C5-48B9-8BAF-A4F19BC4C904}"/>
                    </a:ext>
                  </a:extLst>
                </p:cNvPr>
                <p:cNvSpPr>
                  <a:spLocks noChangeShapeType="1"/>
                </p:cNvSpPr>
                <p:nvPr/>
              </p:nvSpPr>
              <p:spPr bwMode="auto">
                <a:xfrm>
                  <a:off x="3885" y="2019"/>
                  <a:ext cx="1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5" name="Line 3172">
                  <a:extLst>
                    <a:ext uri="{FF2B5EF4-FFF2-40B4-BE49-F238E27FC236}">
                      <a16:creationId xmlns:a16="http://schemas.microsoft.com/office/drawing/2014/main" id="{6B07AD53-D44F-4CAD-A005-F611317B0285}"/>
                    </a:ext>
                  </a:extLst>
                </p:cNvPr>
                <p:cNvSpPr>
                  <a:spLocks noChangeShapeType="1"/>
                </p:cNvSpPr>
                <p:nvPr/>
              </p:nvSpPr>
              <p:spPr bwMode="auto">
                <a:xfrm>
                  <a:off x="3889" y="2055"/>
                  <a:ext cx="8"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6" name="Line 3173">
                  <a:extLst>
                    <a:ext uri="{FF2B5EF4-FFF2-40B4-BE49-F238E27FC236}">
                      <a16:creationId xmlns:a16="http://schemas.microsoft.com/office/drawing/2014/main" id="{33513E5F-F381-44ED-8276-9AB9B407C650}"/>
                    </a:ext>
                  </a:extLst>
                </p:cNvPr>
                <p:cNvSpPr>
                  <a:spLocks noChangeShapeType="1"/>
                </p:cNvSpPr>
                <p:nvPr/>
              </p:nvSpPr>
              <p:spPr bwMode="auto">
                <a:xfrm>
                  <a:off x="3893" y="2094"/>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7" name="Line 3174">
                  <a:extLst>
                    <a:ext uri="{FF2B5EF4-FFF2-40B4-BE49-F238E27FC236}">
                      <a16:creationId xmlns:a16="http://schemas.microsoft.com/office/drawing/2014/main" id="{25C963D3-8C68-4C6F-87A4-88C40A4F9B78}"/>
                    </a:ext>
                  </a:extLst>
                </p:cNvPr>
                <p:cNvSpPr>
                  <a:spLocks noChangeShapeType="1"/>
                </p:cNvSpPr>
                <p:nvPr/>
              </p:nvSpPr>
              <p:spPr bwMode="auto">
                <a:xfrm>
                  <a:off x="3894" y="2135"/>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8" name="Line 3175">
                  <a:extLst>
                    <a:ext uri="{FF2B5EF4-FFF2-40B4-BE49-F238E27FC236}">
                      <a16:creationId xmlns:a16="http://schemas.microsoft.com/office/drawing/2014/main" id="{99631CC0-5545-403F-8D27-59B916C377EC}"/>
                    </a:ext>
                  </a:extLst>
                </p:cNvPr>
                <p:cNvSpPr>
                  <a:spLocks noChangeShapeType="1"/>
                </p:cNvSpPr>
                <p:nvPr/>
              </p:nvSpPr>
              <p:spPr bwMode="auto">
                <a:xfrm flipV="1">
                  <a:off x="3892" y="2164"/>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9" name="Line 3176">
                  <a:extLst>
                    <a:ext uri="{FF2B5EF4-FFF2-40B4-BE49-F238E27FC236}">
                      <a16:creationId xmlns:a16="http://schemas.microsoft.com/office/drawing/2014/main" id="{5E5E2490-E164-4533-A769-5ECC7E657437}"/>
                    </a:ext>
                  </a:extLst>
                </p:cNvPr>
                <p:cNvSpPr>
                  <a:spLocks noChangeShapeType="1"/>
                </p:cNvSpPr>
                <p:nvPr/>
              </p:nvSpPr>
              <p:spPr bwMode="auto">
                <a:xfrm flipV="1">
                  <a:off x="3886" y="2193"/>
                  <a:ext cx="1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0" name="Line 3177">
                  <a:extLst>
                    <a:ext uri="{FF2B5EF4-FFF2-40B4-BE49-F238E27FC236}">
                      <a16:creationId xmlns:a16="http://schemas.microsoft.com/office/drawing/2014/main" id="{D7D56189-B953-429F-8F43-1F5F13EA591A}"/>
                    </a:ext>
                  </a:extLst>
                </p:cNvPr>
                <p:cNvSpPr>
                  <a:spLocks noChangeShapeType="1"/>
                </p:cNvSpPr>
                <p:nvPr/>
              </p:nvSpPr>
              <p:spPr bwMode="auto">
                <a:xfrm flipV="1">
                  <a:off x="3876" y="2222"/>
                  <a:ext cx="21"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1" name="Line 3178">
                  <a:extLst>
                    <a:ext uri="{FF2B5EF4-FFF2-40B4-BE49-F238E27FC236}">
                      <a16:creationId xmlns:a16="http://schemas.microsoft.com/office/drawing/2014/main" id="{C9ABFE85-561F-4F1A-8916-5440488A9D7C}"/>
                    </a:ext>
                  </a:extLst>
                </p:cNvPr>
                <p:cNvSpPr>
                  <a:spLocks noChangeShapeType="1"/>
                </p:cNvSpPr>
                <p:nvPr/>
              </p:nvSpPr>
              <p:spPr bwMode="auto">
                <a:xfrm flipV="1">
                  <a:off x="3866" y="2250"/>
                  <a:ext cx="31"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2" name="Line 3179">
                  <a:extLst>
                    <a:ext uri="{FF2B5EF4-FFF2-40B4-BE49-F238E27FC236}">
                      <a16:creationId xmlns:a16="http://schemas.microsoft.com/office/drawing/2014/main" id="{63502640-C2BC-43DD-9A38-A33B3F0710EA}"/>
                    </a:ext>
                  </a:extLst>
                </p:cNvPr>
                <p:cNvSpPr>
                  <a:spLocks noChangeShapeType="1"/>
                </p:cNvSpPr>
                <p:nvPr/>
              </p:nvSpPr>
              <p:spPr bwMode="auto">
                <a:xfrm flipV="1">
                  <a:off x="3858" y="2279"/>
                  <a:ext cx="39"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3" name="Line 3180">
                  <a:extLst>
                    <a:ext uri="{FF2B5EF4-FFF2-40B4-BE49-F238E27FC236}">
                      <a16:creationId xmlns:a16="http://schemas.microsoft.com/office/drawing/2014/main" id="{B0E12675-B462-4CBC-B7D4-4C5742C6A29F}"/>
                    </a:ext>
                  </a:extLst>
                </p:cNvPr>
                <p:cNvSpPr>
                  <a:spLocks noChangeShapeType="1"/>
                </p:cNvSpPr>
                <p:nvPr/>
              </p:nvSpPr>
              <p:spPr bwMode="auto">
                <a:xfrm flipV="1">
                  <a:off x="3853" y="2308"/>
                  <a:ext cx="44"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4" name="Line 3181">
                  <a:extLst>
                    <a:ext uri="{FF2B5EF4-FFF2-40B4-BE49-F238E27FC236}">
                      <a16:creationId xmlns:a16="http://schemas.microsoft.com/office/drawing/2014/main" id="{63961397-8417-4B3F-B6E8-9676454265CE}"/>
                    </a:ext>
                  </a:extLst>
                </p:cNvPr>
                <p:cNvSpPr>
                  <a:spLocks noChangeShapeType="1"/>
                </p:cNvSpPr>
                <p:nvPr/>
              </p:nvSpPr>
              <p:spPr bwMode="auto">
                <a:xfrm flipV="1">
                  <a:off x="3853" y="2337"/>
                  <a:ext cx="4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5" name="Line 3182">
                  <a:extLst>
                    <a:ext uri="{FF2B5EF4-FFF2-40B4-BE49-F238E27FC236}">
                      <a16:creationId xmlns:a16="http://schemas.microsoft.com/office/drawing/2014/main" id="{984DBB71-4139-4294-BD58-AA538DF8B8EC}"/>
                    </a:ext>
                  </a:extLst>
                </p:cNvPr>
                <p:cNvSpPr>
                  <a:spLocks noChangeShapeType="1"/>
                </p:cNvSpPr>
                <p:nvPr/>
              </p:nvSpPr>
              <p:spPr bwMode="auto">
                <a:xfrm flipV="1">
                  <a:off x="3857" y="2365"/>
                  <a:ext cx="4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6" name="Line 3183">
                  <a:extLst>
                    <a:ext uri="{FF2B5EF4-FFF2-40B4-BE49-F238E27FC236}">
                      <a16:creationId xmlns:a16="http://schemas.microsoft.com/office/drawing/2014/main" id="{B065AAD9-C30B-4884-B959-DE15759C78C6}"/>
                    </a:ext>
                  </a:extLst>
                </p:cNvPr>
                <p:cNvSpPr>
                  <a:spLocks noChangeShapeType="1"/>
                </p:cNvSpPr>
                <p:nvPr/>
              </p:nvSpPr>
              <p:spPr bwMode="auto">
                <a:xfrm>
                  <a:off x="3867" y="2392"/>
                  <a:ext cx="3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7" name="Line 3184">
                  <a:extLst>
                    <a:ext uri="{FF2B5EF4-FFF2-40B4-BE49-F238E27FC236}">
                      <a16:creationId xmlns:a16="http://schemas.microsoft.com/office/drawing/2014/main" id="{C8B8BB13-998D-4C7D-8BE0-4F192CD3F875}"/>
                    </a:ext>
                  </a:extLst>
                </p:cNvPr>
                <p:cNvSpPr>
                  <a:spLocks noChangeShapeType="1"/>
                </p:cNvSpPr>
                <p:nvPr/>
              </p:nvSpPr>
              <p:spPr bwMode="auto">
                <a:xfrm>
                  <a:off x="3882" y="2407"/>
                  <a:ext cx="1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8" name="Line 3185">
                  <a:extLst>
                    <a:ext uri="{FF2B5EF4-FFF2-40B4-BE49-F238E27FC236}">
                      <a16:creationId xmlns:a16="http://schemas.microsoft.com/office/drawing/2014/main" id="{9D2C1A5F-E40E-44D5-9F3C-4142C58DAFAE}"/>
                    </a:ext>
                  </a:extLst>
                </p:cNvPr>
                <p:cNvSpPr>
                  <a:spLocks noChangeShapeType="1"/>
                </p:cNvSpPr>
                <p:nvPr/>
              </p:nvSpPr>
              <p:spPr bwMode="auto">
                <a:xfrm flipH="1">
                  <a:off x="3897" y="2424"/>
                  <a:ext cx="1"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9" name="Line 3186">
                  <a:extLst>
                    <a:ext uri="{FF2B5EF4-FFF2-40B4-BE49-F238E27FC236}">
                      <a16:creationId xmlns:a16="http://schemas.microsoft.com/office/drawing/2014/main" id="{C8A288CF-F17D-46EC-9DD6-188E11304027}"/>
                    </a:ext>
                  </a:extLst>
                </p:cNvPr>
                <p:cNvSpPr>
                  <a:spLocks noChangeShapeType="1"/>
                </p:cNvSpPr>
                <p:nvPr/>
              </p:nvSpPr>
              <p:spPr bwMode="auto">
                <a:xfrm flipH="1">
                  <a:off x="3897" y="2446"/>
                  <a:ext cx="15"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0" name="Line 3187">
                  <a:extLst>
                    <a:ext uri="{FF2B5EF4-FFF2-40B4-BE49-F238E27FC236}">
                      <a16:creationId xmlns:a16="http://schemas.microsoft.com/office/drawing/2014/main" id="{678D6435-1E83-41F2-8C86-F1F3D04C7772}"/>
                    </a:ext>
                  </a:extLst>
                </p:cNvPr>
                <p:cNvSpPr>
                  <a:spLocks noChangeShapeType="1"/>
                </p:cNvSpPr>
                <p:nvPr/>
              </p:nvSpPr>
              <p:spPr bwMode="auto">
                <a:xfrm flipH="1">
                  <a:off x="3897" y="2476"/>
                  <a:ext cx="24"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1" name="Line 3188">
                  <a:extLst>
                    <a:ext uri="{FF2B5EF4-FFF2-40B4-BE49-F238E27FC236}">
                      <a16:creationId xmlns:a16="http://schemas.microsoft.com/office/drawing/2014/main" id="{EB3CBF4D-6593-4D48-90EF-C05BB2884003}"/>
                    </a:ext>
                  </a:extLst>
                </p:cNvPr>
                <p:cNvSpPr>
                  <a:spLocks noChangeShapeType="1"/>
                </p:cNvSpPr>
                <p:nvPr/>
              </p:nvSpPr>
              <p:spPr bwMode="auto">
                <a:xfrm flipH="1">
                  <a:off x="3897" y="2511"/>
                  <a:ext cx="2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2" name="Line 3189">
                  <a:extLst>
                    <a:ext uri="{FF2B5EF4-FFF2-40B4-BE49-F238E27FC236}">
                      <a16:creationId xmlns:a16="http://schemas.microsoft.com/office/drawing/2014/main" id="{64C300A5-8FA0-484F-8EA0-1CF0B54D7C6D}"/>
                    </a:ext>
                  </a:extLst>
                </p:cNvPr>
                <p:cNvSpPr>
                  <a:spLocks noChangeShapeType="1"/>
                </p:cNvSpPr>
                <p:nvPr/>
              </p:nvSpPr>
              <p:spPr bwMode="auto">
                <a:xfrm flipH="1">
                  <a:off x="3897" y="2549"/>
                  <a:ext cx="2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3" name="Line 3190">
                  <a:extLst>
                    <a:ext uri="{FF2B5EF4-FFF2-40B4-BE49-F238E27FC236}">
                      <a16:creationId xmlns:a16="http://schemas.microsoft.com/office/drawing/2014/main" id="{F9D655E7-AE39-45B4-9213-6BF8884A67FC}"/>
                    </a:ext>
                  </a:extLst>
                </p:cNvPr>
                <p:cNvSpPr>
                  <a:spLocks noChangeShapeType="1"/>
                </p:cNvSpPr>
                <p:nvPr/>
              </p:nvSpPr>
              <p:spPr bwMode="auto">
                <a:xfrm flipH="1">
                  <a:off x="3897" y="2584"/>
                  <a:ext cx="1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4" name="Line 3191">
                  <a:extLst>
                    <a:ext uri="{FF2B5EF4-FFF2-40B4-BE49-F238E27FC236}">
                      <a16:creationId xmlns:a16="http://schemas.microsoft.com/office/drawing/2014/main" id="{D62975F5-BD34-4E5E-807D-4382715DF09A}"/>
                    </a:ext>
                  </a:extLst>
                </p:cNvPr>
                <p:cNvSpPr>
                  <a:spLocks noChangeShapeType="1"/>
                </p:cNvSpPr>
                <p:nvPr/>
              </p:nvSpPr>
              <p:spPr bwMode="auto">
                <a:xfrm>
                  <a:off x="3926" y="1702"/>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5" name="Line 3192">
                  <a:extLst>
                    <a:ext uri="{FF2B5EF4-FFF2-40B4-BE49-F238E27FC236}">
                      <a16:creationId xmlns:a16="http://schemas.microsoft.com/office/drawing/2014/main" id="{F1804D48-FBFD-4B50-9E24-782EB9930BB4}"/>
                    </a:ext>
                  </a:extLst>
                </p:cNvPr>
                <p:cNvSpPr>
                  <a:spLocks noChangeShapeType="1"/>
                </p:cNvSpPr>
                <p:nvPr/>
              </p:nvSpPr>
              <p:spPr bwMode="auto">
                <a:xfrm>
                  <a:off x="3924" y="1725"/>
                  <a:ext cx="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6" name="Line 3193">
                  <a:extLst>
                    <a:ext uri="{FF2B5EF4-FFF2-40B4-BE49-F238E27FC236}">
                      <a16:creationId xmlns:a16="http://schemas.microsoft.com/office/drawing/2014/main" id="{80C2B96E-6A2B-4B1D-8F39-02E60E0022BA}"/>
                    </a:ext>
                  </a:extLst>
                </p:cNvPr>
                <p:cNvSpPr>
                  <a:spLocks noChangeShapeType="1"/>
                </p:cNvSpPr>
                <p:nvPr/>
              </p:nvSpPr>
              <p:spPr bwMode="auto">
                <a:xfrm>
                  <a:off x="3925" y="1748"/>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7" name="Line 3194">
                  <a:extLst>
                    <a:ext uri="{FF2B5EF4-FFF2-40B4-BE49-F238E27FC236}">
                      <a16:creationId xmlns:a16="http://schemas.microsoft.com/office/drawing/2014/main" id="{6212D73D-DA0F-480E-943F-682A5CDA2FE3}"/>
                    </a:ext>
                  </a:extLst>
                </p:cNvPr>
                <p:cNvSpPr>
                  <a:spLocks noChangeShapeType="1"/>
                </p:cNvSpPr>
                <p:nvPr/>
              </p:nvSpPr>
              <p:spPr bwMode="auto">
                <a:xfrm flipH="1">
                  <a:off x="3926" y="1774"/>
                  <a:ext cx="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8" name="Line 3195">
                  <a:extLst>
                    <a:ext uri="{FF2B5EF4-FFF2-40B4-BE49-F238E27FC236}">
                      <a16:creationId xmlns:a16="http://schemas.microsoft.com/office/drawing/2014/main" id="{8A91AD20-1BC3-43EC-B1CC-C9673E4E567E}"/>
                    </a:ext>
                  </a:extLst>
                </p:cNvPr>
                <p:cNvSpPr>
                  <a:spLocks noChangeShapeType="1"/>
                </p:cNvSpPr>
                <p:nvPr/>
              </p:nvSpPr>
              <p:spPr bwMode="auto">
                <a:xfrm flipH="1">
                  <a:off x="3926" y="1805"/>
                  <a:ext cx="3"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9" name="Line 3196">
                  <a:extLst>
                    <a:ext uri="{FF2B5EF4-FFF2-40B4-BE49-F238E27FC236}">
                      <a16:creationId xmlns:a16="http://schemas.microsoft.com/office/drawing/2014/main" id="{CCEE4938-E0F4-4337-AE64-EFB8E3A95DDA}"/>
                    </a:ext>
                  </a:extLst>
                </p:cNvPr>
                <p:cNvSpPr>
                  <a:spLocks noChangeShapeType="1"/>
                </p:cNvSpPr>
                <p:nvPr/>
              </p:nvSpPr>
              <p:spPr bwMode="auto">
                <a:xfrm flipH="1">
                  <a:off x="3926" y="1839"/>
                  <a:ext cx="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0" name="Line 3197">
                  <a:extLst>
                    <a:ext uri="{FF2B5EF4-FFF2-40B4-BE49-F238E27FC236}">
                      <a16:creationId xmlns:a16="http://schemas.microsoft.com/office/drawing/2014/main" id="{4FFDC8F9-1AD4-4D90-A41E-84059D63CD11}"/>
                    </a:ext>
                  </a:extLst>
                </p:cNvPr>
                <p:cNvSpPr>
                  <a:spLocks noChangeShapeType="1"/>
                </p:cNvSpPr>
                <p:nvPr/>
              </p:nvSpPr>
              <p:spPr bwMode="auto">
                <a:xfrm>
                  <a:off x="3921" y="1872"/>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1" name="Line 3198">
                  <a:extLst>
                    <a:ext uri="{FF2B5EF4-FFF2-40B4-BE49-F238E27FC236}">
                      <a16:creationId xmlns:a16="http://schemas.microsoft.com/office/drawing/2014/main" id="{E1DD3BA3-ADF2-4E38-B308-4C46FBD7E10E}"/>
                    </a:ext>
                  </a:extLst>
                </p:cNvPr>
                <p:cNvSpPr>
                  <a:spLocks noChangeShapeType="1"/>
                </p:cNvSpPr>
                <p:nvPr/>
              </p:nvSpPr>
              <p:spPr bwMode="auto">
                <a:xfrm>
                  <a:off x="3914" y="1900"/>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2" name="Line 3199">
                  <a:extLst>
                    <a:ext uri="{FF2B5EF4-FFF2-40B4-BE49-F238E27FC236}">
                      <a16:creationId xmlns:a16="http://schemas.microsoft.com/office/drawing/2014/main" id="{12CB4A11-4FD6-4015-AA40-F9D0967B1DBE}"/>
                    </a:ext>
                  </a:extLst>
                </p:cNvPr>
                <p:cNvSpPr>
                  <a:spLocks noChangeShapeType="1"/>
                </p:cNvSpPr>
                <p:nvPr/>
              </p:nvSpPr>
              <p:spPr bwMode="auto">
                <a:xfrm>
                  <a:off x="3909" y="1923"/>
                  <a:ext cx="1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3" name="Line 3200">
                  <a:extLst>
                    <a:ext uri="{FF2B5EF4-FFF2-40B4-BE49-F238E27FC236}">
                      <a16:creationId xmlns:a16="http://schemas.microsoft.com/office/drawing/2014/main" id="{68ACE76F-FC57-4AC0-92E4-4722CA111637}"/>
                    </a:ext>
                  </a:extLst>
                </p:cNvPr>
                <p:cNvSpPr>
                  <a:spLocks noChangeShapeType="1"/>
                </p:cNvSpPr>
                <p:nvPr/>
              </p:nvSpPr>
              <p:spPr bwMode="auto">
                <a:xfrm>
                  <a:off x="3907" y="1944"/>
                  <a:ext cx="19"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4" name="Line 3201">
                  <a:extLst>
                    <a:ext uri="{FF2B5EF4-FFF2-40B4-BE49-F238E27FC236}">
                      <a16:creationId xmlns:a16="http://schemas.microsoft.com/office/drawing/2014/main" id="{F8DC2467-C3CF-4BE4-A874-F27CFC6E8A57}"/>
                    </a:ext>
                  </a:extLst>
                </p:cNvPr>
                <p:cNvSpPr>
                  <a:spLocks noChangeShapeType="1"/>
                </p:cNvSpPr>
                <p:nvPr/>
              </p:nvSpPr>
              <p:spPr bwMode="auto">
                <a:xfrm>
                  <a:off x="3908" y="1965"/>
                  <a:ext cx="18"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5" name="Line 3202">
                  <a:extLst>
                    <a:ext uri="{FF2B5EF4-FFF2-40B4-BE49-F238E27FC236}">
                      <a16:creationId xmlns:a16="http://schemas.microsoft.com/office/drawing/2014/main" id="{94EEE3D8-D1D2-40D1-A03D-BAADB82E19FE}"/>
                    </a:ext>
                  </a:extLst>
                </p:cNvPr>
                <p:cNvSpPr>
                  <a:spLocks noChangeShapeType="1"/>
                </p:cNvSpPr>
                <p:nvPr/>
              </p:nvSpPr>
              <p:spPr bwMode="auto">
                <a:xfrm>
                  <a:off x="3913" y="1988"/>
                  <a:ext cx="13"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6" name="Line 3203">
                  <a:extLst>
                    <a:ext uri="{FF2B5EF4-FFF2-40B4-BE49-F238E27FC236}">
                      <a16:creationId xmlns:a16="http://schemas.microsoft.com/office/drawing/2014/main" id="{1D7DB79E-D849-4492-A059-7ADE2B130F87}"/>
                    </a:ext>
                  </a:extLst>
                </p:cNvPr>
                <p:cNvSpPr>
                  <a:spLocks noChangeShapeType="1"/>
                </p:cNvSpPr>
                <p:nvPr/>
              </p:nvSpPr>
              <p:spPr bwMode="auto">
                <a:xfrm>
                  <a:off x="3918" y="2015"/>
                  <a:ext cx="8"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7" name="Line 3204">
                  <a:extLst>
                    <a:ext uri="{FF2B5EF4-FFF2-40B4-BE49-F238E27FC236}">
                      <a16:creationId xmlns:a16="http://schemas.microsoft.com/office/drawing/2014/main" id="{5B10B2F6-5135-4914-BFE7-6C5525529EE3}"/>
                    </a:ext>
                  </a:extLst>
                </p:cNvPr>
                <p:cNvSpPr>
                  <a:spLocks noChangeShapeType="1"/>
                </p:cNvSpPr>
                <p:nvPr/>
              </p:nvSpPr>
              <p:spPr bwMode="auto">
                <a:xfrm>
                  <a:off x="3924" y="2048"/>
                  <a:ext cx="2"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8" name="Line 3205">
                  <a:extLst>
                    <a:ext uri="{FF2B5EF4-FFF2-40B4-BE49-F238E27FC236}">
                      <a16:creationId xmlns:a16="http://schemas.microsoft.com/office/drawing/2014/main" id="{9E147CDF-9966-4AE9-BC87-6B0C5740014F}"/>
                    </a:ext>
                  </a:extLst>
                </p:cNvPr>
                <p:cNvSpPr>
                  <a:spLocks noChangeShapeType="1"/>
                </p:cNvSpPr>
                <p:nvPr/>
              </p:nvSpPr>
              <p:spPr bwMode="auto">
                <a:xfrm flipH="1">
                  <a:off x="3926" y="2084"/>
                  <a:ext cx="2"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9" name="Line 3206">
                  <a:extLst>
                    <a:ext uri="{FF2B5EF4-FFF2-40B4-BE49-F238E27FC236}">
                      <a16:creationId xmlns:a16="http://schemas.microsoft.com/office/drawing/2014/main" id="{DB21F813-81ED-4345-8647-5FA3B0763CE8}"/>
                    </a:ext>
                  </a:extLst>
                </p:cNvPr>
                <p:cNvSpPr>
                  <a:spLocks noChangeShapeType="1"/>
                </p:cNvSpPr>
                <p:nvPr/>
              </p:nvSpPr>
              <p:spPr bwMode="auto">
                <a:xfrm flipH="1">
                  <a:off x="3926" y="2125"/>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0" name="Line 3207">
                  <a:extLst>
                    <a:ext uri="{FF2B5EF4-FFF2-40B4-BE49-F238E27FC236}">
                      <a16:creationId xmlns:a16="http://schemas.microsoft.com/office/drawing/2014/main" id="{C54B8C43-66DD-4214-8575-80969BEA0C08}"/>
                    </a:ext>
                  </a:extLst>
                </p:cNvPr>
                <p:cNvSpPr>
                  <a:spLocks noChangeShapeType="1"/>
                </p:cNvSpPr>
                <p:nvPr/>
              </p:nvSpPr>
              <p:spPr bwMode="auto">
                <a:xfrm flipH="1" flipV="1">
                  <a:off x="3926" y="2164"/>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1" name="Line 3208">
                  <a:extLst>
                    <a:ext uri="{FF2B5EF4-FFF2-40B4-BE49-F238E27FC236}">
                      <a16:creationId xmlns:a16="http://schemas.microsoft.com/office/drawing/2014/main" id="{476DDFE7-C1E3-444B-B3D5-540F59EB8779}"/>
                    </a:ext>
                  </a:extLst>
                </p:cNvPr>
                <p:cNvSpPr>
                  <a:spLocks noChangeShapeType="1"/>
                </p:cNvSpPr>
                <p:nvPr/>
              </p:nvSpPr>
              <p:spPr bwMode="auto">
                <a:xfrm flipV="1">
                  <a:off x="3920" y="2193"/>
                  <a:ext cx="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2" name="Line 3209">
                  <a:extLst>
                    <a:ext uri="{FF2B5EF4-FFF2-40B4-BE49-F238E27FC236}">
                      <a16:creationId xmlns:a16="http://schemas.microsoft.com/office/drawing/2014/main" id="{00D0ABA2-3FA2-47A5-AE39-309E7F47B993}"/>
                    </a:ext>
                  </a:extLst>
                </p:cNvPr>
                <p:cNvSpPr>
                  <a:spLocks noChangeShapeType="1"/>
                </p:cNvSpPr>
                <p:nvPr/>
              </p:nvSpPr>
              <p:spPr bwMode="auto">
                <a:xfrm flipV="1">
                  <a:off x="3909" y="2222"/>
                  <a:ext cx="17"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3" name="Line 3210">
                  <a:extLst>
                    <a:ext uri="{FF2B5EF4-FFF2-40B4-BE49-F238E27FC236}">
                      <a16:creationId xmlns:a16="http://schemas.microsoft.com/office/drawing/2014/main" id="{BEB7B90B-E114-4995-9D96-47A9BB433B03}"/>
                    </a:ext>
                  </a:extLst>
                </p:cNvPr>
                <p:cNvSpPr>
                  <a:spLocks noChangeShapeType="1"/>
                </p:cNvSpPr>
                <p:nvPr/>
              </p:nvSpPr>
              <p:spPr bwMode="auto">
                <a:xfrm flipV="1">
                  <a:off x="3896" y="2250"/>
                  <a:ext cx="30"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 name="Line 3211">
                  <a:extLst>
                    <a:ext uri="{FF2B5EF4-FFF2-40B4-BE49-F238E27FC236}">
                      <a16:creationId xmlns:a16="http://schemas.microsoft.com/office/drawing/2014/main" id="{11671213-C456-4338-BF4D-863F86B00607}"/>
                    </a:ext>
                  </a:extLst>
                </p:cNvPr>
                <p:cNvSpPr>
                  <a:spLocks noChangeShapeType="1"/>
                </p:cNvSpPr>
                <p:nvPr/>
              </p:nvSpPr>
              <p:spPr bwMode="auto">
                <a:xfrm flipV="1">
                  <a:off x="3884" y="2279"/>
                  <a:ext cx="42"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 name="Line 3212">
                  <a:extLst>
                    <a:ext uri="{FF2B5EF4-FFF2-40B4-BE49-F238E27FC236}">
                      <a16:creationId xmlns:a16="http://schemas.microsoft.com/office/drawing/2014/main" id="{02D28899-6DE2-420C-8512-367C0C88733A}"/>
                    </a:ext>
                  </a:extLst>
                </p:cNvPr>
                <p:cNvSpPr>
                  <a:spLocks noChangeShapeType="1"/>
                </p:cNvSpPr>
                <p:nvPr/>
              </p:nvSpPr>
              <p:spPr bwMode="auto">
                <a:xfrm flipV="1">
                  <a:off x="3875" y="2308"/>
                  <a:ext cx="5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 name="Line 3213">
                  <a:extLst>
                    <a:ext uri="{FF2B5EF4-FFF2-40B4-BE49-F238E27FC236}">
                      <a16:creationId xmlns:a16="http://schemas.microsoft.com/office/drawing/2014/main" id="{A96E4A16-9724-4164-BED0-BC87511E9A1C}"/>
                    </a:ext>
                  </a:extLst>
                </p:cNvPr>
                <p:cNvSpPr>
                  <a:spLocks noChangeShapeType="1"/>
                </p:cNvSpPr>
                <p:nvPr/>
              </p:nvSpPr>
              <p:spPr bwMode="auto">
                <a:xfrm flipV="1">
                  <a:off x="3874" y="2337"/>
                  <a:ext cx="5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 name="Line 3214">
                  <a:extLst>
                    <a:ext uri="{FF2B5EF4-FFF2-40B4-BE49-F238E27FC236}">
                      <a16:creationId xmlns:a16="http://schemas.microsoft.com/office/drawing/2014/main" id="{C3738D60-4FDC-47EA-A7AD-BD86CCAC06D6}"/>
                    </a:ext>
                  </a:extLst>
                </p:cNvPr>
                <p:cNvSpPr>
                  <a:spLocks noChangeShapeType="1"/>
                </p:cNvSpPr>
                <p:nvPr/>
              </p:nvSpPr>
              <p:spPr bwMode="auto">
                <a:xfrm flipV="1">
                  <a:off x="3880" y="2365"/>
                  <a:ext cx="4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 name="Line 3215">
                  <a:extLst>
                    <a:ext uri="{FF2B5EF4-FFF2-40B4-BE49-F238E27FC236}">
                      <a16:creationId xmlns:a16="http://schemas.microsoft.com/office/drawing/2014/main" id="{4208CD73-2039-4ABD-80BA-E16143C617BB}"/>
                    </a:ext>
                  </a:extLst>
                </p:cNvPr>
                <p:cNvSpPr>
                  <a:spLocks noChangeShapeType="1"/>
                </p:cNvSpPr>
                <p:nvPr/>
              </p:nvSpPr>
              <p:spPr bwMode="auto">
                <a:xfrm flipV="1">
                  <a:off x="3894" y="2394"/>
                  <a:ext cx="3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 name="Line 3216">
                  <a:extLst>
                    <a:ext uri="{FF2B5EF4-FFF2-40B4-BE49-F238E27FC236}">
                      <a16:creationId xmlns:a16="http://schemas.microsoft.com/office/drawing/2014/main" id="{A689B6FD-F6EF-4310-8DD5-B4C1DF2953BA}"/>
                    </a:ext>
                  </a:extLst>
                </p:cNvPr>
                <p:cNvSpPr>
                  <a:spLocks noChangeShapeType="1"/>
                </p:cNvSpPr>
                <p:nvPr/>
              </p:nvSpPr>
              <p:spPr bwMode="auto">
                <a:xfrm>
                  <a:off x="3913" y="2412"/>
                  <a:ext cx="1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 name="Line 3217">
                  <a:extLst>
                    <a:ext uri="{FF2B5EF4-FFF2-40B4-BE49-F238E27FC236}">
                      <a16:creationId xmlns:a16="http://schemas.microsoft.com/office/drawing/2014/main" id="{D4F97976-3622-4E99-9F3A-C14596FE7829}"/>
                    </a:ext>
                  </a:extLst>
                </p:cNvPr>
                <p:cNvSpPr>
                  <a:spLocks noChangeShapeType="1"/>
                </p:cNvSpPr>
                <p:nvPr/>
              </p:nvSpPr>
              <p:spPr bwMode="auto">
                <a:xfrm flipH="1">
                  <a:off x="3926" y="2429"/>
                  <a:ext cx="6"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 name="Line 3218">
                  <a:extLst>
                    <a:ext uri="{FF2B5EF4-FFF2-40B4-BE49-F238E27FC236}">
                      <a16:creationId xmlns:a16="http://schemas.microsoft.com/office/drawing/2014/main" id="{E26B789B-D95D-4C2B-AFBD-B630D7B304FA}"/>
                    </a:ext>
                  </a:extLst>
                </p:cNvPr>
                <p:cNvSpPr>
                  <a:spLocks noChangeShapeType="1"/>
                </p:cNvSpPr>
                <p:nvPr/>
              </p:nvSpPr>
              <p:spPr bwMode="auto">
                <a:xfrm flipH="1">
                  <a:off x="3926" y="2452"/>
                  <a:ext cx="2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 name="Line 3219">
                  <a:extLst>
                    <a:ext uri="{FF2B5EF4-FFF2-40B4-BE49-F238E27FC236}">
                      <a16:creationId xmlns:a16="http://schemas.microsoft.com/office/drawing/2014/main" id="{CC5FE84E-89D7-4F9F-BE46-E387DEDE704A}"/>
                    </a:ext>
                  </a:extLst>
                </p:cNvPr>
                <p:cNvSpPr>
                  <a:spLocks noChangeShapeType="1"/>
                </p:cNvSpPr>
                <p:nvPr/>
              </p:nvSpPr>
              <p:spPr bwMode="auto">
                <a:xfrm flipH="1">
                  <a:off x="3926" y="2483"/>
                  <a:ext cx="2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3" name="Line 3220">
                  <a:extLst>
                    <a:ext uri="{FF2B5EF4-FFF2-40B4-BE49-F238E27FC236}">
                      <a16:creationId xmlns:a16="http://schemas.microsoft.com/office/drawing/2014/main" id="{632EC78E-05A9-44B9-9E7D-D30FC297FCB2}"/>
                    </a:ext>
                  </a:extLst>
                </p:cNvPr>
                <p:cNvSpPr>
                  <a:spLocks noChangeShapeType="1"/>
                </p:cNvSpPr>
                <p:nvPr/>
              </p:nvSpPr>
              <p:spPr bwMode="auto">
                <a:xfrm flipH="1">
                  <a:off x="3926" y="2520"/>
                  <a:ext cx="2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3422">
                <a:extLst>
                  <a:ext uri="{FF2B5EF4-FFF2-40B4-BE49-F238E27FC236}">
                    <a16:creationId xmlns:a16="http://schemas.microsoft.com/office/drawing/2014/main" id="{8B6AA8DD-D678-41A1-94A9-6DEFA12F5FA7}"/>
                  </a:ext>
                </a:extLst>
              </p:cNvPr>
              <p:cNvGrpSpPr>
                <a:grpSpLocks/>
              </p:cNvGrpSpPr>
              <p:nvPr/>
            </p:nvGrpSpPr>
            <p:grpSpPr bwMode="auto">
              <a:xfrm>
                <a:off x="3900" y="1672"/>
                <a:ext cx="250" cy="934"/>
                <a:chOff x="3900" y="1672"/>
                <a:chExt cx="250" cy="934"/>
              </a:xfrm>
            </p:grpSpPr>
            <p:sp>
              <p:nvSpPr>
                <p:cNvPr id="2784" name="Line 3222">
                  <a:extLst>
                    <a:ext uri="{FF2B5EF4-FFF2-40B4-BE49-F238E27FC236}">
                      <a16:creationId xmlns:a16="http://schemas.microsoft.com/office/drawing/2014/main" id="{BA6F6CCE-B431-47E9-837F-572A53261A7C}"/>
                    </a:ext>
                  </a:extLst>
                </p:cNvPr>
                <p:cNvSpPr>
                  <a:spLocks noChangeShapeType="1"/>
                </p:cNvSpPr>
                <p:nvPr/>
              </p:nvSpPr>
              <p:spPr bwMode="auto">
                <a:xfrm flipH="1">
                  <a:off x="3926" y="2558"/>
                  <a:ext cx="1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5" name="Line 3223">
                  <a:extLst>
                    <a:ext uri="{FF2B5EF4-FFF2-40B4-BE49-F238E27FC236}">
                      <a16:creationId xmlns:a16="http://schemas.microsoft.com/office/drawing/2014/main" id="{B320983E-8BBB-4E7A-B829-93C6040FF40D}"/>
                    </a:ext>
                  </a:extLst>
                </p:cNvPr>
                <p:cNvSpPr>
                  <a:spLocks noChangeShapeType="1"/>
                </p:cNvSpPr>
                <p:nvPr/>
              </p:nvSpPr>
              <p:spPr bwMode="auto">
                <a:xfrm flipH="1">
                  <a:off x="3926" y="2593"/>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6" name="Line 3224">
                  <a:extLst>
                    <a:ext uri="{FF2B5EF4-FFF2-40B4-BE49-F238E27FC236}">
                      <a16:creationId xmlns:a16="http://schemas.microsoft.com/office/drawing/2014/main" id="{B4CA3E25-5F4B-4648-BB45-7E2F8AE16F6B}"/>
                    </a:ext>
                  </a:extLst>
                </p:cNvPr>
                <p:cNvSpPr>
                  <a:spLocks noChangeShapeType="1"/>
                </p:cNvSpPr>
                <p:nvPr/>
              </p:nvSpPr>
              <p:spPr bwMode="auto">
                <a:xfrm flipV="1">
                  <a:off x="3944" y="170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7" name="Line 3225">
                  <a:extLst>
                    <a:ext uri="{FF2B5EF4-FFF2-40B4-BE49-F238E27FC236}">
                      <a16:creationId xmlns:a16="http://schemas.microsoft.com/office/drawing/2014/main" id="{48D1AE50-9C03-4AC1-BA78-AAC8B281743C}"/>
                    </a:ext>
                  </a:extLst>
                </p:cNvPr>
                <p:cNvSpPr>
                  <a:spLocks noChangeShapeType="1"/>
                </p:cNvSpPr>
                <p:nvPr/>
              </p:nvSpPr>
              <p:spPr bwMode="auto">
                <a:xfrm>
                  <a:off x="3944" y="1729"/>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8" name="Line 3226">
                  <a:extLst>
                    <a:ext uri="{FF2B5EF4-FFF2-40B4-BE49-F238E27FC236}">
                      <a16:creationId xmlns:a16="http://schemas.microsoft.com/office/drawing/2014/main" id="{D96540CF-6E50-469D-AAD7-B9F5F7C0A519}"/>
                    </a:ext>
                  </a:extLst>
                </p:cNvPr>
                <p:cNvSpPr>
                  <a:spLocks noChangeShapeType="1"/>
                </p:cNvSpPr>
                <p:nvPr/>
              </p:nvSpPr>
              <p:spPr bwMode="auto">
                <a:xfrm>
                  <a:off x="3948" y="1750"/>
                  <a:ext cx="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9" name="Line 3227">
                  <a:extLst>
                    <a:ext uri="{FF2B5EF4-FFF2-40B4-BE49-F238E27FC236}">
                      <a16:creationId xmlns:a16="http://schemas.microsoft.com/office/drawing/2014/main" id="{C36B46DE-580B-45C9-A31A-7FB4547D9B3C}"/>
                    </a:ext>
                  </a:extLst>
                </p:cNvPr>
                <p:cNvSpPr>
                  <a:spLocks noChangeShapeType="1"/>
                </p:cNvSpPr>
                <p:nvPr/>
              </p:nvSpPr>
              <p:spPr bwMode="auto">
                <a:xfrm>
                  <a:off x="3954" y="1776"/>
                  <a:ext cx="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0" name="Line 3228">
                  <a:extLst>
                    <a:ext uri="{FF2B5EF4-FFF2-40B4-BE49-F238E27FC236}">
                      <a16:creationId xmlns:a16="http://schemas.microsoft.com/office/drawing/2014/main" id="{BDAA46B0-70E8-406F-AF0E-8BB681202ABE}"/>
                    </a:ext>
                  </a:extLst>
                </p:cNvPr>
                <p:cNvSpPr>
                  <a:spLocks noChangeShapeType="1"/>
                </p:cNvSpPr>
                <p:nvPr/>
              </p:nvSpPr>
              <p:spPr bwMode="auto">
                <a:xfrm flipH="1">
                  <a:off x="3955" y="1808"/>
                  <a:ext cx="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1" name="Line 3229">
                  <a:extLst>
                    <a:ext uri="{FF2B5EF4-FFF2-40B4-BE49-F238E27FC236}">
                      <a16:creationId xmlns:a16="http://schemas.microsoft.com/office/drawing/2014/main" id="{1E4DA61A-F8E8-4D25-A5A6-CE818A6D701E}"/>
                    </a:ext>
                  </a:extLst>
                </p:cNvPr>
                <p:cNvSpPr>
                  <a:spLocks noChangeShapeType="1"/>
                </p:cNvSpPr>
                <p:nvPr/>
              </p:nvSpPr>
              <p:spPr bwMode="auto">
                <a:xfrm flipH="1">
                  <a:off x="3955" y="1845"/>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2" name="Line 3230">
                  <a:extLst>
                    <a:ext uri="{FF2B5EF4-FFF2-40B4-BE49-F238E27FC236}">
                      <a16:creationId xmlns:a16="http://schemas.microsoft.com/office/drawing/2014/main" id="{E7101137-9E3C-47D2-93C2-F4DBCFA8A0C1}"/>
                    </a:ext>
                  </a:extLst>
                </p:cNvPr>
                <p:cNvSpPr>
                  <a:spLocks noChangeShapeType="1"/>
                </p:cNvSpPr>
                <p:nvPr/>
              </p:nvSpPr>
              <p:spPr bwMode="auto">
                <a:xfrm flipV="1">
                  <a:off x="3950" y="1877"/>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3" name="Line 3231">
                  <a:extLst>
                    <a:ext uri="{FF2B5EF4-FFF2-40B4-BE49-F238E27FC236}">
                      <a16:creationId xmlns:a16="http://schemas.microsoft.com/office/drawing/2014/main" id="{E9A001CA-2048-49AB-B154-C54616B1E822}"/>
                    </a:ext>
                  </a:extLst>
                </p:cNvPr>
                <p:cNvSpPr>
                  <a:spLocks noChangeShapeType="1"/>
                </p:cNvSpPr>
                <p:nvPr/>
              </p:nvSpPr>
              <p:spPr bwMode="auto">
                <a:xfrm flipV="1">
                  <a:off x="3943" y="1906"/>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4" name="Line 3232">
                  <a:extLst>
                    <a:ext uri="{FF2B5EF4-FFF2-40B4-BE49-F238E27FC236}">
                      <a16:creationId xmlns:a16="http://schemas.microsoft.com/office/drawing/2014/main" id="{E8A5B08A-C78E-470B-805B-1CFD49B2101F}"/>
                    </a:ext>
                  </a:extLst>
                </p:cNvPr>
                <p:cNvSpPr>
                  <a:spLocks noChangeShapeType="1"/>
                </p:cNvSpPr>
                <p:nvPr/>
              </p:nvSpPr>
              <p:spPr bwMode="auto">
                <a:xfrm>
                  <a:off x="3938" y="1934"/>
                  <a:ext cx="1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5" name="Line 3233">
                  <a:extLst>
                    <a:ext uri="{FF2B5EF4-FFF2-40B4-BE49-F238E27FC236}">
                      <a16:creationId xmlns:a16="http://schemas.microsoft.com/office/drawing/2014/main" id="{D7DA7B99-DB67-4B67-A6EE-B185A2470DA9}"/>
                    </a:ext>
                  </a:extLst>
                </p:cNvPr>
                <p:cNvSpPr>
                  <a:spLocks noChangeShapeType="1"/>
                </p:cNvSpPr>
                <p:nvPr/>
              </p:nvSpPr>
              <p:spPr bwMode="auto">
                <a:xfrm>
                  <a:off x="3936" y="1954"/>
                  <a:ext cx="1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6" name="Line 3234">
                  <a:extLst>
                    <a:ext uri="{FF2B5EF4-FFF2-40B4-BE49-F238E27FC236}">
                      <a16:creationId xmlns:a16="http://schemas.microsoft.com/office/drawing/2014/main" id="{29ED6191-4463-473E-BCA0-74A30A9CC83B}"/>
                    </a:ext>
                  </a:extLst>
                </p:cNvPr>
                <p:cNvSpPr>
                  <a:spLocks noChangeShapeType="1"/>
                </p:cNvSpPr>
                <p:nvPr/>
              </p:nvSpPr>
              <p:spPr bwMode="auto">
                <a:xfrm>
                  <a:off x="3939" y="1973"/>
                  <a:ext cx="1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7" name="Line 3235">
                  <a:extLst>
                    <a:ext uri="{FF2B5EF4-FFF2-40B4-BE49-F238E27FC236}">
                      <a16:creationId xmlns:a16="http://schemas.microsoft.com/office/drawing/2014/main" id="{0B729C2E-5880-40AA-8E34-D17D6827ABED}"/>
                    </a:ext>
                  </a:extLst>
                </p:cNvPr>
                <p:cNvSpPr>
                  <a:spLocks noChangeShapeType="1"/>
                </p:cNvSpPr>
                <p:nvPr/>
              </p:nvSpPr>
              <p:spPr bwMode="auto">
                <a:xfrm>
                  <a:off x="3945" y="1994"/>
                  <a:ext cx="10"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8" name="Line 3236">
                  <a:extLst>
                    <a:ext uri="{FF2B5EF4-FFF2-40B4-BE49-F238E27FC236}">
                      <a16:creationId xmlns:a16="http://schemas.microsoft.com/office/drawing/2014/main" id="{97057AC7-ECC2-4096-89A2-BDBF80255C43}"/>
                    </a:ext>
                  </a:extLst>
                </p:cNvPr>
                <p:cNvSpPr>
                  <a:spLocks noChangeShapeType="1"/>
                </p:cNvSpPr>
                <p:nvPr/>
              </p:nvSpPr>
              <p:spPr bwMode="auto">
                <a:xfrm>
                  <a:off x="3951" y="2019"/>
                  <a:ext cx="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9" name="Line 3237">
                  <a:extLst>
                    <a:ext uri="{FF2B5EF4-FFF2-40B4-BE49-F238E27FC236}">
                      <a16:creationId xmlns:a16="http://schemas.microsoft.com/office/drawing/2014/main" id="{D8501ED6-1A4B-44DD-AFA2-3B435958753F}"/>
                    </a:ext>
                  </a:extLst>
                </p:cNvPr>
                <p:cNvSpPr>
                  <a:spLocks noChangeShapeType="1"/>
                </p:cNvSpPr>
                <p:nvPr/>
              </p:nvSpPr>
              <p:spPr bwMode="auto">
                <a:xfrm flipH="1">
                  <a:off x="3955" y="2047"/>
                  <a:ext cx="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0" name="Line 3238">
                  <a:extLst>
                    <a:ext uri="{FF2B5EF4-FFF2-40B4-BE49-F238E27FC236}">
                      <a16:creationId xmlns:a16="http://schemas.microsoft.com/office/drawing/2014/main" id="{4F40D10B-BED9-4D67-89CC-47F54CF354BF}"/>
                    </a:ext>
                  </a:extLst>
                </p:cNvPr>
                <p:cNvSpPr>
                  <a:spLocks noChangeShapeType="1"/>
                </p:cNvSpPr>
                <p:nvPr/>
              </p:nvSpPr>
              <p:spPr bwMode="auto">
                <a:xfrm flipH="1">
                  <a:off x="3955" y="2081"/>
                  <a:ext cx="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1" name="Line 3239">
                  <a:extLst>
                    <a:ext uri="{FF2B5EF4-FFF2-40B4-BE49-F238E27FC236}">
                      <a16:creationId xmlns:a16="http://schemas.microsoft.com/office/drawing/2014/main" id="{23DC9439-5896-4B1E-AEA5-BD62EC7C5C67}"/>
                    </a:ext>
                  </a:extLst>
                </p:cNvPr>
                <p:cNvSpPr>
                  <a:spLocks noChangeShapeType="1"/>
                </p:cNvSpPr>
                <p:nvPr/>
              </p:nvSpPr>
              <p:spPr bwMode="auto">
                <a:xfrm flipH="1">
                  <a:off x="3955" y="2119"/>
                  <a:ext cx="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2" name="Line 3240">
                  <a:extLst>
                    <a:ext uri="{FF2B5EF4-FFF2-40B4-BE49-F238E27FC236}">
                      <a16:creationId xmlns:a16="http://schemas.microsoft.com/office/drawing/2014/main" id="{CB3E600C-456D-4C69-BDDA-BE56BF3F9531}"/>
                    </a:ext>
                  </a:extLst>
                </p:cNvPr>
                <p:cNvSpPr>
                  <a:spLocks noChangeShapeType="1"/>
                </p:cNvSpPr>
                <p:nvPr/>
              </p:nvSpPr>
              <p:spPr bwMode="auto">
                <a:xfrm flipH="1">
                  <a:off x="3955" y="2161"/>
                  <a:ext cx="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3" name="Line 3241">
                  <a:extLst>
                    <a:ext uri="{FF2B5EF4-FFF2-40B4-BE49-F238E27FC236}">
                      <a16:creationId xmlns:a16="http://schemas.microsoft.com/office/drawing/2014/main" id="{D3BD521C-1985-49A8-A224-8D6B87CA1A3B}"/>
                    </a:ext>
                  </a:extLst>
                </p:cNvPr>
                <p:cNvSpPr>
                  <a:spLocks noChangeShapeType="1"/>
                </p:cNvSpPr>
                <p:nvPr/>
              </p:nvSpPr>
              <p:spPr bwMode="auto">
                <a:xfrm flipH="1" flipV="1">
                  <a:off x="3955" y="2193"/>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4" name="Line 3242">
                  <a:extLst>
                    <a:ext uri="{FF2B5EF4-FFF2-40B4-BE49-F238E27FC236}">
                      <a16:creationId xmlns:a16="http://schemas.microsoft.com/office/drawing/2014/main" id="{A3A6E885-F7ED-4D9D-85E4-8840FCABD66D}"/>
                    </a:ext>
                  </a:extLst>
                </p:cNvPr>
                <p:cNvSpPr>
                  <a:spLocks noChangeShapeType="1"/>
                </p:cNvSpPr>
                <p:nvPr/>
              </p:nvSpPr>
              <p:spPr bwMode="auto">
                <a:xfrm flipV="1">
                  <a:off x="3945" y="2222"/>
                  <a:ext cx="1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5" name="Line 3243">
                  <a:extLst>
                    <a:ext uri="{FF2B5EF4-FFF2-40B4-BE49-F238E27FC236}">
                      <a16:creationId xmlns:a16="http://schemas.microsoft.com/office/drawing/2014/main" id="{E66C2A1D-8CA3-47D7-9197-A940DDD2A66C}"/>
                    </a:ext>
                  </a:extLst>
                </p:cNvPr>
                <p:cNvSpPr>
                  <a:spLocks noChangeShapeType="1"/>
                </p:cNvSpPr>
                <p:nvPr/>
              </p:nvSpPr>
              <p:spPr bwMode="auto">
                <a:xfrm flipV="1">
                  <a:off x="3931" y="2250"/>
                  <a:ext cx="24"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6" name="Line 3244">
                  <a:extLst>
                    <a:ext uri="{FF2B5EF4-FFF2-40B4-BE49-F238E27FC236}">
                      <a16:creationId xmlns:a16="http://schemas.microsoft.com/office/drawing/2014/main" id="{B9DEEBAE-A0C0-4EF5-8A55-E436646905B1}"/>
                    </a:ext>
                  </a:extLst>
                </p:cNvPr>
                <p:cNvSpPr>
                  <a:spLocks noChangeShapeType="1"/>
                </p:cNvSpPr>
                <p:nvPr/>
              </p:nvSpPr>
              <p:spPr bwMode="auto">
                <a:xfrm flipV="1">
                  <a:off x="3915" y="2279"/>
                  <a:ext cx="4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7" name="Line 3245">
                  <a:extLst>
                    <a:ext uri="{FF2B5EF4-FFF2-40B4-BE49-F238E27FC236}">
                      <a16:creationId xmlns:a16="http://schemas.microsoft.com/office/drawing/2014/main" id="{F5BB101D-1A8D-4D6A-A6E1-E979624C0346}"/>
                    </a:ext>
                  </a:extLst>
                </p:cNvPr>
                <p:cNvSpPr>
                  <a:spLocks noChangeShapeType="1"/>
                </p:cNvSpPr>
                <p:nvPr/>
              </p:nvSpPr>
              <p:spPr bwMode="auto">
                <a:xfrm flipV="1">
                  <a:off x="3903" y="2308"/>
                  <a:ext cx="52"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8" name="Line 3246">
                  <a:extLst>
                    <a:ext uri="{FF2B5EF4-FFF2-40B4-BE49-F238E27FC236}">
                      <a16:creationId xmlns:a16="http://schemas.microsoft.com/office/drawing/2014/main" id="{2C8A4DA5-0F0B-4827-A23A-2F220BF6B9E0}"/>
                    </a:ext>
                  </a:extLst>
                </p:cNvPr>
                <p:cNvSpPr>
                  <a:spLocks noChangeShapeType="1"/>
                </p:cNvSpPr>
                <p:nvPr/>
              </p:nvSpPr>
              <p:spPr bwMode="auto">
                <a:xfrm flipV="1">
                  <a:off x="3900" y="2337"/>
                  <a:ext cx="5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9" name="Line 3247">
                  <a:extLst>
                    <a:ext uri="{FF2B5EF4-FFF2-40B4-BE49-F238E27FC236}">
                      <a16:creationId xmlns:a16="http://schemas.microsoft.com/office/drawing/2014/main" id="{C4608D27-86EA-46B5-868F-0939CE194469}"/>
                    </a:ext>
                  </a:extLst>
                </p:cNvPr>
                <p:cNvSpPr>
                  <a:spLocks noChangeShapeType="1"/>
                </p:cNvSpPr>
                <p:nvPr/>
              </p:nvSpPr>
              <p:spPr bwMode="auto">
                <a:xfrm flipV="1">
                  <a:off x="3907" y="2365"/>
                  <a:ext cx="4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0" name="Line 3248">
                  <a:extLst>
                    <a:ext uri="{FF2B5EF4-FFF2-40B4-BE49-F238E27FC236}">
                      <a16:creationId xmlns:a16="http://schemas.microsoft.com/office/drawing/2014/main" id="{19E2C567-ED70-448D-A8D7-7AC04E9B2254}"/>
                    </a:ext>
                  </a:extLst>
                </p:cNvPr>
                <p:cNvSpPr>
                  <a:spLocks noChangeShapeType="1"/>
                </p:cNvSpPr>
                <p:nvPr/>
              </p:nvSpPr>
              <p:spPr bwMode="auto">
                <a:xfrm flipV="1">
                  <a:off x="3923" y="2394"/>
                  <a:ext cx="3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1" name="Line 3249">
                  <a:extLst>
                    <a:ext uri="{FF2B5EF4-FFF2-40B4-BE49-F238E27FC236}">
                      <a16:creationId xmlns:a16="http://schemas.microsoft.com/office/drawing/2014/main" id="{5C91A6F1-7131-4DD2-A208-CE3BE718C98A}"/>
                    </a:ext>
                  </a:extLst>
                </p:cNvPr>
                <p:cNvSpPr>
                  <a:spLocks noChangeShapeType="1"/>
                </p:cNvSpPr>
                <p:nvPr/>
              </p:nvSpPr>
              <p:spPr bwMode="auto">
                <a:xfrm>
                  <a:off x="3944" y="2421"/>
                  <a:ext cx="1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2" name="Line 3250">
                  <a:extLst>
                    <a:ext uri="{FF2B5EF4-FFF2-40B4-BE49-F238E27FC236}">
                      <a16:creationId xmlns:a16="http://schemas.microsoft.com/office/drawing/2014/main" id="{B2DF1794-1597-4F12-8C13-A682CB045D56}"/>
                    </a:ext>
                  </a:extLst>
                </p:cNvPr>
                <p:cNvSpPr>
                  <a:spLocks noChangeShapeType="1"/>
                </p:cNvSpPr>
                <p:nvPr/>
              </p:nvSpPr>
              <p:spPr bwMode="auto">
                <a:xfrm flipH="1">
                  <a:off x="3955" y="2440"/>
                  <a:ext cx="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3" name="Line 3251">
                  <a:extLst>
                    <a:ext uri="{FF2B5EF4-FFF2-40B4-BE49-F238E27FC236}">
                      <a16:creationId xmlns:a16="http://schemas.microsoft.com/office/drawing/2014/main" id="{83A5447E-2119-4641-834E-0B8FB051C4DB}"/>
                    </a:ext>
                  </a:extLst>
                </p:cNvPr>
                <p:cNvSpPr>
                  <a:spLocks noChangeShapeType="1"/>
                </p:cNvSpPr>
                <p:nvPr/>
              </p:nvSpPr>
              <p:spPr bwMode="auto">
                <a:xfrm flipH="1">
                  <a:off x="3955" y="2464"/>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4" name="Line 3252">
                  <a:extLst>
                    <a:ext uri="{FF2B5EF4-FFF2-40B4-BE49-F238E27FC236}">
                      <a16:creationId xmlns:a16="http://schemas.microsoft.com/office/drawing/2014/main" id="{96311F6D-952C-4577-917E-4AA2B2512CCF}"/>
                    </a:ext>
                  </a:extLst>
                </p:cNvPr>
                <p:cNvSpPr>
                  <a:spLocks noChangeShapeType="1"/>
                </p:cNvSpPr>
                <p:nvPr/>
              </p:nvSpPr>
              <p:spPr bwMode="auto">
                <a:xfrm flipH="1">
                  <a:off x="3955" y="2495"/>
                  <a:ext cx="2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5" name="Line 3253">
                  <a:extLst>
                    <a:ext uri="{FF2B5EF4-FFF2-40B4-BE49-F238E27FC236}">
                      <a16:creationId xmlns:a16="http://schemas.microsoft.com/office/drawing/2014/main" id="{B8101B63-CBDA-4D0B-A782-ADF4C13E86B3}"/>
                    </a:ext>
                  </a:extLst>
                </p:cNvPr>
                <p:cNvSpPr>
                  <a:spLocks noChangeShapeType="1"/>
                </p:cNvSpPr>
                <p:nvPr/>
              </p:nvSpPr>
              <p:spPr bwMode="auto">
                <a:xfrm flipH="1">
                  <a:off x="3955" y="2532"/>
                  <a:ext cx="1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6" name="Line 3254">
                  <a:extLst>
                    <a:ext uri="{FF2B5EF4-FFF2-40B4-BE49-F238E27FC236}">
                      <a16:creationId xmlns:a16="http://schemas.microsoft.com/office/drawing/2014/main" id="{0FF9BB10-5A59-4FED-BC52-CFA9A64E9911}"/>
                    </a:ext>
                  </a:extLst>
                </p:cNvPr>
                <p:cNvSpPr>
                  <a:spLocks noChangeShapeType="1"/>
                </p:cNvSpPr>
                <p:nvPr/>
              </p:nvSpPr>
              <p:spPr bwMode="auto">
                <a:xfrm flipH="1" flipV="1">
                  <a:off x="3955" y="2567"/>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7" name="Line 3255">
                  <a:extLst>
                    <a:ext uri="{FF2B5EF4-FFF2-40B4-BE49-F238E27FC236}">
                      <a16:creationId xmlns:a16="http://schemas.microsoft.com/office/drawing/2014/main" id="{D743E8CC-AB7E-45AB-ABA0-1B043C6BCC39}"/>
                    </a:ext>
                  </a:extLst>
                </p:cNvPr>
                <p:cNvSpPr>
                  <a:spLocks noChangeShapeType="1"/>
                </p:cNvSpPr>
                <p:nvPr/>
              </p:nvSpPr>
              <p:spPr bwMode="auto">
                <a:xfrm flipV="1">
                  <a:off x="3952" y="2595"/>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8" name="Line 3256">
                  <a:extLst>
                    <a:ext uri="{FF2B5EF4-FFF2-40B4-BE49-F238E27FC236}">
                      <a16:creationId xmlns:a16="http://schemas.microsoft.com/office/drawing/2014/main" id="{CAE41FA2-7B66-4A66-9886-98A088616BF2}"/>
                    </a:ext>
                  </a:extLst>
                </p:cNvPr>
                <p:cNvSpPr>
                  <a:spLocks noChangeShapeType="1"/>
                </p:cNvSpPr>
                <p:nvPr/>
              </p:nvSpPr>
              <p:spPr bwMode="auto">
                <a:xfrm flipV="1">
                  <a:off x="3966" y="1705"/>
                  <a:ext cx="1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9" name="Line 3257">
                  <a:extLst>
                    <a:ext uri="{FF2B5EF4-FFF2-40B4-BE49-F238E27FC236}">
                      <a16:creationId xmlns:a16="http://schemas.microsoft.com/office/drawing/2014/main" id="{16081585-2B57-492B-9718-67ED438369FF}"/>
                    </a:ext>
                  </a:extLst>
                </p:cNvPr>
                <p:cNvSpPr>
                  <a:spLocks noChangeShapeType="1"/>
                </p:cNvSpPr>
                <p:nvPr/>
              </p:nvSpPr>
              <p:spPr bwMode="auto">
                <a:xfrm>
                  <a:off x="3967" y="1730"/>
                  <a:ext cx="1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0" name="Line 3258">
                  <a:extLst>
                    <a:ext uri="{FF2B5EF4-FFF2-40B4-BE49-F238E27FC236}">
                      <a16:creationId xmlns:a16="http://schemas.microsoft.com/office/drawing/2014/main" id="{A2F9CA03-FD29-4A25-957E-1DE91C597120}"/>
                    </a:ext>
                  </a:extLst>
                </p:cNvPr>
                <p:cNvSpPr>
                  <a:spLocks noChangeShapeType="1"/>
                </p:cNvSpPr>
                <p:nvPr/>
              </p:nvSpPr>
              <p:spPr bwMode="auto">
                <a:xfrm>
                  <a:off x="3973" y="1751"/>
                  <a:ext cx="1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1" name="Line 3259">
                  <a:extLst>
                    <a:ext uri="{FF2B5EF4-FFF2-40B4-BE49-F238E27FC236}">
                      <a16:creationId xmlns:a16="http://schemas.microsoft.com/office/drawing/2014/main" id="{4F0EF17B-CA8E-4682-B663-0CEF3DA4C9B5}"/>
                    </a:ext>
                  </a:extLst>
                </p:cNvPr>
                <p:cNvSpPr>
                  <a:spLocks noChangeShapeType="1"/>
                </p:cNvSpPr>
                <p:nvPr/>
              </p:nvSpPr>
              <p:spPr bwMode="auto">
                <a:xfrm>
                  <a:off x="3982" y="1777"/>
                  <a:ext cx="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2" name="Line 3260">
                  <a:extLst>
                    <a:ext uri="{FF2B5EF4-FFF2-40B4-BE49-F238E27FC236}">
                      <a16:creationId xmlns:a16="http://schemas.microsoft.com/office/drawing/2014/main" id="{47B0A0F1-6EE8-4ADA-868F-EE19C9443B4C}"/>
                    </a:ext>
                  </a:extLst>
                </p:cNvPr>
                <p:cNvSpPr>
                  <a:spLocks noChangeShapeType="1"/>
                </p:cNvSpPr>
                <p:nvPr/>
              </p:nvSpPr>
              <p:spPr bwMode="auto">
                <a:xfrm flipH="1">
                  <a:off x="3984" y="1811"/>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3" name="Line 3261">
                  <a:extLst>
                    <a:ext uri="{FF2B5EF4-FFF2-40B4-BE49-F238E27FC236}">
                      <a16:creationId xmlns:a16="http://schemas.microsoft.com/office/drawing/2014/main" id="{1242FE51-0F44-4433-882F-77792826D22B}"/>
                    </a:ext>
                  </a:extLst>
                </p:cNvPr>
                <p:cNvSpPr>
                  <a:spLocks noChangeShapeType="1"/>
                </p:cNvSpPr>
                <p:nvPr/>
              </p:nvSpPr>
              <p:spPr bwMode="auto">
                <a:xfrm flipH="1" flipV="1">
                  <a:off x="3984" y="1848"/>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4" name="Line 3262">
                  <a:extLst>
                    <a:ext uri="{FF2B5EF4-FFF2-40B4-BE49-F238E27FC236}">
                      <a16:creationId xmlns:a16="http://schemas.microsoft.com/office/drawing/2014/main" id="{8100AD4B-35C2-4C8C-A5B5-0B1F8BB58C16}"/>
                    </a:ext>
                  </a:extLst>
                </p:cNvPr>
                <p:cNvSpPr>
                  <a:spLocks noChangeShapeType="1"/>
                </p:cNvSpPr>
                <p:nvPr/>
              </p:nvSpPr>
              <p:spPr bwMode="auto">
                <a:xfrm flipV="1">
                  <a:off x="3982" y="1877"/>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5" name="Line 3263">
                  <a:extLst>
                    <a:ext uri="{FF2B5EF4-FFF2-40B4-BE49-F238E27FC236}">
                      <a16:creationId xmlns:a16="http://schemas.microsoft.com/office/drawing/2014/main" id="{9BEC5A6E-B0C6-4DD9-BD95-98464F465A32}"/>
                    </a:ext>
                  </a:extLst>
                </p:cNvPr>
                <p:cNvSpPr>
                  <a:spLocks noChangeShapeType="1"/>
                </p:cNvSpPr>
                <p:nvPr/>
              </p:nvSpPr>
              <p:spPr bwMode="auto">
                <a:xfrm flipV="1">
                  <a:off x="3974" y="1906"/>
                  <a:ext cx="1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6" name="Line 3264">
                  <a:extLst>
                    <a:ext uri="{FF2B5EF4-FFF2-40B4-BE49-F238E27FC236}">
                      <a16:creationId xmlns:a16="http://schemas.microsoft.com/office/drawing/2014/main" id="{20F1100C-965D-498E-A449-9997C5133F7D}"/>
                    </a:ext>
                  </a:extLst>
                </p:cNvPr>
                <p:cNvSpPr>
                  <a:spLocks noChangeShapeType="1"/>
                </p:cNvSpPr>
                <p:nvPr/>
              </p:nvSpPr>
              <p:spPr bwMode="auto">
                <a:xfrm flipV="1">
                  <a:off x="3969" y="1935"/>
                  <a:ext cx="1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7" name="Line 3265">
                  <a:extLst>
                    <a:ext uri="{FF2B5EF4-FFF2-40B4-BE49-F238E27FC236}">
                      <a16:creationId xmlns:a16="http://schemas.microsoft.com/office/drawing/2014/main" id="{49936D97-87CC-4828-A37D-3BDD9FC0A4E6}"/>
                    </a:ext>
                  </a:extLst>
                </p:cNvPr>
                <p:cNvSpPr>
                  <a:spLocks noChangeShapeType="1"/>
                </p:cNvSpPr>
                <p:nvPr/>
              </p:nvSpPr>
              <p:spPr bwMode="auto">
                <a:xfrm flipV="1">
                  <a:off x="3968" y="1963"/>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8" name="Line 3266">
                  <a:extLst>
                    <a:ext uri="{FF2B5EF4-FFF2-40B4-BE49-F238E27FC236}">
                      <a16:creationId xmlns:a16="http://schemas.microsoft.com/office/drawing/2014/main" id="{6D29A7BD-BE21-4356-9C1D-B45C3061E749}"/>
                    </a:ext>
                  </a:extLst>
                </p:cNvPr>
                <p:cNvSpPr>
                  <a:spLocks noChangeShapeType="1"/>
                </p:cNvSpPr>
                <p:nvPr/>
              </p:nvSpPr>
              <p:spPr bwMode="auto">
                <a:xfrm>
                  <a:off x="3972" y="1984"/>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9" name="Line 3267">
                  <a:extLst>
                    <a:ext uri="{FF2B5EF4-FFF2-40B4-BE49-F238E27FC236}">
                      <a16:creationId xmlns:a16="http://schemas.microsoft.com/office/drawing/2014/main" id="{481543F9-BAD0-4ED4-B32E-100341C7342C}"/>
                    </a:ext>
                  </a:extLst>
                </p:cNvPr>
                <p:cNvSpPr>
                  <a:spLocks noChangeShapeType="1"/>
                </p:cNvSpPr>
                <p:nvPr/>
              </p:nvSpPr>
              <p:spPr bwMode="auto">
                <a:xfrm>
                  <a:off x="3977" y="2005"/>
                  <a:ext cx="7"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0" name="Line 3268">
                  <a:extLst>
                    <a:ext uri="{FF2B5EF4-FFF2-40B4-BE49-F238E27FC236}">
                      <a16:creationId xmlns:a16="http://schemas.microsoft.com/office/drawing/2014/main" id="{4CA0D4CA-2004-4AAC-9DD7-D756D9F6A1D4}"/>
                    </a:ext>
                  </a:extLst>
                </p:cNvPr>
                <p:cNvSpPr>
                  <a:spLocks noChangeShapeType="1"/>
                </p:cNvSpPr>
                <p:nvPr/>
              </p:nvSpPr>
              <p:spPr bwMode="auto">
                <a:xfrm>
                  <a:off x="3983" y="2027"/>
                  <a:ext cx="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1" name="Line 3269">
                  <a:extLst>
                    <a:ext uri="{FF2B5EF4-FFF2-40B4-BE49-F238E27FC236}">
                      <a16:creationId xmlns:a16="http://schemas.microsoft.com/office/drawing/2014/main" id="{A6459CDB-2208-46AF-98C8-474EC237D4CD}"/>
                    </a:ext>
                  </a:extLst>
                </p:cNvPr>
                <p:cNvSpPr>
                  <a:spLocks noChangeShapeType="1"/>
                </p:cNvSpPr>
                <p:nvPr/>
              </p:nvSpPr>
              <p:spPr bwMode="auto">
                <a:xfrm flipH="1">
                  <a:off x="3984" y="2053"/>
                  <a:ext cx="3"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2" name="Line 3270">
                  <a:extLst>
                    <a:ext uri="{FF2B5EF4-FFF2-40B4-BE49-F238E27FC236}">
                      <a16:creationId xmlns:a16="http://schemas.microsoft.com/office/drawing/2014/main" id="{6F8A3129-FB12-4A23-B205-6FA27D13A615}"/>
                    </a:ext>
                  </a:extLst>
                </p:cNvPr>
                <p:cNvSpPr>
                  <a:spLocks noChangeShapeType="1"/>
                </p:cNvSpPr>
                <p:nvPr/>
              </p:nvSpPr>
              <p:spPr bwMode="auto">
                <a:xfrm flipH="1">
                  <a:off x="3984" y="2083"/>
                  <a:ext cx="6"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3" name="Line 3271">
                  <a:extLst>
                    <a:ext uri="{FF2B5EF4-FFF2-40B4-BE49-F238E27FC236}">
                      <a16:creationId xmlns:a16="http://schemas.microsoft.com/office/drawing/2014/main" id="{0BA854CF-DDAD-4BE0-A9F5-0CA3AEC0F617}"/>
                    </a:ext>
                  </a:extLst>
                </p:cNvPr>
                <p:cNvSpPr>
                  <a:spLocks noChangeShapeType="1"/>
                </p:cNvSpPr>
                <p:nvPr/>
              </p:nvSpPr>
              <p:spPr bwMode="auto">
                <a:xfrm flipH="1">
                  <a:off x="3984" y="2118"/>
                  <a:ext cx="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4" name="Line 3272">
                  <a:extLst>
                    <a:ext uri="{FF2B5EF4-FFF2-40B4-BE49-F238E27FC236}">
                      <a16:creationId xmlns:a16="http://schemas.microsoft.com/office/drawing/2014/main" id="{814EA854-879D-4FCB-BA8D-A12E3E368DB7}"/>
                    </a:ext>
                  </a:extLst>
                </p:cNvPr>
                <p:cNvSpPr>
                  <a:spLocks noChangeShapeType="1"/>
                </p:cNvSpPr>
                <p:nvPr/>
              </p:nvSpPr>
              <p:spPr bwMode="auto">
                <a:xfrm flipH="1">
                  <a:off x="3984" y="2156"/>
                  <a:ext cx="1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5" name="Line 3273">
                  <a:extLst>
                    <a:ext uri="{FF2B5EF4-FFF2-40B4-BE49-F238E27FC236}">
                      <a16:creationId xmlns:a16="http://schemas.microsoft.com/office/drawing/2014/main" id="{4C47DC30-EC76-468F-9270-1B6F3AD0256D}"/>
                    </a:ext>
                  </a:extLst>
                </p:cNvPr>
                <p:cNvSpPr>
                  <a:spLocks noChangeShapeType="1"/>
                </p:cNvSpPr>
                <p:nvPr/>
              </p:nvSpPr>
              <p:spPr bwMode="auto">
                <a:xfrm flipH="1" flipV="1">
                  <a:off x="3984" y="2193"/>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6" name="Line 3274">
                  <a:extLst>
                    <a:ext uri="{FF2B5EF4-FFF2-40B4-BE49-F238E27FC236}">
                      <a16:creationId xmlns:a16="http://schemas.microsoft.com/office/drawing/2014/main" id="{B9DAB9D0-A21F-4CA5-9D7F-74D243D4B9B2}"/>
                    </a:ext>
                  </a:extLst>
                </p:cNvPr>
                <p:cNvSpPr>
                  <a:spLocks noChangeShapeType="1"/>
                </p:cNvSpPr>
                <p:nvPr/>
              </p:nvSpPr>
              <p:spPr bwMode="auto">
                <a:xfrm flipV="1">
                  <a:off x="3983" y="2222"/>
                  <a:ext cx="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7" name="Line 3275">
                  <a:extLst>
                    <a:ext uri="{FF2B5EF4-FFF2-40B4-BE49-F238E27FC236}">
                      <a16:creationId xmlns:a16="http://schemas.microsoft.com/office/drawing/2014/main" id="{4FA2F897-3421-4C27-8D3A-793DF02A2480}"/>
                    </a:ext>
                  </a:extLst>
                </p:cNvPr>
                <p:cNvSpPr>
                  <a:spLocks noChangeShapeType="1"/>
                </p:cNvSpPr>
                <p:nvPr/>
              </p:nvSpPr>
              <p:spPr bwMode="auto">
                <a:xfrm flipV="1">
                  <a:off x="3968" y="2250"/>
                  <a:ext cx="16"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8" name="Line 3276">
                  <a:extLst>
                    <a:ext uri="{FF2B5EF4-FFF2-40B4-BE49-F238E27FC236}">
                      <a16:creationId xmlns:a16="http://schemas.microsoft.com/office/drawing/2014/main" id="{D9BA9269-4FEB-45DE-BBC9-2129285882D5}"/>
                    </a:ext>
                  </a:extLst>
                </p:cNvPr>
                <p:cNvSpPr>
                  <a:spLocks noChangeShapeType="1"/>
                </p:cNvSpPr>
                <p:nvPr/>
              </p:nvSpPr>
              <p:spPr bwMode="auto">
                <a:xfrm flipV="1">
                  <a:off x="3950" y="2279"/>
                  <a:ext cx="34"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9" name="Line 3277">
                  <a:extLst>
                    <a:ext uri="{FF2B5EF4-FFF2-40B4-BE49-F238E27FC236}">
                      <a16:creationId xmlns:a16="http://schemas.microsoft.com/office/drawing/2014/main" id="{F0C69F78-231E-436E-9391-4E0BA7F10C1B}"/>
                    </a:ext>
                  </a:extLst>
                </p:cNvPr>
                <p:cNvSpPr>
                  <a:spLocks noChangeShapeType="1"/>
                </p:cNvSpPr>
                <p:nvPr/>
              </p:nvSpPr>
              <p:spPr bwMode="auto">
                <a:xfrm flipV="1">
                  <a:off x="3936" y="2308"/>
                  <a:ext cx="4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0" name="Line 3278">
                  <a:extLst>
                    <a:ext uri="{FF2B5EF4-FFF2-40B4-BE49-F238E27FC236}">
                      <a16:creationId xmlns:a16="http://schemas.microsoft.com/office/drawing/2014/main" id="{7647E1DD-AD8E-4940-BD4F-4C47C5732335}"/>
                    </a:ext>
                  </a:extLst>
                </p:cNvPr>
                <p:cNvSpPr>
                  <a:spLocks noChangeShapeType="1"/>
                </p:cNvSpPr>
                <p:nvPr/>
              </p:nvSpPr>
              <p:spPr bwMode="auto">
                <a:xfrm flipV="1">
                  <a:off x="3930" y="2337"/>
                  <a:ext cx="5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1" name="Line 3279">
                  <a:extLst>
                    <a:ext uri="{FF2B5EF4-FFF2-40B4-BE49-F238E27FC236}">
                      <a16:creationId xmlns:a16="http://schemas.microsoft.com/office/drawing/2014/main" id="{9D6D55FC-322D-459E-BA73-82A7A119872C}"/>
                    </a:ext>
                  </a:extLst>
                </p:cNvPr>
                <p:cNvSpPr>
                  <a:spLocks noChangeShapeType="1"/>
                </p:cNvSpPr>
                <p:nvPr/>
              </p:nvSpPr>
              <p:spPr bwMode="auto">
                <a:xfrm flipV="1">
                  <a:off x="3937" y="2365"/>
                  <a:ext cx="4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2" name="Line 3280">
                  <a:extLst>
                    <a:ext uri="{FF2B5EF4-FFF2-40B4-BE49-F238E27FC236}">
                      <a16:creationId xmlns:a16="http://schemas.microsoft.com/office/drawing/2014/main" id="{B5D9A3E5-1DA6-49B3-B045-F4B1ADD3A72D}"/>
                    </a:ext>
                  </a:extLst>
                </p:cNvPr>
                <p:cNvSpPr>
                  <a:spLocks noChangeShapeType="1"/>
                </p:cNvSpPr>
                <p:nvPr/>
              </p:nvSpPr>
              <p:spPr bwMode="auto">
                <a:xfrm flipV="1">
                  <a:off x="3953" y="2394"/>
                  <a:ext cx="3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3" name="Line 3281">
                  <a:extLst>
                    <a:ext uri="{FF2B5EF4-FFF2-40B4-BE49-F238E27FC236}">
                      <a16:creationId xmlns:a16="http://schemas.microsoft.com/office/drawing/2014/main" id="{3A0C06A5-8CBD-4C3C-9776-5EDEDA398EDB}"/>
                    </a:ext>
                  </a:extLst>
                </p:cNvPr>
                <p:cNvSpPr>
                  <a:spLocks noChangeShapeType="1"/>
                </p:cNvSpPr>
                <p:nvPr/>
              </p:nvSpPr>
              <p:spPr bwMode="auto">
                <a:xfrm flipV="1">
                  <a:off x="3974" y="2423"/>
                  <a:ext cx="1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4" name="Line 3282">
                  <a:extLst>
                    <a:ext uri="{FF2B5EF4-FFF2-40B4-BE49-F238E27FC236}">
                      <a16:creationId xmlns:a16="http://schemas.microsoft.com/office/drawing/2014/main" id="{6983FC0D-C4B6-46E5-AC5D-FDB0193B9188}"/>
                    </a:ext>
                  </a:extLst>
                </p:cNvPr>
                <p:cNvSpPr>
                  <a:spLocks noChangeShapeType="1"/>
                </p:cNvSpPr>
                <p:nvPr/>
              </p:nvSpPr>
              <p:spPr bwMode="auto">
                <a:xfrm flipH="1">
                  <a:off x="3984" y="2451"/>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5" name="Line 3283">
                  <a:extLst>
                    <a:ext uri="{FF2B5EF4-FFF2-40B4-BE49-F238E27FC236}">
                      <a16:creationId xmlns:a16="http://schemas.microsoft.com/office/drawing/2014/main" id="{5EA985C3-B8FA-4788-931C-3CEC5D4BB58A}"/>
                    </a:ext>
                  </a:extLst>
                </p:cNvPr>
                <p:cNvSpPr>
                  <a:spLocks noChangeShapeType="1"/>
                </p:cNvSpPr>
                <p:nvPr/>
              </p:nvSpPr>
              <p:spPr bwMode="auto">
                <a:xfrm flipH="1">
                  <a:off x="3984" y="2475"/>
                  <a:ext cx="1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6" name="Line 3284">
                  <a:extLst>
                    <a:ext uri="{FF2B5EF4-FFF2-40B4-BE49-F238E27FC236}">
                      <a16:creationId xmlns:a16="http://schemas.microsoft.com/office/drawing/2014/main" id="{930393CC-1490-4C26-B8BA-4FFF3ADD1B39}"/>
                    </a:ext>
                  </a:extLst>
                </p:cNvPr>
                <p:cNvSpPr>
                  <a:spLocks noChangeShapeType="1"/>
                </p:cNvSpPr>
                <p:nvPr/>
              </p:nvSpPr>
              <p:spPr bwMode="auto">
                <a:xfrm flipH="1">
                  <a:off x="3984" y="2505"/>
                  <a:ext cx="1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7" name="Line 3285">
                  <a:extLst>
                    <a:ext uri="{FF2B5EF4-FFF2-40B4-BE49-F238E27FC236}">
                      <a16:creationId xmlns:a16="http://schemas.microsoft.com/office/drawing/2014/main" id="{F391B9A9-E6AF-4858-AD41-303001949185}"/>
                    </a:ext>
                  </a:extLst>
                </p:cNvPr>
                <p:cNvSpPr>
                  <a:spLocks noChangeShapeType="1"/>
                </p:cNvSpPr>
                <p:nvPr/>
              </p:nvSpPr>
              <p:spPr bwMode="auto">
                <a:xfrm flipH="1" flipV="1">
                  <a:off x="3984" y="2538"/>
                  <a:ext cx="1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8" name="Line 3286">
                  <a:extLst>
                    <a:ext uri="{FF2B5EF4-FFF2-40B4-BE49-F238E27FC236}">
                      <a16:creationId xmlns:a16="http://schemas.microsoft.com/office/drawing/2014/main" id="{A16BBB50-2B01-4604-8525-D30384EDEA82}"/>
                    </a:ext>
                  </a:extLst>
                </p:cNvPr>
                <p:cNvSpPr>
                  <a:spLocks noChangeShapeType="1"/>
                </p:cNvSpPr>
                <p:nvPr/>
              </p:nvSpPr>
              <p:spPr bwMode="auto">
                <a:xfrm flipV="1">
                  <a:off x="3983" y="2567"/>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9" name="Line 3287">
                  <a:extLst>
                    <a:ext uri="{FF2B5EF4-FFF2-40B4-BE49-F238E27FC236}">
                      <a16:creationId xmlns:a16="http://schemas.microsoft.com/office/drawing/2014/main" id="{F23A7814-4D82-44A3-A900-AF032FADDE16}"/>
                    </a:ext>
                  </a:extLst>
                </p:cNvPr>
                <p:cNvSpPr>
                  <a:spLocks noChangeShapeType="1"/>
                </p:cNvSpPr>
                <p:nvPr/>
              </p:nvSpPr>
              <p:spPr bwMode="auto">
                <a:xfrm flipV="1">
                  <a:off x="3972" y="2595"/>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0" name="Line 3288">
                  <a:extLst>
                    <a:ext uri="{FF2B5EF4-FFF2-40B4-BE49-F238E27FC236}">
                      <a16:creationId xmlns:a16="http://schemas.microsoft.com/office/drawing/2014/main" id="{CBE82109-EA30-43F6-981A-1D9D2FDFB608}"/>
                    </a:ext>
                  </a:extLst>
                </p:cNvPr>
                <p:cNvSpPr>
                  <a:spLocks noChangeShapeType="1"/>
                </p:cNvSpPr>
                <p:nvPr/>
              </p:nvSpPr>
              <p:spPr bwMode="auto">
                <a:xfrm flipV="1">
                  <a:off x="3994" y="1705"/>
                  <a:ext cx="1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1" name="Line 3289">
                  <a:extLst>
                    <a:ext uri="{FF2B5EF4-FFF2-40B4-BE49-F238E27FC236}">
                      <a16:creationId xmlns:a16="http://schemas.microsoft.com/office/drawing/2014/main" id="{404B1554-4CDD-456E-9025-5424229D3469}"/>
                    </a:ext>
                  </a:extLst>
                </p:cNvPr>
                <p:cNvSpPr>
                  <a:spLocks noChangeShapeType="1"/>
                </p:cNvSpPr>
                <p:nvPr/>
              </p:nvSpPr>
              <p:spPr bwMode="auto">
                <a:xfrm>
                  <a:off x="3996" y="1728"/>
                  <a:ext cx="1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2" name="Line 3290">
                  <a:extLst>
                    <a:ext uri="{FF2B5EF4-FFF2-40B4-BE49-F238E27FC236}">
                      <a16:creationId xmlns:a16="http://schemas.microsoft.com/office/drawing/2014/main" id="{E7BDCF36-11F8-47E7-B1AE-CEAF82956379}"/>
                    </a:ext>
                  </a:extLst>
                </p:cNvPr>
                <p:cNvSpPr>
                  <a:spLocks noChangeShapeType="1"/>
                </p:cNvSpPr>
                <p:nvPr/>
              </p:nvSpPr>
              <p:spPr bwMode="auto">
                <a:xfrm>
                  <a:off x="4004" y="1750"/>
                  <a:ext cx="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3" name="Line 3291">
                  <a:extLst>
                    <a:ext uri="{FF2B5EF4-FFF2-40B4-BE49-F238E27FC236}">
                      <a16:creationId xmlns:a16="http://schemas.microsoft.com/office/drawing/2014/main" id="{730B9B5E-43C2-42EE-9DC3-BF6E45182E62}"/>
                    </a:ext>
                  </a:extLst>
                </p:cNvPr>
                <p:cNvSpPr>
                  <a:spLocks noChangeShapeType="1"/>
                </p:cNvSpPr>
                <p:nvPr/>
              </p:nvSpPr>
              <p:spPr bwMode="auto">
                <a:xfrm flipH="1">
                  <a:off x="4012" y="1778"/>
                  <a:ext cx="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4" name="Line 3292">
                  <a:extLst>
                    <a:ext uri="{FF2B5EF4-FFF2-40B4-BE49-F238E27FC236}">
                      <a16:creationId xmlns:a16="http://schemas.microsoft.com/office/drawing/2014/main" id="{D7DC4B9D-3FB3-46AB-A976-2075928890C0}"/>
                    </a:ext>
                  </a:extLst>
                </p:cNvPr>
                <p:cNvSpPr>
                  <a:spLocks noChangeShapeType="1"/>
                </p:cNvSpPr>
                <p:nvPr/>
              </p:nvSpPr>
              <p:spPr bwMode="auto">
                <a:xfrm flipH="1">
                  <a:off x="4012" y="1813"/>
                  <a:ext cx="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5" name="Line 3293">
                  <a:extLst>
                    <a:ext uri="{FF2B5EF4-FFF2-40B4-BE49-F238E27FC236}">
                      <a16:creationId xmlns:a16="http://schemas.microsoft.com/office/drawing/2014/main" id="{F7B03B93-4DCF-4202-A7C4-611A368351B6}"/>
                    </a:ext>
                  </a:extLst>
                </p:cNvPr>
                <p:cNvSpPr>
                  <a:spLocks noChangeShapeType="1"/>
                </p:cNvSpPr>
                <p:nvPr/>
              </p:nvSpPr>
              <p:spPr bwMode="auto">
                <a:xfrm flipH="1" flipV="1">
                  <a:off x="4012" y="1848"/>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6" name="Line 3294">
                  <a:extLst>
                    <a:ext uri="{FF2B5EF4-FFF2-40B4-BE49-F238E27FC236}">
                      <a16:creationId xmlns:a16="http://schemas.microsoft.com/office/drawing/2014/main" id="{D9BED439-57A4-4F16-AD7B-B97CF73DE765}"/>
                    </a:ext>
                  </a:extLst>
                </p:cNvPr>
                <p:cNvSpPr>
                  <a:spLocks noChangeShapeType="1"/>
                </p:cNvSpPr>
                <p:nvPr/>
              </p:nvSpPr>
              <p:spPr bwMode="auto">
                <a:xfrm flipH="1" flipV="1">
                  <a:off x="4012" y="1877"/>
                  <a:ext cx="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7" name="Line 3295">
                  <a:extLst>
                    <a:ext uri="{FF2B5EF4-FFF2-40B4-BE49-F238E27FC236}">
                      <a16:creationId xmlns:a16="http://schemas.microsoft.com/office/drawing/2014/main" id="{5001E5CC-9791-4773-BFB2-27E93A24FDFC}"/>
                    </a:ext>
                  </a:extLst>
                </p:cNvPr>
                <p:cNvSpPr>
                  <a:spLocks noChangeShapeType="1"/>
                </p:cNvSpPr>
                <p:nvPr/>
              </p:nvSpPr>
              <p:spPr bwMode="auto">
                <a:xfrm flipV="1">
                  <a:off x="4006" y="1906"/>
                  <a:ext cx="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8" name="Line 3296">
                  <a:extLst>
                    <a:ext uri="{FF2B5EF4-FFF2-40B4-BE49-F238E27FC236}">
                      <a16:creationId xmlns:a16="http://schemas.microsoft.com/office/drawing/2014/main" id="{D516DE40-4959-49B5-88A4-8BEC006CD742}"/>
                    </a:ext>
                  </a:extLst>
                </p:cNvPr>
                <p:cNvSpPr>
                  <a:spLocks noChangeShapeType="1"/>
                </p:cNvSpPr>
                <p:nvPr/>
              </p:nvSpPr>
              <p:spPr bwMode="auto">
                <a:xfrm flipV="1">
                  <a:off x="4001" y="1935"/>
                  <a:ext cx="1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9" name="Line 3297">
                  <a:extLst>
                    <a:ext uri="{FF2B5EF4-FFF2-40B4-BE49-F238E27FC236}">
                      <a16:creationId xmlns:a16="http://schemas.microsoft.com/office/drawing/2014/main" id="{0CDB524D-DE28-4BAD-944B-27F178705089}"/>
                    </a:ext>
                  </a:extLst>
                </p:cNvPr>
                <p:cNvSpPr>
                  <a:spLocks noChangeShapeType="1"/>
                </p:cNvSpPr>
                <p:nvPr/>
              </p:nvSpPr>
              <p:spPr bwMode="auto">
                <a:xfrm flipV="1">
                  <a:off x="4001" y="1963"/>
                  <a:ext cx="1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0" name="Line 3298">
                  <a:extLst>
                    <a:ext uri="{FF2B5EF4-FFF2-40B4-BE49-F238E27FC236}">
                      <a16:creationId xmlns:a16="http://schemas.microsoft.com/office/drawing/2014/main" id="{8A7E54B5-4176-4AE6-8DF5-B7736074E40F}"/>
                    </a:ext>
                  </a:extLst>
                </p:cNvPr>
                <p:cNvSpPr>
                  <a:spLocks noChangeShapeType="1"/>
                </p:cNvSpPr>
                <p:nvPr/>
              </p:nvSpPr>
              <p:spPr bwMode="auto">
                <a:xfrm flipV="1">
                  <a:off x="4004" y="1992"/>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1" name="Line 3299">
                  <a:extLst>
                    <a:ext uri="{FF2B5EF4-FFF2-40B4-BE49-F238E27FC236}">
                      <a16:creationId xmlns:a16="http://schemas.microsoft.com/office/drawing/2014/main" id="{A6C97D05-82B5-48AC-9E63-364490DD53C8}"/>
                    </a:ext>
                  </a:extLst>
                </p:cNvPr>
                <p:cNvSpPr>
                  <a:spLocks noChangeShapeType="1"/>
                </p:cNvSpPr>
                <p:nvPr/>
              </p:nvSpPr>
              <p:spPr bwMode="auto">
                <a:xfrm>
                  <a:off x="4010" y="2015"/>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2" name="Line 3300">
                  <a:extLst>
                    <a:ext uri="{FF2B5EF4-FFF2-40B4-BE49-F238E27FC236}">
                      <a16:creationId xmlns:a16="http://schemas.microsoft.com/office/drawing/2014/main" id="{9AEB98D0-4163-4C52-9612-47D240D8B882}"/>
                    </a:ext>
                  </a:extLst>
                </p:cNvPr>
                <p:cNvSpPr>
                  <a:spLocks noChangeShapeType="1"/>
                </p:cNvSpPr>
                <p:nvPr/>
              </p:nvSpPr>
              <p:spPr bwMode="auto">
                <a:xfrm flipH="1">
                  <a:off x="4012" y="2037"/>
                  <a:ext cx="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3" name="Line 3301">
                  <a:extLst>
                    <a:ext uri="{FF2B5EF4-FFF2-40B4-BE49-F238E27FC236}">
                      <a16:creationId xmlns:a16="http://schemas.microsoft.com/office/drawing/2014/main" id="{36A7F4F1-11F4-4E62-A3CE-AC8E459DE184}"/>
                    </a:ext>
                  </a:extLst>
                </p:cNvPr>
                <p:cNvSpPr>
                  <a:spLocks noChangeShapeType="1"/>
                </p:cNvSpPr>
                <p:nvPr/>
              </p:nvSpPr>
              <p:spPr bwMode="auto">
                <a:xfrm flipH="1">
                  <a:off x="4012" y="2061"/>
                  <a:ext cx="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4" name="Line 3302">
                  <a:extLst>
                    <a:ext uri="{FF2B5EF4-FFF2-40B4-BE49-F238E27FC236}">
                      <a16:creationId xmlns:a16="http://schemas.microsoft.com/office/drawing/2014/main" id="{67FF2F51-ABB7-4002-90B3-C6A32BF159A3}"/>
                    </a:ext>
                  </a:extLst>
                </p:cNvPr>
                <p:cNvSpPr>
                  <a:spLocks noChangeShapeType="1"/>
                </p:cNvSpPr>
                <p:nvPr/>
              </p:nvSpPr>
              <p:spPr bwMode="auto">
                <a:xfrm flipH="1">
                  <a:off x="4012" y="2088"/>
                  <a:ext cx="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5" name="Line 3303">
                  <a:extLst>
                    <a:ext uri="{FF2B5EF4-FFF2-40B4-BE49-F238E27FC236}">
                      <a16:creationId xmlns:a16="http://schemas.microsoft.com/office/drawing/2014/main" id="{4A2E8FE9-79F0-4B77-818D-4B825E0575DE}"/>
                    </a:ext>
                  </a:extLst>
                </p:cNvPr>
                <p:cNvSpPr>
                  <a:spLocks noChangeShapeType="1"/>
                </p:cNvSpPr>
                <p:nvPr/>
              </p:nvSpPr>
              <p:spPr bwMode="auto">
                <a:xfrm flipH="1">
                  <a:off x="4012" y="2119"/>
                  <a:ext cx="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6" name="Line 3304">
                  <a:extLst>
                    <a:ext uri="{FF2B5EF4-FFF2-40B4-BE49-F238E27FC236}">
                      <a16:creationId xmlns:a16="http://schemas.microsoft.com/office/drawing/2014/main" id="{F4DD0C5E-372B-4D80-AAB0-4C679D035121}"/>
                    </a:ext>
                  </a:extLst>
                </p:cNvPr>
                <p:cNvSpPr>
                  <a:spLocks noChangeShapeType="1"/>
                </p:cNvSpPr>
                <p:nvPr/>
              </p:nvSpPr>
              <p:spPr bwMode="auto">
                <a:xfrm flipH="1">
                  <a:off x="4012" y="2154"/>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7" name="Line 3305">
                  <a:extLst>
                    <a:ext uri="{FF2B5EF4-FFF2-40B4-BE49-F238E27FC236}">
                      <a16:creationId xmlns:a16="http://schemas.microsoft.com/office/drawing/2014/main" id="{45ED7980-AF49-426E-8E04-7C602330B4A0}"/>
                    </a:ext>
                  </a:extLst>
                </p:cNvPr>
                <p:cNvSpPr>
                  <a:spLocks noChangeShapeType="1"/>
                </p:cNvSpPr>
                <p:nvPr/>
              </p:nvSpPr>
              <p:spPr bwMode="auto">
                <a:xfrm flipH="1">
                  <a:off x="4012" y="2192"/>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8" name="Line 3306">
                  <a:extLst>
                    <a:ext uri="{FF2B5EF4-FFF2-40B4-BE49-F238E27FC236}">
                      <a16:creationId xmlns:a16="http://schemas.microsoft.com/office/drawing/2014/main" id="{E5DDDDE3-D622-42D7-9053-9F3CE45A2E2C}"/>
                    </a:ext>
                  </a:extLst>
                </p:cNvPr>
                <p:cNvSpPr>
                  <a:spLocks noChangeShapeType="1"/>
                </p:cNvSpPr>
                <p:nvPr/>
              </p:nvSpPr>
              <p:spPr bwMode="auto">
                <a:xfrm flipH="1" flipV="1">
                  <a:off x="4012" y="2222"/>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9" name="Line 3307">
                  <a:extLst>
                    <a:ext uri="{FF2B5EF4-FFF2-40B4-BE49-F238E27FC236}">
                      <a16:creationId xmlns:a16="http://schemas.microsoft.com/office/drawing/2014/main" id="{704B0A13-81E3-4065-BCE8-C779D3E563ED}"/>
                    </a:ext>
                  </a:extLst>
                </p:cNvPr>
                <p:cNvSpPr>
                  <a:spLocks noChangeShapeType="1"/>
                </p:cNvSpPr>
                <p:nvPr/>
              </p:nvSpPr>
              <p:spPr bwMode="auto">
                <a:xfrm flipV="1">
                  <a:off x="4006" y="2250"/>
                  <a:ext cx="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0" name="Line 3308">
                  <a:extLst>
                    <a:ext uri="{FF2B5EF4-FFF2-40B4-BE49-F238E27FC236}">
                      <a16:creationId xmlns:a16="http://schemas.microsoft.com/office/drawing/2014/main" id="{39B1D1CB-54D3-4872-951D-481BFBCC7EC0}"/>
                    </a:ext>
                  </a:extLst>
                </p:cNvPr>
                <p:cNvSpPr>
                  <a:spLocks noChangeShapeType="1"/>
                </p:cNvSpPr>
                <p:nvPr/>
              </p:nvSpPr>
              <p:spPr bwMode="auto">
                <a:xfrm flipV="1">
                  <a:off x="3987" y="2279"/>
                  <a:ext cx="2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1" name="Line 3309">
                  <a:extLst>
                    <a:ext uri="{FF2B5EF4-FFF2-40B4-BE49-F238E27FC236}">
                      <a16:creationId xmlns:a16="http://schemas.microsoft.com/office/drawing/2014/main" id="{38AFE6B7-61CA-4FD6-974F-0AF3D1BD232A}"/>
                    </a:ext>
                  </a:extLst>
                </p:cNvPr>
                <p:cNvSpPr>
                  <a:spLocks noChangeShapeType="1"/>
                </p:cNvSpPr>
                <p:nvPr/>
              </p:nvSpPr>
              <p:spPr bwMode="auto">
                <a:xfrm flipV="1">
                  <a:off x="3971" y="2308"/>
                  <a:ext cx="4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2" name="Line 3310">
                  <a:extLst>
                    <a:ext uri="{FF2B5EF4-FFF2-40B4-BE49-F238E27FC236}">
                      <a16:creationId xmlns:a16="http://schemas.microsoft.com/office/drawing/2014/main" id="{FC0C2D33-CB20-4BA8-9E32-727095E878C1}"/>
                    </a:ext>
                  </a:extLst>
                </p:cNvPr>
                <p:cNvSpPr>
                  <a:spLocks noChangeShapeType="1"/>
                </p:cNvSpPr>
                <p:nvPr/>
              </p:nvSpPr>
              <p:spPr bwMode="auto">
                <a:xfrm flipV="1">
                  <a:off x="3964" y="2337"/>
                  <a:ext cx="4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3" name="Line 3311">
                  <a:extLst>
                    <a:ext uri="{FF2B5EF4-FFF2-40B4-BE49-F238E27FC236}">
                      <a16:creationId xmlns:a16="http://schemas.microsoft.com/office/drawing/2014/main" id="{8CADF524-6EFD-4CE9-945D-F39BB11C4D28}"/>
                    </a:ext>
                  </a:extLst>
                </p:cNvPr>
                <p:cNvSpPr>
                  <a:spLocks noChangeShapeType="1"/>
                </p:cNvSpPr>
                <p:nvPr/>
              </p:nvSpPr>
              <p:spPr bwMode="auto">
                <a:xfrm flipV="1">
                  <a:off x="3969" y="2365"/>
                  <a:ext cx="4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4" name="Line 3312">
                  <a:extLst>
                    <a:ext uri="{FF2B5EF4-FFF2-40B4-BE49-F238E27FC236}">
                      <a16:creationId xmlns:a16="http://schemas.microsoft.com/office/drawing/2014/main" id="{18335D1A-0908-4663-9DB5-B1491BD8B2E5}"/>
                    </a:ext>
                  </a:extLst>
                </p:cNvPr>
                <p:cNvSpPr>
                  <a:spLocks noChangeShapeType="1"/>
                </p:cNvSpPr>
                <p:nvPr/>
              </p:nvSpPr>
              <p:spPr bwMode="auto">
                <a:xfrm flipV="1">
                  <a:off x="3985" y="2394"/>
                  <a:ext cx="2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5" name="Line 3313">
                  <a:extLst>
                    <a:ext uri="{FF2B5EF4-FFF2-40B4-BE49-F238E27FC236}">
                      <a16:creationId xmlns:a16="http://schemas.microsoft.com/office/drawing/2014/main" id="{CC8021A1-AA9E-47A6-BE43-335F982F93A7}"/>
                    </a:ext>
                  </a:extLst>
                </p:cNvPr>
                <p:cNvSpPr>
                  <a:spLocks noChangeShapeType="1"/>
                </p:cNvSpPr>
                <p:nvPr/>
              </p:nvSpPr>
              <p:spPr bwMode="auto">
                <a:xfrm flipV="1">
                  <a:off x="4005" y="2423"/>
                  <a:ext cx="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6" name="Line 3314">
                  <a:extLst>
                    <a:ext uri="{FF2B5EF4-FFF2-40B4-BE49-F238E27FC236}">
                      <a16:creationId xmlns:a16="http://schemas.microsoft.com/office/drawing/2014/main" id="{6EF58E1E-4CDD-4F47-AB7B-5027675E61F9}"/>
                    </a:ext>
                  </a:extLst>
                </p:cNvPr>
                <p:cNvSpPr>
                  <a:spLocks noChangeShapeType="1"/>
                </p:cNvSpPr>
                <p:nvPr/>
              </p:nvSpPr>
              <p:spPr bwMode="auto">
                <a:xfrm flipH="1" flipV="1">
                  <a:off x="4012" y="2452"/>
                  <a:ext cx="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7" name="Line 3315">
                  <a:extLst>
                    <a:ext uri="{FF2B5EF4-FFF2-40B4-BE49-F238E27FC236}">
                      <a16:creationId xmlns:a16="http://schemas.microsoft.com/office/drawing/2014/main" id="{C3430DBA-6628-43CC-837E-C6560561822C}"/>
                    </a:ext>
                  </a:extLst>
                </p:cNvPr>
                <p:cNvSpPr>
                  <a:spLocks noChangeShapeType="1"/>
                </p:cNvSpPr>
                <p:nvPr/>
              </p:nvSpPr>
              <p:spPr bwMode="auto">
                <a:xfrm flipH="1">
                  <a:off x="4012" y="2479"/>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8" name="Line 3316">
                  <a:extLst>
                    <a:ext uri="{FF2B5EF4-FFF2-40B4-BE49-F238E27FC236}">
                      <a16:creationId xmlns:a16="http://schemas.microsoft.com/office/drawing/2014/main" id="{CE37B9B4-4B71-44AB-A135-C7EA31019324}"/>
                    </a:ext>
                  </a:extLst>
                </p:cNvPr>
                <p:cNvSpPr>
                  <a:spLocks noChangeShapeType="1"/>
                </p:cNvSpPr>
                <p:nvPr/>
              </p:nvSpPr>
              <p:spPr bwMode="auto">
                <a:xfrm flipH="1">
                  <a:off x="4012" y="2506"/>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9" name="Line 3317">
                  <a:extLst>
                    <a:ext uri="{FF2B5EF4-FFF2-40B4-BE49-F238E27FC236}">
                      <a16:creationId xmlns:a16="http://schemas.microsoft.com/office/drawing/2014/main" id="{7F6DA2DA-E47D-48E1-AB33-D7806D3CED63}"/>
                    </a:ext>
                  </a:extLst>
                </p:cNvPr>
                <p:cNvSpPr>
                  <a:spLocks noChangeShapeType="1"/>
                </p:cNvSpPr>
                <p:nvPr/>
              </p:nvSpPr>
              <p:spPr bwMode="auto">
                <a:xfrm flipH="1">
                  <a:off x="4012" y="2538"/>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0" name="Line 3318">
                  <a:extLst>
                    <a:ext uri="{FF2B5EF4-FFF2-40B4-BE49-F238E27FC236}">
                      <a16:creationId xmlns:a16="http://schemas.microsoft.com/office/drawing/2014/main" id="{40C189BF-0B54-4211-88C6-DD7D6A15A11E}"/>
                    </a:ext>
                  </a:extLst>
                </p:cNvPr>
                <p:cNvSpPr>
                  <a:spLocks noChangeShapeType="1"/>
                </p:cNvSpPr>
                <p:nvPr/>
              </p:nvSpPr>
              <p:spPr bwMode="auto">
                <a:xfrm flipV="1">
                  <a:off x="4006" y="2567"/>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1" name="Line 3319">
                  <a:extLst>
                    <a:ext uri="{FF2B5EF4-FFF2-40B4-BE49-F238E27FC236}">
                      <a16:creationId xmlns:a16="http://schemas.microsoft.com/office/drawing/2014/main" id="{F378ED5C-4738-430D-983C-E7B1E6C40654}"/>
                    </a:ext>
                  </a:extLst>
                </p:cNvPr>
                <p:cNvSpPr>
                  <a:spLocks noChangeShapeType="1"/>
                </p:cNvSpPr>
                <p:nvPr/>
              </p:nvSpPr>
              <p:spPr bwMode="auto">
                <a:xfrm flipV="1">
                  <a:off x="3997" y="2595"/>
                  <a:ext cx="1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2" name="Line 3320">
                  <a:extLst>
                    <a:ext uri="{FF2B5EF4-FFF2-40B4-BE49-F238E27FC236}">
                      <a16:creationId xmlns:a16="http://schemas.microsoft.com/office/drawing/2014/main" id="{62594E60-C8C3-4453-ACFC-6F847D54D962}"/>
                    </a:ext>
                  </a:extLst>
                </p:cNvPr>
                <p:cNvSpPr>
                  <a:spLocks noChangeShapeType="1"/>
                </p:cNvSpPr>
                <p:nvPr/>
              </p:nvSpPr>
              <p:spPr bwMode="auto">
                <a:xfrm>
                  <a:off x="4029" y="1699"/>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3" name="Line 3321">
                  <a:extLst>
                    <a:ext uri="{FF2B5EF4-FFF2-40B4-BE49-F238E27FC236}">
                      <a16:creationId xmlns:a16="http://schemas.microsoft.com/office/drawing/2014/main" id="{83155F23-A997-4997-92BE-7E21BE6BE676}"/>
                    </a:ext>
                  </a:extLst>
                </p:cNvPr>
                <p:cNvSpPr>
                  <a:spLocks noChangeShapeType="1"/>
                </p:cNvSpPr>
                <p:nvPr/>
              </p:nvSpPr>
              <p:spPr bwMode="auto">
                <a:xfrm>
                  <a:off x="4032" y="1723"/>
                  <a:ext cx="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4" name="Line 3322">
                  <a:extLst>
                    <a:ext uri="{FF2B5EF4-FFF2-40B4-BE49-F238E27FC236}">
                      <a16:creationId xmlns:a16="http://schemas.microsoft.com/office/drawing/2014/main" id="{4317B9C8-8A67-4A85-B39A-8DCDB1B3E53A}"/>
                    </a:ext>
                  </a:extLst>
                </p:cNvPr>
                <p:cNvSpPr>
                  <a:spLocks noChangeShapeType="1"/>
                </p:cNvSpPr>
                <p:nvPr/>
              </p:nvSpPr>
              <p:spPr bwMode="auto">
                <a:xfrm>
                  <a:off x="4038" y="1748"/>
                  <a:ext cx="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5" name="Line 3323">
                  <a:extLst>
                    <a:ext uri="{FF2B5EF4-FFF2-40B4-BE49-F238E27FC236}">
                      <a16:creationId xmlns:a16="http://schemas.microsoft.com/office/drawing/2014/main" id="{F2FCD214-6179-47F9-AB67-BA92EBB9C687}"/>
                    </a:ext>
                  </a:extLst>
                </p:cNvPr>
                <p:cNvSpPr>
                  <a:spLocks noChangeShapeType="1"/>
                </p:cNvSpPr>
                <p:nvPr/>
              </p:nvSpPr>
              <p:spPr bwMode="auto">
                <a:xfrm flipH="1">
                  <a:off x="4041" y="1777"/>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6" name="Line 3324">
                  <a:extLst>
                    <a:ext uri="{FF2B5EF4-FFF2-40B4-BE49-F238E27FC236}">
                      <a16:creationId xmlns:a16="http://schemas.microsoft.com/office/drawing/2014/main" id="{3A009033-511D-490A-92FB-EFF2C5A5B5CE}"/>
                    </a:ext>
                  </a:extLst>
                </p:cNvPr>
                <p:cNvSpPr>
                  <a:spLocks noChangeShapeType="1"/>
                </p:cNvSpPr>
                <p:nvPr/>
              </p:nvSpPr>
              <p:spPr bwMode="auto">
                <a:xfrm flipH="1">
                  <a:off x="4041" y="1813"/>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7" name="Line 3325">
                  <a:extLst>
                    <a:ext uri="{FF2B5EF4-FFF2-40B4-BE49-F238E27FC236}">
                      <a16:creationId xmlns:a16="http://schemas.microsoft.com/office/drawing/2014/main" id="{4007A94F-5DD7-414B-9C2E-9FFF75735423}"/>
                    </a:ext>
                  </a:extLst>
                </p:cNvPr>
                <p:cNvSpPr>
                  <a:spLocks noChangeShapeType="1"/>
                </p:cNvSpPr>
                <p:nvPr/>
              </p:nvSpPr>
              <p:spPr bwMode="auto">
                <a:xfrm flipH="1" flipV="1">
                  <a:off x="4041" y="1848"/>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8" name="Line 3326">
                  <a:extLst>
                    <a:ext uri="{FF2B5EF4-FFF2-40B4-BE49-F238E27FC236}">
                      <a16:creationId xmlns:a16="http://schemas.microsoft.com/office/drawing/2014/main" id="{03D6FB50-21AE-4616-AA03-1C329E371EA1}"/>
                    </a:ext>
                  </a:extLst>
                </p:cNvPr>
                <p:cNvSpPr>
                  <a:spLocks noChangeShapeType="1"/>
                </p:cNvSpPr>
                <p:nvPr/>
              </p:nvSpPr>
              <p:spPr bwMode="auto">
                <a:xfrm flipH="1" flipV="1">
                  <a:off x="4041" y="1877"/>
                  <a:ext cx="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9" name="Line 3327">
                  <a:extLst>
                    <a:ext uri="{FF2B5EF4-FFF2-40B4-BE49-F238E27FC236}">
                      <a16:creationId xmlns:a16="http://schemas.microsoft.com/office/drawing/2014/main" id="{811B2BDD-6C2F-45F3-B010-F5477E470549}"/>
                    </a:ext>
                  </a:extLst>
                </p:cNvPr>
                <p:cNvSpPr>
                  <a:spLocks noChangeShapeType="1"/>
                </p:cNvSpPr>
                <p:nvPr/>
              </p:nvSpPr>
              <p:spPr bwMode="auto">
                <a:xfrm flipV="1">
                  <a:off x="4036" y="1906"/>
                  <a:ext cx="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0" name="Line 3328">
                  <a:extLst>
                    <a:ext uri="{FF2B5EF4-FFF2-40B4-BE49-F238E27FC236}">
                      <a16:creationId xmlns:a16="http://schemas.microsoft.com/office/drawing/2014/main" id="{8A3A16AE-8046-4399-8332-F6C1C6828651}"/>
                    </a:ext>
                  </a:extLst>
                </p:cNvPr>
                <p:cNvSpPr>
                  <a:spLocks noChangeShapeType="1"/>
                </p:cNvSpPr>
                <p:nvPr/>
              </p:nvSpPr>
              <p:spPr bwMode="auto">
                <a:xfrm flipV="1">
                  <a:off x="4032" y="1935"/>
                  <a:ext cx="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1" name="Line 3329">
                  <a:extLst>
                    <a:ext uri="{FF2B5EF4-FFF2-40B4-BE49-F238E27FC236}">
                      <a16:creationId xmlns:a16="http://schemas.microsoft.com/office/drawing/2014/main" id="{E7284DD0-7C85-4BFB-AF0C-98222DE28B87}"/>
                    </a:ext>
                  </a:extLst>
                </p:cNvPr>
                <p:cNvSpPr>
                  <a:spLocks noChangeShapeType="1"/>
                </p:cNvSpPr>
                <p:nvPr/>
              </p:nvSpPr>
              <p:spPr bwMode="auto">
                <a:xfrm flipV="1">
                  <a:off x="4032" y="1963"/>
                  <a:ext cx="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2" name="Line 3330">
                  <a:extLst>
                    <a:ext uri="{FF2B5EF4-FFF2-40B4-BE49-F238E27FC236}">
                      <a16:creationId xmlns:a16="http://schemas.microsoft.com/office/drawing/2014/main" id="{F0F67306-707E-4A88-90FE-817E53952664}"/>
                    </a:ext>
                  </a:extLst>
                </p:cNvPr>
                <p:cNvSpPr>
                  <a:spLocks noChangeShapeType="1"/>
                </p:cNvSpPr>
                <p:nvPr/>
              </p:nvSpPr>
              <p:spPr bwMode="auto">
                <a:xfrm flipV="1">
                  <a:off x="4037" y="1992"/>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3" name="Line 3331">
                  <a:extLst>
                    <a:ext uri="{FF2B5EF4-FFF2-40B4-BE49-F238E27FC236}">
                      <a16:creationId xmlns:a16="http://schemas.microsoft.com/office/drawing/2014/main" id="{596F8BC1-D779-4B90-82E9-94C4B7D280AB}"/>
                    </a:ext>
                  </a:extLst>
                </p:cNvPr>
                <p:cNvSpPr>
                  <a:spLocks noChangeShapeType="1"/>
                </p:cNvSpPr>
                <p:nvPr/>
              </p:nvSpPr>
              <p:spPr bwMode="auto">
                <a:xfrm>
                  <a:off x="4041" y="2020"/>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4" name="Line 3332">
                  <a:extLst>
                    <a:ext uri="{FF2B5EF4-FFF2-40B4-BE49-F238E27FC236}">
                      <a16:creationId xmlns:a16="http://schemas.microsoft.com/office/drawing/2014/main" id="{742F8FBD-7E86-4DE4-81F1-D3EE47C972B2}"/>
                    </a:ext>
                  </a:extLst>
                </p:cNvPr>
                <p:cNvSpPr>
                  <a:spLocks noChangeShapeType="1"/>
                </p:cNvSpPr>
                <p:nvPr/>
              </p:nvSpPr>
              <p:spPr bwMode="auto">
                <a:xfrm flipH="1">
                  <a:off x="4041" y="2044"/>
                  <a:ext cx="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5" name="Line 3333">
                  <a:extLst>
                    <a:ext uri="{FF2B5EF4-FFF2-40B4-BE49-F238E27FC236}">
                      <a16:creationId xmlns:a16="http://schemas.microsoft.com/office/drawing/2014/main" id="{F1A8F47C-E119-4004-B522-A94A99A1471B}"/>
                    </a:ext>
                  </a:extLst>
                </p:cNvPr>
                <p:cNvSpPr>
                  <a:spLocks noChangeShapeType="1"/>
                </p:cNvSpPr>
                <p:nvPr/>
              </p:nvSpPr>
              <p:spPr bwMode="auto">
                <a:xfrm flipH="1">
                  <a:off x="4041" y="2068"/>
                  <a:ext cx="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6" name="Line 3334">
                  <a:extLst>
                    <a:ext uri="{FF2B5EF4-FFF2-40B4-BE49-F238E27FC236}">
                      <a16:creationId xmlns:a16="http://schemas.microsoft.com/office/drawing/2014/main" id="{E730FBCF-D191-46C0-8210-94DC8F0EDC5B}"/>
                    </a:ext>
                  </a:extLst>
                </p:cNvPr>
                <p:cNvSpPr>
                  <a:spLocks noChangeShapeType="1"/>
                </p:cNvSpPr>
                <p:nvPr/>
              </p:nvSpPr>
              <p:spPr bwMode="auto">
                <a:xfrm flipH="1">
                  <a:off x="4041" y="2093"/>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7" name="Line 3335">
                  <a:extLst>
                    <a:ext uri="{FF2B5EF4-FFF2-40B4-BE49-F238E27FC236}">
                      <a16:creationId xmlns:a16="http://schemas.microsoft.com/office/drawing/2014/main" id="{03FFE4F5-6ECD-4556-96F3-14EA526EBFFD}"/>
                    </a:ext>
                  </a:extLst>
                </p:cNvPr>
                <p:cNvSpPr>
                  <a:spLocks noChangeShapeType="1"/>
                </p:cNvSpPr>
                <p:nvPr/>
              </p:nvSpPr>
              <p:spPr bwMode="auto">
                <a:xfrm flipH="1">
                  <a:off x="4041" y="2120"/>
                  <a:ext cx="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8" name="Line 3336">
                  <a:extLst>
                    <a:ext uri="{FF2B5EF4-FFF2-40B4-BE49-F238E27FC236}">
                      <a16:creationId xmlns:a16="http://schemas.microsoft.com/office/drawing/2014/main" id="{4C375DE8-D7CD-45B3-96AF-3D7EA8C13D8B}"/>
                    </a:ext>
                  </a:extLst>
                </p:cNvPr>
                <p:cNvSpPr>
                  <a:spLocks noChangeShapeType="1"/>
                </p:cNvSpPr>
                <p:nvPr/>
              </p:nvSpPr>
              <p:spPr bwMode="auto">
                <a:xfrm flipH="1">
                  <a:off x="4041" y="2152"/>
                  <a:ext cx="1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9" name="Line 3337">
                  <a:extLst>
                    <a:ext uri="{FF2B5EF4-FFF2-40B4-BE49-F238E27FC236}">
                      <a16:creationId xmlns:a16="http://schemas.microsoft.com/office/drawing/2014/main" id="{083D2562-3A6C-45BE-99EA-DC4BC8348B4D}"/>
                    </a:ext>
                  </a:extLst>
                </p:cNvPr>
                <p:cNvSpPr>
                  <a:spLocks noChangeShapeType="1"/>
                </p:cNvSpPr>
                <p:nvPr/>
              </p:nvSpPr>
              <p:spPr bwMode="auto">
                <a:xfrm flipH="1">
                  <a:off x="4041" y="2186"/>
                  <a:ext cx="1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0" name="Line 3338">
                  <a:extLst>
                    <a:ext uri="{FF2B5EF4-FFF2-40B4-BE49-F238E27FC236}">
                      <a16:creationId xmlns:a16="http://schemas.microsoft.com/office/drawing/2014/main" id="{3FF816B3-53B7-48F7-85E0-31DDF870A14D}"/>
                    </a:ext>
                  </a:extLst>
                </p:cNvPr>
                <p:cNvSpPr>
                  <a:spLocks noChangeShapeType="1"/>
                </p:cNvSpPr>
                <p:nvPr/>
              </p:nvSpPr>
              <p:spPr bwMode="auto">
                <a:xfrm flipH="1">
                  <a:off x="4041" y="2222"/>
                  <a:ext cx="1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1" name="Line 3339">
                  <a:extLst>
                    <a:ext uri="{FF2B5EF4-FFF2-40B4-BE49-F238E27FC236}">
                      <a16:creationId xmlns:a16="http://schemas.microsoft.com/office/drawing/2014/main" id="{EAF54579-49D8-4450-915D-A37F94D11F01}"/>
                    </a:ext>
                  </a:extLst>
                </p:cNvPr>
                <p:cNvSpPr>
                  <a:spLocks noChangeShapeType="1"/>
                </p:cNvSpPr>
                <p:nvPr/>
              </p:nvSpPr>
              <p:spPr bwMode="auto">
                <a:xfrm flipH="1" flipV="1">
                  <a:off x="4041" y="2250"/>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2" name="Line 3340">
                  <a:extLst>
                    <a:ext uri="{FF2B5EF4-FFF2-40B4-BE49-F238E27FC236}">
                      <a16:creationId xmlns:a16="http://schemas.microsoft.com/office/drawing/2014/main" id="{A32EDC8E-6927-4A61-BD0A-EA2499510464}"/>
                    </a:ext>
                  </a:extLst>
                </p:cNvPr>
                <p:cNvSpPr>
                  <a:spLocks noChangeShapeType="1"/>
                </p:cNvSpPr>
                <p:nvPr/>
              </p:nvSpPr>
              <p:spPr bwMode="auto">
                <a:xfrm flipV="1">
                  <a:off x="4025" y="2279"/>
                  <a:ext cx="1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3" name="Line 3341">
                  <a:extLst>
                    <a:ext uri="{FF2B5EF4-FFF2-40B4-BE49-F238E27FC236}">
                      <a16:creationId xmlns:a16="http://schemas.microsoft.com/office/drawing/2014/main" id="{755529A3-1C93-4393-9400-003E0E259048}"/>
                    </a:ext>
                  </a:extLst>
                </p:cNvPr>
                <p:cNvSpPr>
                  <a:spLocks noChangeShapeType="1"/>
                </p:cNvSpPr>
                <p:nvPr/>
              </p:nvSpPr>
              <p:spPr bwMode="auto">
                <a:xfrm flipV="1">
                  <a:off x="4008" y="2308"/>
                  <a:ext cx="3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4" name="Line 3342">
                  <a:extLst>
                    <a:ext uri="{FF2B5EF4-FFF2-40B4-BE49-F238E27FC236}">
                      <a16:creationId xmlns:a16="http://schemas.microsoft.com/office/drawing/2014/main" id="{73AD5265-D12F-40F5-BDE3-2D8FE1FC06CD}"/>
                    </a:ext>
                  </a:extLst>
                </p:cNvPr>
                <p:cNvSpPr>
                  <a:spLocks noChangeShapeType="1"/>
                </p:cNvSpPr>
                <p:nvPr/>
              </p:nvSpPr>
              <p:spPr bwMode="auto">
                <a:xfrm flipV="1">
                  <a:off x="4001" y="2337"/>
                  <a:ext cx="4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5" name="Line 3343">
                  <a:extLst>
                    <a:ext uri="{FF2B5EF4-FFF2-40B4-BE49-F238E27FC236}">
                      <a16:creationId xmlns:a16="http://schemas.microsoft.com/office/drawing/2014/main" id="{6303BC73-648B-43BC-839D-B3982CBB79DF}"/>
                    </a:ext>
                  </a:extLst>
                </p:cNvPr>
                <p:cNvSpPr>
                  <a:spLocks noChangeShapeType="1"/>
                </p:cNvSpPr>
                <p:nvPr/>
              </p:nvSpPr>
              <p:spPr bwMode="auto">
                <a:xfrm flipV="1">
                  <a:off x="4006" y="2365"/>
                  <a:ext cx="3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6" name="Line 3344">
                  <a:extLst>
                    <a:ext uri="{FF2B5EF4-FFF2-40B4-BE49-F238E27FC236}">
                      <a16:creationId xmlns:a16="http://schemas.microsoft.com/office/drawing/2014/main" id="{E78F04C2-FA9F-4072-9474-C013085978B6}"/>
                    </a:ext>
                  </a:extLst>
                </p:cNvPr>
                <p:cNvSpPr>
                  <a:spLocks noChangeShapeType="1"/>
                </p:cNvSpPr>
                <p:nvPr/>
              </p:nvSpPr>
              <p:spPr bwMode="auto">
                <a:xfrm flipV="1">
                  <a:off x="4020" y="2394"/>
                  <a:ext cx="2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7" name="Line 3345">
                  <a:extLst>
                    <a:ext uri="{FF2B5EF4-FFF2-40B4-BE49-F238E27FC236}">
                      <a16:creationId xmlns:a16="http://schemas.microsoft.com/office/drawing/2014/main" id="{8E17801B-2419-49A8-8FD8-575135088785}"/>
                    </a:ext>
                  </a:extLst>
                </p:cNvPr>
                <p:cNvSpPr>
                  <a:spLocks noChangeShapeType="1"/>
                </p:cNvSpPr>
                <p:nvPr/>
              </p:nvSpPr>
              <p:spPr bwMode="auto">
                <a:xfrm flipV="1">
                  <a:off x="4037" y="2423"/>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8" name="Line 3346">
                  <a:extLst>
                    <a:ext uri="{FF2B5EF4-FFF2-40B4-BE49-F238E27FC236}">
                      <a16:creationId xmlns:a16="http://schemas.microsoft.com/office/drawing/2014/main" id="{80992816-19C4-4AAA-9AD7-617D5865846D}"/>
                    </a:ext>
                  </a:extLst>
                </p:cNvPr>
                <p:cNvSpPr>
                  <a:spLocks noChangeShapeType="1"/>
                </p:cNvSpPr>
                <p:nvPr/>
              </p:nvSpPr>
              <p:spPr bwMode="auto">
                <a:xfrm flipH="1">
                  <a:off x="4041" y="2452"/>
                  <a:ext cx="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9" name="Line 3347">
                  <a:extLst>
                    <a:ext uri="{FF2B5EF4-FFF2-40B4-BE49-F238E27FC236}">
                      <a16:creationId xmlns:a16="http://schemas.microsoft.com/office/drawing/2014/main" id="{A14FF658-D5EB-419A-A868-478373A1267B}"/>
                    </a:ext>
                  </a:extLst>
                </p:cNvPr>
                <p:cNvSpPr>
                  <a:spLocks noChangeShapeType="1"/>
                </p:cNvSpPr>
                <p:nvPr/>
              </p:nvSpPr>
              <p:spPr bwMode="auto">
                <a:xfrm flipH="1">
                  <a:off x="4041" y="2474"/>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0" name="Line 3348">
                  <a:extLst>
                    <a:ext uri="{FF2B5EF4-FFF2-40B4-BE49-F238E27FC236}">
                      <a16:creationId xmlns:a16="http://schemas.microsoft.com/office/drawing/2014/main" id="{64925339-728C-427A-869B-42E275AC47C3}"/>
                    </a:ext>
                  </a:extLst>
                </p:cNvPr>
                <p:cNvSpPr>
                  <a:spLocks noChangeShapeType="1"/>
                </p:cNvSpPr>
                <p:nvPr/>
              </p:nvSpPr>
              <p:spPr bwMode="auto">
                <a:xfrm flipH="1">
                  <a:off x="4041" y="2498"/>
                  <a:ext cx="1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1" name="Line 3349">
                  <a:extLst>
                    <a:ext uri="{FF2B5EF4-FFF2-40B4-BE49-F238E27FC236}">
                      <a16:creationId xmlns:a16="http://schemas.microsoft.com/office/drawing/2014/main" id="{B3204210-0BB4-468D-8023-6384AC8D3929}"/>
                    </a:ext>
                  </a:extLst>
                </p:cNvPr>
                <p:cNvSpPr>
                  <a:spLocks noChangeShapeType="1"/>
                </p:cNvSpPr>
                <p:nvPr/>
              </p:nvSpPr>
              <p:spPr bwMode="auto">
                <a:xfrm flipH="1">
                  <a:off x="4041" y="2528"/>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2" name="Line 3350">
                  <a:extLst>
                    <a:ext uri="{FF2B5EF4-FFF2-40B4-BE49-F238E27FC236}">
                      <a16:creationId xmlns:a16="http://schemas.microsoft.com/office/drawing/2014/main" id="{C88BA4C1-D9F6-4DA0-8102-9FBD9DA62E59}"/>
                    </a:ext>
                  </a:extLst>
                </p:cNvPr>
                <p:cNvSpPr>
                  <a:spLocks noChangeShapeType="1"/>
                </p:cNvSpPr>
                <p:nvPr/>
              </p:nvSpPr>
              <p:spPr bwMode="auto">
                <a:xfrm>
                  <a:off x="4035" y="2560"/>
                  <a:ext cx="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3" name="Line 3351">
                  <a:extLst>
                    <a:ext uri="{FF2B5EF4-FFF2-40B4-BE49-F238E27FC236}">
                      <a16:creationId xmlns:a16="http://schemas.microsoft.com/office/drawing/2014/main" id="{55652EF9-5CA3-40E2-B795-DE14CA1B9CCE}"/>
                    </a:ext>
                  </a:extLst>
                </p:cNvPr>
                <p:cNvSpPr>
                  <a:spLocks noChangeShapeType="1"/>
                </p:cNvSpPr>
                <p:nvPr/>
              </p:nvSpPr>
              <p:spPr bwMode="auto">
                <a:xfrm>
                  <a:off x="4030" y="2591"/>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4" name="Line 3352">
                  <a:extLst>
                    <a:ext uri="{FF2B5EF4-FFF2-40B4-BE49-F238E27FC236}">
                      <a16:creationId xmlns:a16="http://schemas.microsoft.com/office/drawing/2014/main" id="{BB612531-9993-44E1-A561-BDFA11D77CB6}"/>
                    </a:ext>
                  </a:extLst>
                </p:cNvPr>
                <p:cNvSpPr>
                  <a:spLocks noChangeShapeType="1"/>
                </p:cNvSpPr>
                <p:nvPr/>
              </p:nvSpPr>
              <p:spPr bwMode="auto">
                <a:xfrm>
                  <a:off x="4069" y="1689"/>
                  <a:ext cx="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5" name="Line 3353">
                  <a:extLst>
                    <a:ext uri="{FF2B5EF4-FFF2-40B4-BE49-F238E27FC236}">
                      <a16:creationId xmlns:a16="http://schemas.microsoft.com/office/drawing/2014/main" id="{CFF0A360-3349-404D-BE98-0C9B756CF15D}"/>
                    </a:ext>
                  </a:extLst>
                </p:cNvPr>
                <p:cNvSpPr>
                  <a:spLocks noChangeShapeType="1"/>
                </p:cNvSpPr>
                <p:nvPr/>
              </p:nvSpPr>
              <p:spPr bwMode="auto">
                <a:xfrm flipH="1">
                  <a:off x="4069" y="1716"/>
                  <a:ext cx="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6" name="Line 3354">
                  <a:extLst>
                    <a:ext uri="{FF2B5EF4-FFF2-40B4-BE49-F238E27FC236}">
                      <a16:creationId xmlns:a16="http://schemas.microsoft.com/office/drawing/2014/main" id="{930CB7F6-1C8D-46BC-A891-7A4E72B83217}"/>
                    </a:ext>
                  </a:extLst>
                </p:cNvPr>
                <p:cNvSpPr>
                  <a:spLocks noChangeShapeType="1"/>
                </p:cNvSpPr>
                <p:nvPr/>
              </p:nvSpPr>
              <p:spPr bwMode="auto">
                <a:xfrm flipH="1">
                  <a:off x="4069" y="1743"/>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7" name="Line 3355">
                  <a:extLst>
                    <a:ext uri="{FF2B5EF4-FFF2-40B4-BE49-F238E27FC236}">
                      <a16:creationId xmlns:a16="http://schemas.microsoft.com/office/drawing/2014/main" id="{5CF79FEC-368F-4D65-8079-336C1705A5B9}"/>
                    </a:ext>
                  </a:extLst>
                </p:cNvPr>
                <p:cNvSpPr>
                  <a:spLocks noChangeShapeType="1"/>
                </p:cNvSpPr>
                <p:nvPr/>
              </p:nvSpPr>
              <p:spPr bwMode="auto">
                <a:xfrm flipH="1">
                  <a:off x="4069" y="1774"/>
                  <a:ext cx="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8" name="Line 3356">
                  <a:extLst>
                    <a:ext uri="{FF2B5EF4-FFF2-40B4-BE49-F238E27FC236}">
                      <a16:creationId xmlns:a16="http://schemas.microsoft.com/office/drawing/2014/main" id="{414B3F1D-29E5-4348-BB54-871DD2116BEA}"/>
                    </a:ext>
                  </a:extLst>
                </p:cNvPr>
                <p:cNvSpPr>
                  <a:spLocks noChangeShapeType="1"/>
                </p:cNvSpPr>
                <p:nvPr/>
              </p:nvSpPr>
              <p:spPr bwMode="auto">
                <a:xfrm flipH="1">
                  <a:off x="4069" y="1810"/>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9" name="Line 3357">
                  <a:extLst>
                    <a:ext uri="{FF2B5EF4-FFF2-40B4-BE49-F238E27FC236}">
                      <a16:creationId xmlns:a16="http://schemas.microsoft.com/office/drawing/2014/main" id="{C979C79C-8763-4202-A76C-AD268F34101C}"/>
                    </a:ext>
                  </a:extLst>
                </p:cNvPr>
                <p:cNvSpPr>
                  <a:spLocks noChangeShapeType="1"/>
                </p:cNvSpPr>
                <p:nvPr/>
              </p:nvSpPr>
              <p:spPr bwMode="auto">
                <a:xfrm flipH="1" flipV="1">
                  <a:off x="4069" y="1848"/>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0" name="Line 3358">
                  <a:extLst>
                    <a:ext uri="{FF2B5EF4-FFF2-40B4-BE49-F238E27FC236}">
                      <a16:creationId xmlns:a16="http://schemas.microsoft.com/office/drawing/2014/main" id="{03688D26-DB69-4AC3-8475-6DF6778AEED4}"/>
                    </a:ext>
                  </a:extLst>
                </p:cNvPr>
                <p:cNvSpPr>
                  <a:spLocks noChangeShapeType="1"/>
                </p:cNvSpPr>
                <p:nvPr/>
              </p:nvSpPr>
              <p:spPr bwMode="auto">
                <a:xfrm flipV="1">
                  <a:off x="4069" y="1877"/>
                  <a:ext cx="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1" name="Line 3359">
                  <a:extLst>
                    <a:ext uri="{FF2B5EF4-FFF2-40B4-BE49-F238E27FC236}">
                      <a16:creationId xmlns:a16="http://schemas.microsoft.com/office/drawing/2014/main" id="{A63860E6-65BF-4F53-ABE9-F6D46388782E}"/>
                    </a:ext>
                  </a:extLst>
                </p:cNvPr>
                <p:cNvSpPr>
                  <a:spLocks noChangeShapeType="1"/>
                </p:cNvSpPr>
                <p:nvPr/>
              </p:nvSpPr>
              <p:spPr bwMode="auto">
                <a:xfrm flipV="1">
                  <a:off x="4063" y="1906"/>
                  <a:ext cx="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2" name="Line 3360">
                  <a:extLst>
                    <a:ext uri="{FF2B5EF4-FFF2-40B4-BE49-F238E27FC236}">
                      <a16:creationId xmlns:a16="http://schemas.microsoft.com/office/drawing/2014/main" id="{214A501F-A7E3-4205-BB01-9ACB88932EB0}"/>
                    </a:ext>
                  </a:extLst>
                </p:cNvPr>
                <p:cNvSpPr>
                  <a:spLocks noChangeShapeType="1"/>
                </p:cNvSpPr>
                <p:nvPr/>
              </p:nvSpPr>
              <p:spPr bwMode="auto">
                <a:xfrm flipV="1">
                  <a:off x="4060" y="1935"/>
                  <a:ext cx="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3" name="Line 3361">
                  <a:extLst>
                    <a:ext uri="{FF2B5EF4-FFF2-40B4-BE49-F238E27FC236}">
                      <a16:creationId xmlns:a16="http://schemas.microsoft.com/office/drawing/2014/main" id="{57580601-3058-4673-B782-393818252F81}"/>
                    </a:ext>
                  </a:extLst>
                </p:cNvPr>
                <p:cNvSpPr>
                  <a:spLocks noChangeShapeType="1"/>
                </p:cNvSpPr>
                <p:nvPr/>
              </p:nvSpPr>
              <p:spPr bwMode="auto">
                <a:xfrm flipV="1">
                  <a:off x="4062" y="1963"/>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4" name="Line 3362">
                  <a:extLst>
                    <a:ext uri="{FF2B5EF4-FFF2-40B4-BE49-F238E27FC236}">
                      <a16:creationId xmlns:a16="http://schemas.microsoft.com/office/drawing/2014/main" id="{A7A965E2-8F7F-419B-917D-12D25D43B648}"/>
                    </a:ext>
                  </a:extLst>
                </p:cNvPr>
                <p:cNvSpPr>
                  <a:spLocks noChangeShapeType="1"/>
                </p:cNvSpPr>
                <p:nvPr/>
              </p:nvSpPr>
              <p:spPr bwMode="auto">
                <a:xfrm flipV="1">
                  <a:off x="4067" y="1992"/>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5" name="Line 3363">
                  <a:extLst>
                    <a:ext uri="{FF2B5EF4-FFF2-40B4-BE49-F238E27FC236}">
                      <a16:creationId xmlns:a16="http://schemas.microsoft.com/office/drawing/2014/main" id="{8A5E70D6-05C1-4980-9665-C6EEED256D74}"/>
                    </a:ext>
                  </a:extLst>
                </p:cNvPr>
                <p:cNvSpPr>
                  <a:spLocks noChangeShapeType="1"/>
                </p:cNvSpPr>
                <p:nvPr/>
              </p:nvSpPr>
              <p:spPr bwMode="auto">
                <a:xfrm flipH="1">
                  <a:off x="4069" y="2019"/>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6" name="Line 3364">
                  <a:extLst>
                    <a:ext uri="{FF2B5EF4-FFF2-40B4-BE49-F238E27FC236}">
                      <a16:creationId xmlns:a16="http://schemas.microsoft.com/office/drawing/2014/main" id="{ED8CBAC1-B03E-4663-A24E-D2B385A1C65B}"/>
                    </a:ext>
                  </a:extLst>
                </p:cNvPr>
                <p:cNvSpPr>
                  <a:spLocks noChangeShapeType="1"/>
                </p:cNvSpPr>
                <p:nvPr/>
              </p:nvSpPr>
              <p:spPr bwMode="auto">
                <a:xfrm flipH="1">
                  <a:off x="4069" y="2046"/>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7" name="Line 3365">
                  <a:extLst>
                    <a:ext uri="{FF2B5EF4-FFF2-40B4-BE49-F238E27FC236}">
                      <a16:creationId xmlns:a16="http://schemas.microsoft.com/office/drawing/2014/main" id="{D8114F73-2CEB-46A9-93F7-2B97D45F45D6}"/>
                    </a:ext>
                  </a:extLst>
                </p:cNvPr>
                <p:cNvSpPr>
                  <a:spLocks noChangeShapeType="1"/>
                </p:cNvSpPr>
                <p:nvPr/>
              </p:nvSpPr>
              <p:spPr bwMode="auto">
                <a:xfrm flipH="1">
                  <a:off x="4069" y="2071"/>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8" name="Line 3366">
                  <a:extLst>
                    <a:ext uri="{FF2B5EF4-FFF2-40B4-BE49-F238E27FC236}">
                      <a16:creationId xmlns:a16="http://schemas.microsoft.com/office/drawing/2014/main" id="{4C50C6D6-E724-407D-B5F9-FD0DB6804F1E}"/>
                    </a:ext>
                  </a:extLst>
                </p:cNvPr>
                <p:cNvSpPr>
                  <a:spLocks noChangeShapeType="1"/>
                </p:cNvSpPr>
                <p:nvPr/>
              </p:nvSpPr>
              <p:spPr bwMode="auto">
                <a:xfrm flipH="1">
                  <a:off x="4069" y="2096"/>
                  <a:ext cx="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9" name="Line 3367">
                  <a:extLst>
                    <a:ext uri="{FF2B5EF4-FFF2-40B4-BE49-F238E27FC236}">
                      <a16:creationId xmlns:a16="http://schemas.microsoft.com/office/drawing/2014/main" id="{732BB6DF-B38E-41CE-99B9-833283899972}"/>
                    </a:ext>
                  </a:extLst>
                </p:cNvPr>
                <p:cNvSpPr>
                  <a:spLocks noChangeShapeType="1"/>
                </p:cNvSpPr>
                <p:nvPr/>
              </p:nvSpPr>
              <p:spPr bwMode="auto">
                <a:xfrm flipH="1">
                  <a:off x="4069" y="2121"/>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0" name="Line 3368">
                  <a:extLst>
                    <a:ext uri="{FF2B5EF4-FFF2-40B4-BE49-F238E27FC236}">
                      <a16:creationId xmlns:a16="http://schemas.microsoft.com/office/drawing/2014/main" id="{65152038-8742-4949-AE9B-EC59AAE45988}"/>
                    </a:ext>
                  </a:extLst>
                </p:cNvPr>
                <p:cNvSpPr>
                  <a:spLocks noChangeShapeType="1"/>
                </p:cNvSpPr>
                <p:nvPr/>
              </p:nvSpPr>
              <p:spPr bwMode="auto">
                <a:xfrm flipH="1">
                  <a:off x="4069" y="2149"/>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1" name="Line 3369">
                  <a:extLst>
                    <a:ext uri="{FF2B5EF4-FFF2-40B4-BE49-F238E27FC236}">
                      <a16:creationId xmlns:a16="http://schemas.microsoft.com/office/drawing/2014/main" id="{1035CCCA-05C7-486C-A877-DF29ABBAED8D}"/>
                    </a:ext>
                  </a:extLst>
                </p:cNvPr>
                <p:cNvSpPr>
                  <a:spLocks noChangeShapeType="1"/>
                </p:cNvSpPr>
                <p:nvPr/>
              </p:nvSpPr>
              <p:spPr bwMode="auto">
                <a:xfrm flipH="1">
                  <a:off x="4069" y="2180"/>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2" name="Line 3370">
                  <a:extLst>
                    <a:ext uri="{FF2B5EF4-FFF2-40B4-BE49-F238E27FC236}">
                      <a16:creationId xmlns:a16="http://schemas.microsoft.com/office/drawing/2014/main" id="{7753D2B2-B665-4FBA-B325-9EA8339DAD09}"/>
                    </a:ext>
                  </a:extLst>
                </p:cNvPr>
                <p:cNvSpPr>
                  <a:spLocks noChangeShapeType="1"/>
                </p:cNvSpPr>
                <p:nvPr/>
              </p:nvSpPr>
              <p:spPr bwMode="auto">
                <a:xfrm flipH="1">
                  <a:off x="4069" y="2214"/>
                  <a:ext cx="2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3" name="Line 3371">
                  <a:extLst>
                    <a:ext uri="{FF2B5EF4-FFF2-40B4-BE49-F238E27FC236}">
                      <a16:creationId xmlns:a16="http://schemas.microsoft.com/office/drawing/2014/main" id="{0301CF85-F902-473D-8A1E-96B0DCA1DC02}"/>
                    </a:ext>
                  </a:extLst>
                </p:cNvPr>
                <p:cNvSpPr>
                  <a:spLocks noChangeShapeType="1"/>
                </p:cNvSpPr>
                <p:nvPr/>
              </p:nvSpPr>
              <p:spPr bwMode="auto">
                <a:xfrm flipH="1">
                  <a:off x="4069" y="2247"/>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4" name="Line 3372">
                  <a:extLst>
                    <a:ext uri="{FF2B5EF4-FFF2-40B4-BE49-F238E27FC236}">
                      <a16:creationId xmlns:a16="http://schemas.microsoft.com/office/drawing/2014/main" id="{42C1E446-8118-4336-ADDF-F28A5DF32D43}"/>
                    </a:ext>
                  </a:extLst>
                </p:cNvPr>
                <p:cNvSpPr>
                  <a:spLocks noChangeShapeType="1"/>
                </p:cNvSpPr>
                <p:nvPr/>
              </p:nvSpPr>
              <p:spPr bwMode="auto">
                <a:xfrm>
                  <a:off x="4062" y="2278"/>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5" name="Line 3373">
                  <a:extLst>
                    <a:ext uri="{FF2B5EF4-FFF2-40B4-BE49-F238E27FC236}">
                      <a16:creationId xmlns:a16="http://schemas.microsoft.com/office/drawing/2014/main" id="{0FB475F2-7113-4C4E-A52F-A025D9CF3F2F}"/>
                    </a:ext>
                  </a:extLst>
                </p:cNvPr>
                <p:cNvSpPr>
                  <a:spLocks noChangeShapeType="1"/>
                </p:cNvSpPr>
                <p:nvPr/>
              </p:nvSpPr>
              <p:spPr bwMode="auto">
                <a:xfrm>
                  <a:off x="4047" y="2308"/>
                  <a:ext cx="2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6" name="Line 3374">
                  <a:extLst>
                    <a:ext uri="{FF2B5EF4-FFF2-40B4-BE49-F238E27FC236}">
                      <a16:creationId xmlns:a16="http://schemas.microsoft.com/office/drawing/2014/main" id="{EA2AE269-C19E-4E89-9FE3-89D4C88D8D93}"/>
                    </a:ext>
                  </a:extLst>
                </p:cNvPr>
                <p:cNvSpPr>
                  <a:spLocks noChangeShapeType="1"/>
                </p:cNvSpPr>
                <p:nvPr/>
              </p:nvSpPr>
              <p:spPr bwMode="auto">
                <a:xfrm flipV="1">
                  <a:off x="4041" y="2337"/>
                  <a:ext cx="2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7" name="Line 3375">
                  <a:extLst>
                    <a:ext uri="{FF2B5EF4-FFF2-40B4-BE49-F238E27FC236}">
                      <a16:creationId xmlns:a16="http://schemas.microsoft.com/office/drawing/2014/main" id="{22724656-4F3F-4282-8C0D-106F7FDEF186}"/>
                    </a:ext>
                  </a:extLst>
                </p:cNvPr>
                <p:cNvSpPr>
                  <a:spLocks noChangeShapeType="1"/>
                </p:cNvSpPr>
                <p:nvPr/>
              </p:nvSpPr>
              <p:spPr bwMode="auto">
                <a:xfrm flipV="1">
                  <a:off x="4046" y="2365"/>
                  <a:ext cx="2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8" name="Line 3376">
                  <a:extLst>
                    <a:ext uri="{FF2B5EF4-FFF2-40B4-BE49-F238E27FC236}">
                      <a16:creationId xmlns:a16="http://schemas.microsoft.com/office/drawing/2014/main" id="{CD602E18-C91E-40DB-ADCA-4802FAAC2B55}"/>
                    </a:ext>
                  </a:extLst>
                </p:cNvPr>
                <p:cNvSpPr>
                  <a:spLocks noChangeShapeType="1"/>
                </p:cNvSpPr>
                <p:nvPr/>
              </p:nvSpPr>
              <p:spPr bwMode="auto">
                <a:xfrm flipV="1">
                  <a:off x="4059" y="2394"/>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9" name="Line 3377">
                  <a:extLst>
                    <a:ext uri="{FF2B5EF4-FFF2-40B4-BE49-F238E27FC236}">
                      <a16:creationId xmlns:a16="http://schemas.microsoft.com/office/drawing/2014/main" id="{5E079660-C572-43B8-818E-8B9914BA77C4}"/>
                    </a:ext>
                  </a:extLst>
                </p:cNvPr>
                <p:cNvSpPr>
                  <a:spLocks noChangeShapeType="1"/>
                </p:cNvSpPr>
                <p:nvPr/>
              </p:nvSpPr>
              <p:spPr bwMode="auto">
                <a:xfrm flipH="1">
                  <a:off x="4069" y="2423"/>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0" name="Line 3378">
                  <a:extLst>
                    <a:ext uri="{FF2B5EF4-FFF2-40B4-BE49-F238E27FC236}">
                      <a16:creationId xmlns:a16="http://schemas.microsoft.com/office/drawing/2014/main" id="{1C91B152-1CB6-4812-9651-0B041DC15776}"/>
                    </a:ext>
                  </a:extLst>
                </p:cNvPr>
                <p:cNvSpPr>
                  <a:spLocks noChangeShapeType="1"/>
                </p:cNvSpPr>
                <p:nvPr/>
              </p:nvSpPr>
              <p:spPr bwMode="auto">
                <a:xfrm flipH="1">
                  <a:off x="4069" y="2445"/>
                  <a:ext cx="1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1" name="Line 3379">
                  <a:extLst>
                    <a:ext uri="{FF2B5EF4-FFF2-40B4-BE49-F238E27FC236}">
                      <a16:creationId xmlns:a16="http://schemas.microsoft.com/office/drawing/2014/main" id="{A74EF16C-480D-41D3-9FD7-DB012B3A6B54}"/>
                    </a:ext>
                  </a:extLst>
                </p:cNvPr>
                <p:cNvSpPr>
                  <a:spLocks noChangeShapeType="1"/>
                </p:cNvSpPr>
                <p:nvPr/>
              </p:nvSpPr>
              <p:spPr bwMode="auto">
                <a:xfrm flipH="1">
                  <a:off x="4069" y="2464"/>
                  <a:ext cx="1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2" name="Line 3380">
                  <a:extLst>
                    <a:ext uri="{FF2B5EF4-FFF2-40B4-BE49-F238E27FC236}">
                      <a16:creationId xmlns:a16="http://schemas.microsoft.com/office/drawing/2014/main" id="{064DF9B6-E9D3-4657-B6E9-339576E523A2}"/>
                    </a:ext>
                  </a:extLst>
                </p:cNvPr>
                <p:cNvSpPr>
                  <a:spLocks noChangeShapeType="1"/>
                </p:cNvSpPr>
                <p:nvPr/>
              </p:nvSpPr>
              <p:spPr bwMode="auto">
                <a:xfrm flipH="1">
                  <a:off x="4069" y="2487"/>
                  <a:ext cx="1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3" name="Line 3381">
                  <a:extLst>
                    <a:ext uri="{FF2B5EF4-FFF2-40B4-BE49-F238E27FC236}">
                      <a16:creationId xmlns:a16="http://schemas.microsoft.com/office/drawing/2014/main" id="{341987D5-C7A3-43B5-82A9-048BAECDD875}"/>
                    </a:ext>
                  </a:extLst>
                </p:cNvPr>
                <p:cNvSpPr>
                  <a:spLocks noChangeShapeType="1"/>
                </p:cNvSpPr>
                <p:nvPr/>
              </p:nvSpPr>
              <p:spPr bwMode="auto">
                <a:xfrm flipH="1">
                  <a:off x="4069" y="2514"/>
                  <a:ext cx="6"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4" name="Line 3382">
                  <a:extLst>
                    <a:ext uri="{FF2B5EF4-FFF2-40B4-BE49-F238E27FC236}">
                      <a16:creationId xmlns:a16="http://schemas.microsoft.com/office/drawing/2014/main" id="{E1118087-0C3B-4AC8-BB0E-1C2B2038C030}"/>
                    </a:ext>
                  </a:extLst>
                </p:cNvPr>
                <p:cNvSpPr>
                  <a:spLocks noChangeShapeType="1"/>
                </p:cNvSpPr>
                <p:nvPr/>
              </p:nvSpPr>
              <p:spPr bwMode="auto">
                <a:xfrm flipH="1">
                  <a:off x="4069" y="2546"/>
                  <a:ext cx="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5" name="Line 3383">
                  <a:extLst>
                    <a:ext uri="{FF2B5EF4-FFF2-40B4-BE49-F238E27FC236}">
                      <a16:creationId xmlns:a16="http://schemas.microsoft.com/office/drawing/2014/main" id="{AD97C231-C799-4584-A92B-020CD0DF16CA}"/>
                    </a:ext>
                  </a:extLst>
                </p:cNvPr>
                <p:cNvSpPr>
                  <a:spLocks noChangeShapeType="1"/>
                </p:cNvSpPr>
                <p:nvPr/>
              </p:nvSpPr>
              <p:spPr bwMode="auto">
                <a:xfrm>
                  <a:off x="4069" y="2578"/>
                  <a:ext cx="0"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6" name="Line 3384">
                  <a:extLst>
                    <a:ext uri="{FF2B5EF4-FFF2-40B4-BE49-F238E27FC236}">
                      <a16:creationId xmlns:a16="http://schemas.microsoft.com/office/drawing/2014/main" id="{D15226B7-7A42-4109-91D5-9B1BA4AAA221}"/>
                    </a:ext>
                  </a:extLst>
                </p:cNvPr>
                <p:cNvSpPr>
                  <a:spLocks noChangeShapeType="1"/>
                </p:cNvSpPr>
                <p:nvPr/>
              </p:nvSpPr>
              <p:spPr bwMode="auto">
                <a:xfrm flipH="1">
                  <a:off x="4098" y="1679"/>
                  <a:ext cx="1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7" name="Line 3385">
                  <a:extLst>
                    <a:ext uri="{FF2B5EF4-FFF2-40B4-BE49-F238E27FC236}">
                      <a16:creationId xmlns:a16="http://schemas.microsoft.com/office/drawing/2014/main" id="{2F1CFBF2-F8AA-4D1B-8E13-E045DEA3C792}"/>
                    </a:ext>
                  </a:extLst>
                </p:cNvPr>
                <p:cNvSpPr>
                  <a:spLocks noChangeShapeType="1"/>
                </p:cNvSpPr>
                <p:nvPr/>
              </p:nvSpPr>
              <p:spPr bwMode="auto">
                <a:xfrm flipH="1">
                  <a:off x="4098" y="1708"/>
                  <a:ext cx="1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8" name="Line 3386">
                  <a:extLst>
                    <a:ext uri="{FF2B5EF4-FFF2-40B4-BE49-F238E27FC236}">
                      <a16:creationId xmlns:a16="http://schemas.microsoft.com/office/drawing/2014/main" id="{E9546DD6-5C7D-48B1-B0F7-F6C03FF125A8}"/>
                    </a:ext>
                  </a:extLst>
                </p:cNvPr>
                <p:cNvSpPr>
                  <a:spLocks noChangeShapeType="1"/>
                </p:cNvSpPr>
                <p:nvPr/>
              </p:nvSpPr>
              <p:spPr bwMode="auto">
                <a:xfrm flipH="1">
                  <a:off x="4098" y="1737"/>
                  <a:ext cx="9"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9" name="Line 3387">
                  <a:extLst>
                    <a:ext uri="{FF2B5EF4-FFF2-40B4-BE49-F238E27FC236}">
                      <a16:creationId xmlns:a16="http://schemas.microsoft.com/office/drawing/2014/main" id="{5297EAB2-588B-418B-A7B2-28DCF70404B0}"/>
                    </a:ext>
                  </a:extLst>
                </p:cNvPr>
                <p:cNvSpPr>
                  <a:spLocks noChangeShapeType="1"/>
                </p:cNvSpPr>
                <p:nvPr/>
              </p:nvSpPr>
              <p:spPr bwMode="auto">
                <a:xfrm flipH="1">
                  <a:off x="4098" y="1769"/>
                  <a:ext cx="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0" name="Line 3388">
                  <a:extLst>
                    <a:ext uri="{FF2B5EF4-FFF2-40B4-BE49-F238E27FC236}">
                      <a16:creationId xmlns:a16="http://schemas.microsoft.com/office/drawing/2014/main" id="{452A23E0-EB54-4483-BA1F-A2FC23AFCCC1}"/>
                    </a:ext>
                  </a:extLst>
                </p:cNvPr>
                <p:cNvSpPr>
                  <a:spLocks noChangeShapeType="1"/>
                </p:cNvSpPr>
                <p:nvPr/>
              </p:nvSpPr>
              <p:spPr bwMode="auto">
                <a:xfrm flipH="1">
                  <a:off x="4098" y="1805"/>
                  <a:ext cx="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1" name="Line 3389">
                  <a:extLst>
                    <a:ext uri="{FF2B5EF4-FFF2-40B4-BE49-F238E27FC236}">
                      <a16:creationId xmlns:a16="http://schemas.microsoft.com/office/drawing/2014/main" id="{D50DACAF-12D8-4968-8115-1D4054C0DD64}"/>
                    </a:ext>
                  </a:extLst>
                </p:cNvPr>
                <p:cNvSpPr>
                  <a:spLocks noChangeShapeType="1"/>
                </p:cNvSpPr>
                <p:nvPr/>
              </p:nvSpPr>
              <p:spPr bwMode="auto">
                <a:xfrm>
                  <a:off x="4098" y="1842"/>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2" name="Line 3390">
                  <a:extLst>
                    <a:ext uri="{FF2B5EF4-FFF2-40B4-BE49-F238E27FC236}">
                      <a16:creationId xmlns:a16="http://schemas.microsoft.com/office/drawing/2014/main" id="{02790537-C103-443D-9EA2-92D0876EEE43}"/>
                    </a:ext>
                  </a:extLst>
                </p:cNvPr>
                <p:cNvSpPr>
                  <a:spLocks noChangeShapeType="1"/>
                </p:cNvSpPr>
                <p:nvPr/>
              </p:nvSpPr>
              <p:spPr bwMode="auto">
                <a:xfrm>
                  <a:off x="4092" y="1877"/>
                  <a:ext cx="6"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3" name="Line 3391">
                  <a:extLst>
                    <a:ext uri="{FF2B5EF4-FFF2-40B4-BE49-F238E27FC236}">
                      <a16:creationId xmlns:a16="http://schemas.microsoft.com/office/drawing/2014/main" id="{1EB54918-A032-4D7E-870C-0BCF3F9378ED}"/>
                    </a:ext>
                  </a:extLst>
                </p:cNvPr>
                <p:cNvSpPr>
                  <a:spLocks noChangeShapeType="1"/>
                </p:cNvSpPr>
                <p:nvPr/>
              </p:nvSpPr>
              <p:spPr bwMode="auto">
                <a:xfrm>
                  <a:off x="4087" y="1906"/>
                  <a:ext cx="1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4" name="Line 3392">
                  <a:extLst>
                    <a:ext uri="{FF2B5EF4-FFF2-40B4-BE49-F238E27FC236}">
                      <a16:creationId xmlns:a16="http://schemas.microsoft.com/office/drawing/2014/main" id="{BB71E1F2-1E38-478E-BED6-E253EF51DA16}"/>
                    </a:ext>
                  </a:extLst>
                </p:cNvPr>
                <p:cNvSpPr>
                  <a:spLocks noChangeShapeType="1"/>
                </p:cNvSpPr>
                <p:nvPr/>
              </p:nvSpPr>
              <p:spPr bwMode="auto">
                <a:xfrm>
                  <a:off x="4085" y="1932"/>
                  <a:ext cx="1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5" name="Line 3393">
                  <a:extLst>
                    <a:ext uri="{FF2B5EF4-FFF2-40B4-BE49-F238E27FC236}">
                      <a16:creationId xmlns:a16="http://schemas.microsoft.com/office/drawing/2014/main" id="{0961C536-90F5-4829-BD0A-F09A283C6CD0}"/>
                    </a:ext>
                  </a:extLst>
                </p:cNvPr>
                <p:cNvSpPr>
                  <a:spLocks noChangeShapeType="1"/>
                </p:cNvSpPr>
                <p:nvPr/>
              </p:nvSpPr>
              <p:spPr bwMode="auto">
                <a:xfrm>
                  <a:off x="4089" y="1957"/>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6" name="Line 3394">
                  <a:extLst>
                    <a:ext uri="{FF2B5EF4-FFF2-40B4-BE49-F238E27FC236}">
                      <a16:creationId xmlns:a16="http://schemas.microsoft.com/office/drawing/2014/main" id="{482BF056-B6D0-41E4-A6B7-89CCA10FE326}"/>
                    </a:ext>
                  </a:extLst>
                </p:cNvPr>
                <p:cNvSpPr>
                  <a:spLocks noChangeShapeType="1"/>
                </p:cNvSpPr>
                <p:nvPr/>
              </p:nvSpPr>
              <p:spPr bwMode="auto">
                <a:xfrm>
                  <a:off x="4097" y="1985"/>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7" name="Line 3395">
                  <a:extLst>
                    <a:ext uri="{FF2B5EF4-FFF2-40B4-BE49-F238E27FC236}">
                      <a16:creationId xmlns:a16="http://schemas.microsoft.com/office/drawing/2014/main" id="{D6D49725-16E1-4C8B-9001-3100B3DDD67C}"/>
                    </a:ext>
                  </a:extLst>
                </p:cNvPr>
                <p:cNvSpPr>
                  <a:spLocks noChangeShapeType="1"/>
                </p:cNvSpPr>
                <p:nvPr/>
              </p:nvSpPr>
              <p:spPr bwMode="auto">
                <a:xfrm flipH="1">
                  <a:off x="4098" y="2015"/>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8" name="Line 3396">
                  <a:extLst>
                    <a:ext uri="{FF2B5EF4-FFF2-40B4-BE49-F238E27FC236}">
                      <a16:creationId xmlns:a16="http://schemas.microsoft.com/office/drawing/2014/main" id="{831BEBF9-D9B3-4753-BB64-E75662C3CE44}"/>
                    </a:ext>
                  </a:extLst>
                </p:cNvPr>
                <p:cNvSpPr>
                  <a:spLocks noChangeShapeType="1"/>
                </p:cNvSpPr>
                <p:nvPr/>
              </p:nvSpPr>
              <p:spPr bwMode="auto">
                <a:xfrm flipH="1">
                  <a:off x="4098" y="2046"/>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9" name="Line 3397">
                  <a:extLst>
                    <a:ext uri="{FF2B5EF4-FFF2-40B4-BE49-F238E27FC236}">
                      <a16:creationId xmlns:a16="http://schemas.microsoft.com/office/drawing/2014/main" id="{E2D4C643-BE95-4F61-A457-5C3B7C050EF0}"/>
                    </a:ext>
                  </a:extLst>
                </p:cNvPr>
                <p:cNvSpPr>
                  <a:spLocks noChangeShapeType="1"/>
                </p:cNvSpPr>
                <p:nvPr/>
              </p:nvSpPr>
              <p:spPr bwMode="auto">
                <a:xfrm flipH="1">
                  <a:off x="4098" y="2073"/>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0" name="Line 3398">
                  <a:extLst>
                    <a:ext uri="{FF2B5EF4-FFF2-40B4-BE49-F238E27FC236}">
                      <a16:creationId xmlns:a16="http://schemas.microsoft.com/office/drawing/2014/main" id="{93945C11-505E-4D2A-BD73-4427BB98392C}"/>
                    </a:ext>
                  </a:extLst>
                </p:cNvPr>
                <p:cNvSpPr>
                  <a:spLocks noChangeShapeType="1"/>
                </p:cNvSpPr>
                <p:nvPr/>
              </p:nvSpPr>
              <p:spPr bwMode="auto">
                <a:xfrm flipH="1">
                  <a:off x="4098" y="2098"/>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1" name="Line 3399">
                  <a:extLst>
                    <a:ext uri="{FF2B5EF4-FFF2-40B4-BE49-F238E27FC236}">
                      <a16:creationId xmlns:a16="http://schemas.microsoft.com/office/drawing/2014/main" id="{37DEE16A-DD74-4F99-9E02-AD338043A4D4}"/>
                    </a:ext>
                  </a:extLst>
                </p:cNvPr>
                <p:cNvSpPr>
                  <a:spLocks noChangeShapeType="1"/>
                </p:cNvSpPr>
                <p:nvPr/>
              </p:nvSpPr>
              <p:spPr bwMode="auto">
                <a:xfrm flipH="1">
                  <a:off x="4098" y="2121"/>
                  <a:ext cx="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2" name="Line 3400">
                  <a:extLst>
                    <a:ext uri="{FF2B5EF4-FFF2-40B4-BE49-F238E27FC236}">
                      <a16:creationId xmlns:a16="http://schemas.microsoft.com/office/drawing/2014/main" id="{87310821-6391-47F4-AB95-11A501862CA2}"/>
                    </a:ext>
                  </a:extLst>
                </p:cNvPr>
                <p:cNvSpPr>
                  <a:spLocks noChangeShapeType="1"/>
                </p:cNvSpPr>
                <p:nvPr/>
              </p:nvSpPr>
              <p:spPr bwMode="auto">
                <a:xfrm flipH="1">
                  <a:off x="4098" y="2146"/>
                  <a:ext cx="1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3" name="Line 3401">
                  <a:extLst>
                    <a:ext uri="{FF2B5EF4-FFF2-40B4-BE49-F238E27FC236}">
                      <a16:creationId xmlns:a16="http://schemas.microsoft.com/office/drawing/2014/main" id="{3B7CFBC7-0B37-482D-A73C-3ADF8986FAAC}"/>
                    </a:ext>
                  </a:extLst>
                </p:cNvPr>
                <p:cNvSpPr>
                  <a:spLocks noChangeShapeType="1"/>
                </p:cNvSpPr>
                <p:nvPr/>
              </p:nvSpPr>
              <p:spPr bwMode="auto">
                <a:xfrm flipH="1">
                  <a:off x="4098" y="2174"/>
                  <a:ext cx="2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4" name="Line 3402">
                  <a:extLst>
                    <a:ext uri="{FF2B5EF4-FFF2-40B4-BE49-F238E27FC236}">
                      <a16:creationId xmlns:a16="http://schemas.microsoft.com/office/drawing/2014/main" id="{0AA86220-96CD-4AA3-9600-73DAFA4CD04A}"/>
                    </a:ext>
                  </a:extLst>
                </p:cNvPr>
                <p:cNvSpPr>
                  <a:spLocks noChangeShapeType="1"/>
                </p:cNvSpPr>
                <p:nvPr/>
              </p:nvSpPr>
              <p:spPr bwMode="auto">
                <a:xfrm flipH="1">
                  <a:off x="4098" y="2206"/>
                  <a:ext cx="2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5" name="Line 3403">
                  <a:extLst>
                    <a:ext uri="{FF2B5EF4-FFF2-40B4-BE49-F238E27FC236}">
                      <a16:creationId xmlns:a16="http://schemas.microsoft.com/office/drawing/2014/main" id="{3A063F0B-DB2E-400D-A2DE-21AE4EC3AB56}"/>
                    </a:ext>
                  </a:extLst>
                </p:cNvPr>
                <p:cNvSpPr>
                  <a:spLocks noChangeShapeType="1"/>
                </p:cNvSpPr>
                <p:nvPr/>
              </p:nvSpPr>
              <p:spPr bwMode="auto">
                <a:xfrm flipH="1">
                  <a:off x="4098" y="2239"/>
                  <a:ext cx="1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6" name="Line 3404">
                  <a:extLst>
                    <a:ext uri="{FF2B5EF4-FFF2-40B4-BE49-F238E27FC236}">
                      <a16:creationId xmlns:a16="http://schemas.microsoft.com/office/drawing/2014/main" id="{9AA5761B-661B-4AAF-9FAD-CA10BCE8E984}"/>
                    </a:ext>
                  </a:extLst>
                </p:cNvPr>
                <p:cNvSpPr>
                  <a:spLocks noChangeShapeType="1"/>
                </p:cNvSpPr>
                <p:nvPr/>
              </p:nvSpPr>
              <p:spPr bwMode="auto">
                <a:xfrm flipH="1">
                  <a:off x="4098" y="2271"/>
                  <a:ext cx="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7" name="Line 3405">
                  <a:extLst>
                    <a:ext uri="{FF2B5EF4-FFF2-40B4-BE49-F238E27FC236}">
                      <a16:creationId xmlns:a16="http://schemas.microsoft.com/office/drawing/2014/main" id="{DA60584B-3022-40AF-8B52-6CC546BFBFA3}"/>
                    </a:ext>
                  </a:extLst>
                </p:cNvPr>
                <p:cNvSpPr>
                  <a:spLocks noChangeShapeType="1"/>
                </p:cNvSpPr>
                <p:nvPr/>
              </p:nvSpPr>
              <p:spPr bwMode="auto">
                <a:xfrm>
                  <a:off x="4088" y="2303"/>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8" name="Line 3406">
                  <a:extLst>
                    <a:ext uri="{FF2B5EF4-FFF2-40B4-BE49-F238E27FC236}">
                      <a16:creationId xmlns:a16="http://schemas.microsoft.com/office/drawing/2014/main" id="{86B30A3D-05A1-4765-BDAE-7F4730024DB5}"/>
                    </a:ext>
                  </a:extLst>
                </p:cNvPr>
                <p:cNvSpPr>
                  <a:spLocks noChangeShapeType="1"/>
                </p:cNvSpPr>
                <p:nvPr/>
              </p:nvSpPr>
              <p:spPr bwMode="auto">
                <a:xfrm>
                  <a:off x="4084" y="2334"/>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9" name="Line 3407">
                  <a:extLst>
                    <a:ext uri="{FF2B5EF4-FFF2-40B4-BE49-F238E27FC236}">
                      <a16:creationId xmlns:a16="http://schemas.microsoft.com/office/drawing/2014/main" id="{D6708C8E-4FD8-4DEC-8B37-8518149FD56E}"/>
                    </a:ext>
                  </a:extLst>
                </p:cNvPr>
                <p:cNvSpPr>
                  <a:spLocks noChangeShapeType="1"/>
                </p:cNvSpPr>
                <p:nvPr/>
              </p:nvSpPr>
              <p:spPr bwMode="auto">
                <a:xfrm>
                  <a:off x="4089" y="2364"/>
                  <a:ext cx="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0" name="Line 3408">
                  <a:extLst>
                    <a:ext uri="{FF2B5EF4-FFF2-40B4-BE49-F238E27FC236}">
                      <a16:creationId xmlns:a16="http://schemas.microsoft.com/office/drawing/2014/main" id="{0E86B3E5-25A5-4081-9A8C-BB22279FFA22}"/>
                    </a:ext>
                  </a:extLst>
                </p:cNvPr>
                <p:cNvSpPr>
                  <a:spLocks noChangeShapeType="1"/>
                </p:cNvSpPr>
                <p:nvPr/>
              </p:nvSpPr>
              <p:spPr bwMode="auto">
                <a:xfrm flipH="1">
                  <a:off x="4098" y="2393"/>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1" name="Line 3409">
                  <a:extLst>
                    <a:ext uri="{FF2B5EF4-FFF2-40B4-BE49-F238E27FC236}">
                      <a16:creationId xmlns:a16="http://schemas.microsoft.com/office/drawing/2014/main" id="{96596770-F060-427F-BEC1-260AA87184D1}"/>
                    </a:ext>
                  </a:extLst>
                </p:cNvPr>
                <p:cNvSpPr>
                  <a:spLocks noChangeShapeType="1"/>
                </p:cNvSpPr>
                <p:nvPr/>
              </p:nvSpPr>
              <p:spPr bwMode="auto">
                <a:xfrm flipH="1">
                  <a:off x="4098" y="2418"/>
                  <a:ext cx="1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2" name="Line 3410">
                  <a:extLst>
                    <a:ext uri="{FF2B5EF4-FFF2-40B4-BE49-F238E27FC236}">
                      <a16:creationId xmlns:a16="http://schemas.microsoft.com/office/drawing/2014/main" id="{DA4436BE-6952-4D9C-B955-F764595ACF0D}"/>
                    </a:ext>
                  </a:extLst>
                </p:cNvPr>
                <p:cNvSpPr>
                  <a:spLocks noChangeShapeType="1"/>
                </p:cNvSpPr>
                <p:nvPr/>
              </p:nvSpPr>
              <p:spPr bwMode="auto">
                <a:xfrm flipH="1">
                  <a:off x="4098" y="2438"/>
                  <a:ext cx="1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3" name="Line 3411">
                  <a:extLst>
                    <a:ext uri="{FF2B5EF4-FFF2-40B4-BE49-F238E27FC236}">
                      <a16:creationId xmlns:a16="http://schemas.microsoft.com/office/drawing/2014/main" id="{423DF082-AAA9-4646-94F2-4B457EC4B548}"/>
                    </a:ext>
                  </a:extLst>
                </p:cNvPr>
                <p:cNvSpPr>
                  <a:spLocks noChangeShapeType="1"/>
                </p:cNvSpPr>
                <p:nvPr/>
              </p:nvSpPr>
              <p:spPr bwMode="auto">
                <a:xfrm flipH="1">
                  <a:off x="4098" y="2457"/>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4" name="Line 3412">
                  <a:extLst>
                    <a:ext uri="{FF2B5EF4-FFF2-40B4-BE49-F238E27FC236}">
                      <a16:creationId xmlns:a16="http://schemas.microsoft.com/office/drawing/2014/main" id="{941CA671-186E-4C61-A373-8F1136547574}"/>
                    </a:ext>
                  </a:extLst>
                </p:cNvPr>
                <p:cNvSpPr>
                  <a:spLocks noChangeShapeType="1"/>
                </p:cNvSpPr>
                <p:nvPr/>
              </p:nvSpPr>
              <p:spPr bwMode="auto">
                <a:xfrm flipH="1">
                  <a:off x="4098" y="2478"/>
                  <a:ext cx="1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5" name="Line 3413">
                  <a:extLst>
                    <a:ext uri="{FF2B5EF4-FFF2-40B4-BE49-F238E27FC236}">
                      <a16:creationId xmlns:a16="http://schemas.microsoft.com/office/drawing/2014/main" id="{1B5B7D25-A11F-4C5A-8802-1385F8FBED2E}"/>
                    </a:ext>
                  </a:extLst>
                </p:cNvPr>
                <p:cNvSpPr>
                  <a:spLocks noChangeShapeType="1"/>
                </p:cNvSpPr>
                <p:nvPr/>
              </p:nvSpPr>
              <p:spPr bwMode="auto">
                <a:xfrm flipH="1">
                  <a:off x="4098" y="2504"/>
                  <a:ext cx="13"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6" name="Line 3414">
                  <a:extLst>
                    <a:ext uri="{FF2B5EF4-FFF2-40B4-BE49-F238E27FC236}">
                      <a16:creationId xmlns:a16="http://schemas.microsoft.com/office/drawing/2014/main" id="{DE47154C-419B-4CE1-B52F-75AD9DFD98C2}"/>
                    </a:ext>
                  </a:extLst>
                </p:cNvPr>
                <p:cNvSpPr>
                  <a:spLocks noChangeShapeType="1"/>
                </p:cNvSpPr>
                <p:nvPr/>
              </p:nvSpPr>
              <p:spPr bwMode="auto">
                <a:xfrm flipH="1">
                  <a:off x="4098" y="2535"/>
                  <a:ext cx="13"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7" name="Line 3415">
                  <a:extLst>
                    <a:ext uri="{FF2B5EF4-FFF2-40B4-BE49-F238E27FC236}">
                      <a16:creationId xmlns:a16="http://schemas.microsoft.com/office/drawing/2014/main" id="{F35C896A-2E43-424B-8E52-2D15AF0CCAED}"/>
                    </a:ext>
                  </a:extLst>
                </p:cNvPr>
                <p:cNvSpPr>
                  <a:spLocks noChangeShapeType="1"/>
                </p:cNvSpPr>
                <p:nvPr/>
              </p:nvSpPr>
              <p:spPr bwMode="auto">
                <a:xfrm flipH="1">
                  <a:off x="4098" y="2567"/>
                  <a:ext cx="13"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8" name="Line 3416">
                  <a:extLst>
                    <a:ext uri="{FF2B5EF4-FFF2-40B4-BE49-F238E27FC236}">
                      <a16:creationId xmlns:a16="http://schemas.microsoft.com/office/drawing/2014/main" id="{BBBAD637-2A9F-4069-87FF-CD92C3FFC8B2}"/>
                    </a:ext>
                  </a:extLst>
                </p:cNvPr>
                <p:cNvSpPr>
                  <a:spLocks noChangeShapeType="1"/>
                </p:cNvSpPr>
                <p:nvPr/>
              </p:nvSpPr>
              <p:spPr bwMode="auto">
                <a:xfrm flipH="1">
                  <a:off x="4127" y="1672"/>
                  <a:ext cx="23"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9" name="Line 3417">
                  <a:extLst>
                    <a:ext uri="{FF2B5EF4-FFF2-40B4-BE49-F238E27FC236}">
                      <a16:creationId xmlns:a16="http://schemas.microsoft.com/office/drawing/2014/main" id="{2495CF9F-CB9C-44C2-8651-CED63EE58399}"/>
                    </a:ext>
                  </a:extLst>
                </p:cNvPr>
                <p:cNvSpPr>
                  <a:spLocks noChangeShapeType="1"/>
                </p:cNvSpPr>
                <p:nvPr/>
              </p:nvSpPr>
              <p:spPr bwMode="auto">
                <a:xfrm flipH="1">
                  <a:off x="4127" y="1700"/>
                  <a:ext cx="18"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0" name="Line 3418">
                  <a:extLst>
                    <a:ext uri="{FF2B5EF4-FFF2-40B4-BE49-F238E27FC236}">
                      <a16:creationId xmlns:a16="http://schemas.microsoft.com/office/drawing/2014/main" id="{C5EBF71C-A2B6-427D-B2DB-C9AD79ACC6B9}"/>
                    </a:ext>
                  </a:extLst>
                </p:cNvPr>
                <p:cNvSpPr>
                  <a:spLocks noChangeShapeType="1"/>
                </p:cNvSpPr>
                <p:nvPr/>
              </p:nvSpPr>
              <p:spPr bwMode="auto">
                <a:xfrm flipH="1">
                  <a:off x="4127" y="1730"/>
                  <a:ext cx="11"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1" name="Line 3419">
                  <a:extLst>
                    <a:ext uri="{FF2B5EF4-FFF2-40B4-BE49-F238E27FC236}">
                      <a16:creationId xmlns:a16="http://schemas.microsoft.com/office/drawing/2014/main" id="{359FA2BC-1509-4388-A943-D4FE7981AF38}"/>
                    </a:ext>
                  </a:extLst>
                </p:cNvPr>
                <p:cNvSpPr>
                  <a:spLocks noChangeShapeType="1"/>
                </p:cNvSpPr>
                <p:nvPr/>
              </p:nvSpPr>
              <p:spPr bwMode="auto">
                <a:xfrm flipH="1">
                  <a:off x="4127" y="1762"/>
                  <a:ext cx="6"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2" name="Line 3420">
                  <a:extLst>
                    <a:ext uri="{FF2B5EF4-FFF2-40B4-BE49-F238E27FC236}">
                      <a16:creationId xmlns:a16="http://schemas.microsoft.com/office/drawing/2014/main" id="{7839115A-D0A3-4AF2-B50F-CD6C8DA80262}"/>
                    </a:ext>
                  </a:extLst>
                </p:cNvPr>
                <p:cNvSpPr>
                  <a:spLocks noChangeShapeType="1"/>
                </p:cNvSpPr>
                <p:nvPr/>
              </p:nvSpPr>
              <p:spPr bwMode="auto">
                <a:xfrm flipH="1">
                  <a:off x="4127" y="1797"/>
                  <a:ext cx="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3" name="Line 3421">
                  <a:extLst>
                    <a:ext uri="{FF2B5EF4-FFF2-40B4-BE49-F238E27FC236}">
                      <a16:creationId xmlns:a16="http://schemas.microsoft.com/office/drawing/2014/main" id="{C85E5BA7-56E6-4186-BD39-53B99A9B370C}"/>
                    </a:ext>
                  </a:extLst>
                </p:cNvPr>
                <p:cNvSpPr>
                  <a:spLocks noChangeShapeType="1"/>
                </p:cNvSpPr>
                <p:nvPr/>
              </p:nvSpPr>
              <p:spPr bwMode="auto">
                <a:xfrm>
                  <a:off x="4122" y="1833"/>
                  <a:ext cx="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3623">
                <a:extLst>
                  <a:ext uri="{FF2B5EF4-FFF2-40B4-BE49-F238E27FC236}">
                    <a16:creationId xmlns:a16="http://schemas.microsoft.com/office/drawing/2014/main" id="{54C24BEB-8311-4836-B14F-24C5A661CD30}"/>
                  </a:ext>
                </a:extLst>
              </p:cNvPr>
              <p:cNvGrpSpPr>
                <a:grpSpLocks/>
              </p:cNvGrpSpPr>
              <p:nvPr/>
            </p:nvGrpSpPr>
            <p:grpSpPr bwMode="auto">
              <a:xfrm>
                <a:off x="4110" y="1664"/>
                <a:ext cx="234" cy="931"/>
                <a:chOff x="4110" y="1664"/>
                <a:chExt cx="234" cy="931"/>
              </a:xfrm>
            </p:grpSpPr>
            <p:sp>
              <p:nvSpPr>
                <p:cNvPr id="2584" name="Line 3423">
                  <a:extLst>
                    <a:ext uri="{FF2B5EF4-FFF2-40B4-BE49-F238E27FC236}">
                      <a16:creationId xmlns:a16="http://schemas.microsoft.com/office/drawing/2014/main" id="{23591727-9EA4-43D0-A8F2-4ED9FDB088AD}"/>
                    </a:ext>
                  </a:extLst>
                </p:cNvPr>
                <p:cNvSpPr>
                  <a:spLocks noChangeShapeType="1"/>
                </p:cNvSpPr>
                <p:nvPr/>
              </p:nvSpPr>
              <p:spPr bwMode="auto">
                <a:xfrm>
                  <a:off x="4116" y="1865"/>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5" name="Line 3424">
                  <a:extLst>
                    <a:ext uri="{FF2B5EF4-FFF2-40B4-BE49-F238E27FC236}">
                      <a16:creationId xmlns:a16="http://schemas.microsoft.com/office/drawing/2014/main" id="{77E6A8A7-C42A-46D3-B0E0-A55B1A5A86BD}"/>
                    </a:ext>
                  </a:extLst>
                </p:cNvPr>
                <p:cNvSpPr>
                  <a:spLocks noChangeShapeType="1"/>
                </p:cNvSpPr>
                <p:nvPr/>
              </p:nvSpPr>
              <p:spPr bwMode="auto">
                <a:xfrm>
                  <a:off x="4111" y="1894"/>
                  <a:ext cx="1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6" name="Line 3425">
                  <a:extLst>
                    <a:ext uri="{FF2B5EF4-FFF2-40B4-BE49-F238E27FC236}">
                      <a16:creationId xmlns:a16="http://schemas.microsoft.com/office/drawing/2014/main" id="{538E4C61-B2B9-4323-8A95-3493E7BC30F2}"/>
                    </a:ext>
                  </a:extLst>
                </p:cNvPr>
                <p:cNvSpPr>
                  <a:spLocks noChangeShapeType="1"/>
                </p:cNvSpPr>
                <p:nvPr/>
              </p:nvSpPr>
              <p:spPr bwMode="auto">
                <a:xfrm>
                  <a:off x="4110" y="1919"/>
                  <a:ext cx="17"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7" name="Line 3426">
                  <a:extLst>
                    <a:ext uri="{FF2B5EF4-FFF2-40B4-BE49-F238E27FC236}">
                      <a16:creationId xmlns:a16="http://schemas.microsoft.com/office/drawing/2014/main" id="{7DCC610D-F7F4-480F-BB73-3E0EDEB6E224}"/>
                    </a:ext>
                  </a:extLst>
                </p:cNvPr>
                <p:cNvSpPr>
                  <a:spLocks noChangeShapeType="1"/>
                </p:cNvSpPr>
                <p:nvPr/>
              </p:nvSpPr>
              <p:spPr bwMode="auto">
                <a:xfrm>
                  <a:off x="4116" y="1946"/>
                  <a:ext cx="1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8" name="Line 3427">
                  <a:extLst>
                    <a:ext uri="{FF2B5EF4-FFF2-40B4-BE49-F238E27FC236}">
                      <a16:creationId xmlns:a16="http://schemas.microsoft.com/office/drawing/2014/main" id="{05FE1850-7B47-4FBD-BCB1-21F2CA1FBBF2}"/>
                    </a:ext>
                  </a:extLst>
                </p:cNvPr>
                <p:cNvSpPr>
                  <a:spLocks noChangeShapeType="1"/>
                </p:cNvSpPr>
                <p:nvPr/>
              </p:nvSpPr>
              <p:spPr bwMode="auto">
                <a:xfrm>
                  <a:off x="4125" y="1977"/>
                  <a:ext cx="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9" name="Line 3428">
                  <a:extLst>
                    <a:ext uri="{FF2B5EF4-FFF2-40B4-BE49-F238E27FC236}">
                      <a16:creationId xmlns:a16="http://schemas.microsoft.com/office/drawing/2014/main" id="{AD07556E-FD43-447F-B964-BCA9ED7FD034}"/>
                    </a:ext>
                  </a:extLst>
                </p:cNvPr>
                <p:cNvSpPr>
                  <a:spLocks noChangeShapeType="1"/>
                </p:cNvSpPr>
                <p:nvPr/>
              </p:nvSpPr>
              <p:spPr bwMode="auto">
                <a:xfrm flipH="1">
                  <a:off x="4127" y="2011"/>
                  <a:ext cx="6"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0" name="Line 3429">
                  <a:extLst>
                    <a:ext uri="{FF2B5EF4-FFF2-40B4-BE49-F238E27FC236}">
                      <a16:creationId xmlns:a16="http://schemas.microsoft.com/office/drawing/2014/main" id="{37D1BBFD-5957-4DDA-91D1-E6E05B846807}"/>
                    </a:ext>
                  </a:extLst>
                </p:cNvPr>
                <p:cNvSpPr>
                  <a:spLocks noChangeShapeType="1"/>
                </p:cNvSpPr>
                <p:nvPr/>
              </p:nvSpPr>
              <p:spPr bwMode="auto">
                <a:xfrm flipH="1">
                  <a:off x="4127" y="2046"/>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1" name="Line 3430">
                  <a:extLst>
                    <a:ext uri="{FF2B5EF4-FFF2-40B4-BE49-F238E27FC236}">
                      <a16:creationId xmlns:a16="http://schemas.microsoft.com/office/drawing/2014/main" id="{AD1A4884-A560-44AB-9573-7328367A7B81}"/>
                    </a:ext>
                  </a:extLst>
                </p:cNvPr>
                <p:cNvSpPr>
                  <a:spLocks noChangeShapeType="1"/>
                </p:cNvSpPr>
                <p:nvPr/>
              </p:nvSpPr>
              <p:spPr bwMode="auto">
                <a:xfrm flipH="1">
                  <a:off x="4127" y="2076"/>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2" name="Line 3431">
                  <a:extLst>
                    <a:ext uri="{FF2B5EF4-FFF2-40B4-BE49-F238E27FC236}">
                      <a16:creationId xmlns:a16="http://schemas.microsoft.com/office/drawing/2014/main" id="{22F04D63-3E2E-4BD3-9339-3668A65CCD3B}"/>
                    </a:ext>
                  </a:extLst>
                </p:cNvPr>
                <p:cNvSpPr>
                  <a:spLocks noChangeShapeType="1"/>
                </p:cNvSpPr>
                <p:nvPr/>
              </p:nvSpPr>
              <p:spPr bwMode="auto">
                <a:xfrm flipH="1">
                  <a:off x="4127" y="2101"/>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3" name="Line 3432">
                  <a:extLst>
                    <a:ext uri="{FF2B5EF4-FFF2-40B4-BE49-F238E27FC236}">
                      <a16:creationId xmlns:a16="http://schemas.microsoft.com/office/drawing/2014/main" id="{D7C65DEE-4175-4454-8B0A-5DC0FC835439}"/>
                    </a:ext>
                  </a:extLst>
                </p:cNvPr>
                <p:cNvSpPr>
                  <a:spLocks noChangeShapeType="1"/>
                </p:cNvSpPr>
                <p:nvPr/>
              </p:nvSpPr>
              <p:spPr bwMode="auto">
                <a:xfrm flipH="1">
                  <a:off x="4127" y="2122"/>
                  <a:ext cx="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4" name="Line 3433">
                  <a:extLst>
                    <a:ext uri="{FF2B5EF4-FFF2-40B4-BE49-F238E27FC236}">
                      <a16:creationId xmlns:a16="http://schemas.microsoft.com/office/drawing/2014/main" id="{22F04D35-A997-4C25-B449-C59EC3B81D4A}"/>
                    </a:ext>
                  </a:extLst>
                </p:cNvPr>
                <p:cNvSpPr>
                  <a:spLocks noChangeShapeType="1"/>
                </p:cNvSpPr>
                <p:nvPr/>
              </p:nvSpPr>
              <p:spPr bwMode="auto">
                <a:xfrm flipH="1">
                  <a:off x="4127" y="2144"/>
                  <a:ext cx="9"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5" name="Line 3434">
                  <a:extLst>
                    <a:ext uri="{FF2B5EF4-FFF2-40B4-BE49-F238E27FC236}">
                      <a16:creationId xmlns:a16="http://schemas.microsoft.com/office/drawing/2014/main" id="{76BB08DC-E524-4C17-854D-2559C63DD771}"/>
                    </a:ext>
                  </a:extLst>
                </p:cNvPr>
                <p:cNvSpPr>
                  <a:spLocks noChangeShapeType="1"/>
                </p:cNvSpPr>
                <p:nvPr/>
              </p:nvSpPr>
              <p:spPr bwMode="auto">
                <a:xfrm flipH="1">
                  <a:off x="4127" y="2170"/>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6" name="Line 3435">
                  <a:extLst>
                    <a:ext uri="{FF2B5EF4-FFF2-40B4-BE49-F238E27FC236}">
                      <a16:creationId xmlns:a16="http://schemas.microsoft.com/office/drawing/2014/main" id="{425A49E7-2908-4808-9C3B-667A617DC487}"/>
                    </a:ext>
                  </a:extLst>
                </p:cNvPr>
                <p:cNvSpPr>
                  <a:spLocks noChangeShapeType="1"/>
                </p:cNvSpPr>
                <p:nvPr/>
              </p:nvSpPr>
              <p:spPr bwMode="auto">
                <a:xfrm flipH="1">
                  <a:off x="4127" y="2200"/>
                  <a:ext cx="2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7" name="Line 3436">
                  <a:extLst>
                    <a:ext uri="{FF2B5EF4-FFF2-40B4-BE49-F238E27FC236}">
                      <a16:creationId xmlns:a16="http://schemas.microsoft.com/office/drawing/2014/main" id="{18210857-95AA-4DE7-B68A-F19316B32E78}"/>
                    </a:ext>
                  </a:extLst>
                </p:cNvPr>
                <p:cNvSpPr>
                  <a:spLocks noChangeShapeType="1"/>
                </p:cNvSpPr>
                <p:nvPr/>
              </p:nvSpPr>
              <p:spPr bwMode="auto">
                <a:xfrm flipH="1">
                  <a:off x="4127" y="2233"/>
                  <a:ext cx="1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8" name="Line 3437">
                  <a:extLst>
                    <a:ext uri="{FF2B5EF4-FFF2-40B4-BE49-F238E27FC236}">
                      <a16:creationId xmlns:a16="http://schemas.microsoft.com/office/drawing/2014/main" id="{7A3BBE89-0E6A-4F38-B8A6-53AFA07AC4A4}"/>
                    </a:ext>
                  </a:extLst>
                </p:cNvPr>
                <p:cNvSpPr>
                  <a:spLocks noChangeShapeType="1"/>
                </p:cNvSpPr>
                <p:nvPr/>
              </p:nvSpPr>
              <p:spPr bwMode="auto">
                <a:xfrm flipH="1">
                  <a:off x="4127" y="2267"/>
                  <a:ext cx="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9" name="Line 3438">
                  <a:extLst>
                    <a:ext uri="{FF2B5EF4-FFF2-40B4-BE49-F238E27FC236}">
                      <a16:creationId xmlns:a16="http://schemas.microsoft.com/office/drawing/2014/main" id="{E5833098-D7BD-4B9E-A69E-DFB6DB01EA23}"/>
                    </a:ext>
                  </a:extLst>
                </p:cNvPr>
                <p:cNvSpPr>
                  <a:spLocks noChangeShapeType="1"/>
                </p:cNvSpPr>
                <p:nvPr/>
              </p:nvSpPr>
              <p:spPr bwMode="auto">
                <a:xfrm flipH="1">
                  <a:off x="4127" y="2300"/>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0" name="Line 3439">
                  <a:extLst>
                    <a:ext uri="{FF2B5EF4-FFF2-40B4-BE49-F238E27FC236}">
                      <a16:creationId xmlns:a16="http://schemas.microsoft.com/office/drawing/2014/main" id="{DCEC1582-A724-49FE-95EC-A53A639B43F7}"/>
                    </a:ext>
                  </a:extLst>
                </p:cNvPr>
                <p:cNvSpPr>
                  <a:spLocks noChangeShapeType="1"/>
                </p:cNvSpPr>
                <p:nvPr/>
              </p:nvSpPr>
              <p:spPr bwMode="auto">
                <a:xfrm>
                  <a:off x="4127" y="2332"/>
                  <a:ext cx="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1" name="Line 3440">
                  <a:extLst>
                    <a:ext uri="{FF2B5EF4-FFF2-40B4-BE49-F238E27FC236}">
                      <a16:creationId xmlns:a16="http://schemas.microsoft.com/office/drawing/2014/main" id="{753626B0-5257-4CA9-A52E-29630EF06E98}"/>
                    </a:ext>
                  </a:extLst>
                </p:cNvPr>
                <p:cNvSpPr>
                  <a:spLocks noChangeShapeType="1"/>
                </p:cNvSpPr>
                <p:nvPr/>
              </p:nvSpPr>
              <p:spPr bwMode="auto">
                <a:xfrm flipH="1">
                  <a:off x="4127" y="2363"/>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2" name="Line 3441">
                  <a:extLst>
                    <a:ext uri="{FF2B5EF4-FFF2-40B4-BE49-F238E27FC236}">
                      <a16:creationId xmlns:a16="http://schemas.microsoft.com/office/drawing/2014/main" id="{51F26266-5EC4-457A-AC01-9EB8F5EE59EE}"/>
                    </a:ext>
                  </a:extLst>
                </p:cNvPr>
                <p:cNvSpPr>
                  <a:spLocks noChangeShapeType="1"/>
                </p:cNvSpPr>
                <p:nvPr/>
              </p:nvSpPr>
              <p:spPr bwMode="auto">
                <a:xfrm flipH="1">
                  <a:off x="4127" y="2391"/>
                  <a:ext cx="1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3" name="Line 3442">
                  <a:extLst>
                    <a:ext uri="{FF2B5EF4-FFF2-40B4-BE49-F238E27FC236}">
                      <a16:creationId xmlns:a16="http://schemas.microsoft.com/office/drawing/2014/main" id="{BA55B03C-D9CF-4172-A187-ADD1D0D4733A}"/>
                    </a:ext>
                  </a:extLst>
                </p:cNvPr>
                <p:cNvSpPr>
                  <a:spLocks noChangeShapeType="1"/>
                </p:cNvSpPr>
                <p:nvPr/>
              </p:nvSpPr>
              <p:spPr bwMode="auto">
                <a:xfrm flipH="1">
                  <a:off x="4127" y="2417"/>
                  <a:ext cx="2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4" name="Line 3443">
                  <a:extLst>
                    <a:ext uri="{FF2B5EF4-FFF2-40B4-BE49-F238E27FC236}">
                      <a16:creationId xmlns:a16="http://schemas.microsoft.com/office/drawing/2014/main" id="{B4DF0A8D-3DB1-4470-A382-62463261171A}"/>
                    </a:ext>
                  </a:extLst>
                </p:cNvPr>
                <p:cNvSpPr>
                  <a:spLocks noChangeShapeType="1"/>
                </p:cNvSpPr>
                <p:nvPr/>
              </p:nvSpPr>
              <p:spPr bwMode="auto">
                <a:xfrm flipH="1">
                  <a:off x="4127" y="2438"/>
                  <a:ext cx="2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5" name="Line 3444">
                  <a:extLst>
                    <a:ext uri="{FF2B5EF4-FFF2-40B4-BE49-F238E27FC236}">
                      <a16:creationId xmlns:a16="http://schemas.microsoft.com/office/drawing/2014/main" id="{053590B2-3074-40A3-AA2A-6766B76AEBDD}"/>
                    </a:ext>
                  </a:extLst>
                </p:cNvPr>
                <p:cNvSpPr>
                  <a:spLocks noChangeShapeType="1"/>
                </p:cNvSpPr>
                <p:nvPr/>
              </p:nvSpPr>
              <p:spPr bwMode="auto">
                <a:xfrm flipH="1">
                  <a:off x="4127" y="2457"/>
                  <a:ext cx="2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6" name="Line 3445">
                  <a:extLst>
                    <a:ext uri="{FF2B5EF4-FFF2-40B4-BE49-F238E27FC236}">
                      <a16:creationId xmlns:a16="http://schemas.microsoft.com/office/drawing/2014/main" id="{A445BC99-E57A-4D1A-9AA0-2C91C2A41801}"/>
                    </a:ext>
                  </a:extLst>
                </p:cNvPr>
                <p:cNvSpPr>
                  <a:spLocks noChangeShapeType="1"/>
                </p:cNvSpPr>
                <p:nvPr/>
              </p:nvSpPr>
              <p:spPr bwMode="auto">
                <a:xfrm flipH="1">
                  <a:off x="4127" y="2478"/>
                  <a:ext cx="19"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7" name="Line 3446">
                  <a:extLst>
                    <a:ext uri="{FF2B5EF4-FFF2-40B4-BE49-F238E27FC236}">
                      <a16:creationId xmlns:a16="http://schemas.microsoft.com/office/drawing/2014/main" id="{7FB03524-9B10-4088-8FE5-E02603848021}"/>
                    </a:ext>
                  </a:extLst>
                </p:cNvPr>
                <p:cNvSpPr>
                  <a:spLocks noChangeShapeType="1"/>
                </p:cNvSpPr>
                <p:nvPr/>
              </p:nvSpPr>
              <p:spPr bwMode="auto">
                <a:xfrm flipH="1">
                  <a:off x="4127" y="2502"/>
                  <a:ext cx="20"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8" name="Line 3447">
                  <a:extLst>
                    <a:ext uri="{FF2B5EF4-FFF2-40B4-BE49-F238E27FC236}">
                      <a16:creationId xmlns:a16="http://schemas.microsoft.com/office/drawing/2014/main" id="{4239D5B7-1EB9-4A1A-BE58-B68962738F44}"/>
                    </a:ext>
                  </a:extLst>
                </p:cNvPr>
                <p:cNvSpPr>
                  <a:spLocks noChangeShapeType="1"/>
                </p:cNvSpPr>
                <p:nvPr/>
              </p:nvSpPr>
              <p:spPr bwMode="auto">
                <a:xfrm flipH="1">
                  <a:off x="4127" y="2531"/>
                  <a:ext cx="23"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9" name="Line 3448">
                  <a:extLst>
                    <a:ext uri="{FF2B5EF4-FFF2-40B4-BE49-F238E27FC236}">
                      <a16:creationId xmlns:a16="http://schemas.microsoft.com/office/drawing/2014/main" id="{7DD54303-2A78-4754-9BC4-F7FBC8DD756B}"/>
                    </a:ext>
                  </a:extLst>
                </p:cNvPr>
                <p:cNvSpPr>
                  <a:spLocks noChangeShapeType="1"/>
                </p:cNvSpPr>
                <p:nvPr/>
              </p:nvSpPr>
              <p:spPr bwMode="auto">
                <a:xfrm flipH="1">
                  <a:off x="4127" y="2561"/>
                  <a:ext cx="25"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0" name="Line 3449">
                  <a:extLst>
                    <a:ext uri="{FF2B5EF4-FFF2-40B4-BE49-F238E27FC236}">
                      <a16:creationId xmlns:a16="http://schemas.microsoft.com/office/drawing/2014/main" id="{93147B8C-FFA7-403D-B9AA-C801E4DFAACC}"/>
                    </a:ext>
                  </a:extLst>
                </p:cNvPr>
                <p:cNvSpPr>
                  <a:spLocks noChangeShapeType="1"/>
                </p:cNvSpPr>
                <p:nvPr/>
              </p:nvSpPr>
              <p:spPr bwMode="auto">
                <a:xfrm flipH="1">
                  <a:off x="4156" y="1667"/>
                  <a:ext cx="26"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1" name="Line 3450">
                  <a:extLst>
                    <a:ext uri="{FF2B5EF4-FFF2-40B4-BE49-F238E27FC236}">
                      <a16:creationId xmlns:a16="http://schemas.microsoft.com/office/drawing/2014/main" id="{7A220339-CD36-4135-B2D0-448664B902F4}"/>
                    </a:ext>
                  </a:extLst>
                </p:cNvPr>
                <p:cNvSpPr>
                  <a:spLocks noChangeShapeType="1"/>
                </p:cNvSpPr>
                <p:nvPr/>
              </p:nvSpPr>
              <p:spPr bwMode="auto">
                <a:xfrm flipH="1">
                  <a:off x="4156" y="1694"/>
                  <a:ext cx="18"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2" name="Line 3451">
                  <a:extLst>
                    <a:ext uri="{FF2B5EF4-FFF2-40B4-BE49-F238E27FC236}">
                      <a16:creationId xmlns:a16="http://schemas.microsoft.com/office/drawing/2014/main" id="{0B12CF69-CB73-4A00-82BE-18F9C4D3B2E7}"/>
                    </a:ext>
                  </a:extLst>
                </p:cNvPr>
                <p:cNvSpPr>
                  <a:spLocks noChangeShapeType="1"/>
                </p:cNvSpPr>
                <p:nvPr/>
              </p:nvSpPr>
              <p:spPr bwMode="auto">
                <a:xfrm flipH="1">
                  <a:off x="4156" y="1722"/>
                  <a:ext cx="11"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3" name="Line 3452">
                  <a:extLst>
                    <a:ext uri="{FF2B5EF4-FFF2-40B4-BE49-F238E27FC236}">
                      <a16:creationId xmlns:a16="http://schemas.microsoft.com/office/drawing/2014/main" id="{ED2DEFB2-A570-486C-8498-3B8A34C93237}"/>
                    </a:ext>
                  </a:extLst>
                </p:cNvPr>
                <p:cNvSpPr>
                  <a:spLocks noChangeShapeType="1"/>
                </p:cNvSpPr>
                <p:nvPr/>
              </p:nvSpPr>
              <p:spPr bwMode="auto">
                <a:xfrm flipH="1">
                  <a:off x="4156" y="1754"/>
                  <a:ext cx="5"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4" name="Line 3453">
                  <a:extLst>
                    <a:ext uri="{FF2B5EF4-FFF2-40B4-BE49-F238E27FC236}">
                      <a16:creationId xmlns:a16="http://schemas.microsoft.com/office/drawing/2014/main" id="{CDD92DF6-DD81-4675-A878-FA4CCF0BA4A0}"/>
                    </a:ext>
                  </a:extLst>
                </p:cNvPr>
                <p:cNvSpPr>
                  <a:spLocks noChangeShapeType="1"/>
                </p:cNvSpPr>
                <p:nvPr/>
              </p:nvSpPr>
              <p:spPr bwMode="auto">
                <a:xfrm>
                  <a:off x="4156" y="1789"/>
                  <a:ext cx="0"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5" name="Line 3454">
                  <a:extLst>
                    <a:ext uri="{FF2B5EF4-FFF2-40B4-BE49-F238E27FC236}">
                      <a16:creationId xmlns:a16="http://schemas.microsoft.com/office/drawing/2014/main" id="{764DC002-519F-453B-926A-BB8191C3F607}"/>
                    </a:ext>
                  </a:extLst>
                </p:cNvPr>
                <p:cNvSpPr>
                  <a:spLocks noChangeShapeType="1"/>
                </p:cNvSpPr>
                <p:nvPr/>
              </p:nvSpPr>
              <p:spPr bwMode="auto">
                <a:xfrm>
                  <a:off x="4151" y="1823"/>
                  <a:ext cx="5"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6" name="Line 3455">
                  <a:extLst>
                    <a:ext uri="{FF2B5EF4-FFF2-40B4-BE49-F238E27FC236}">
                      <a16:creationId xmlns:a16="http://schemas.microsoft.com/office/drawing/2014/main" id="{F782FFF9-FEF2-4FD4-833F-692CB11B0039}"/>
                    </a:ext>
                  </a:extLst>
                </p:cNvPr>
                <p:cNvSpPr>
                  <a:spLocks noChangeShapeType="1"/>
                </p:cNvSpPr>
                <p:nvPr/>
              </p:nvSpPr>
              <p:spPr bwMode="auto">
                <a:xfrm>
                  <a:off x="4144" y="1855"/>
                  <a:ext cx="12"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7" name="Line 3456">
                  <a:extLst>
                    <a:ext uri="{FF2B5EF4-FFF2-40B4-BE49-F238E27FC236}">
                      <a16:creationId xmlns:a16="http://schemas.microsoft.com/office/drawing/2014/main" id="{9C11CF73-C2E5-42A9-A793-8411E5B0F65A}"/>
                    </a:ext>
                  </a:extLst>
                </p:cNvPr>
                <p:cNvSpPr>
                  <a:spLocks noChangeShapeType="1"/>
                </p:cNvSpPr>
                <p:nvPr/>
              </p:nvSpPr>
              <p:spPr bwMode="auto">
                <a:xfrm>
                  <a:off x="4139" y="1883"/>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8" name="Line 3457">
                  <a:extLst>
                    <a:ext uri="{FF2B5EF4-FFF2-40B4-BE49-F238E27FC236}">
                      <a16:creationId xmlns:a16="http://schemas.microsoft.com/office/drawing/2014/main" id="{029BACBE-ABE4-4305-9A34-CBBED15BEDFE}"/>
                    </a:ext>
                  </a:extLst>
                </p:cNvPr>
                <p:cNvSpPr>
                  <a:spLocks noChangeShapeType="1"/>
                </p:cNvSpPr>
                <p:nvPr/>
              </p:nvSpPr>
              <p:spPr bwMode="auto">
                <a:xfrm>
                  <a:off x="4138" y="1909"/>
                  <a:ext cx="18"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9" name="Line 3458">
                  <a:extLst>
                    <a:ext uri="{FF2B5EF4-FFF2-40B4-BE49-F238E27FC236}">
                      <a16:creationId xmlns:a16="http://schemas.microsoft.com/office/drawing/2014/main" id="{53F7B86F-72D8-4E74-AFC2-49A9B133EFBF}"/>
                    </a:ext>
                  </a:extLst>
                </p:cNvPr>
                <p:cNvSpPr>
                  <a:spLocks noChangeShapeType="1"/>
                </p:cNvSpPr>
                <p:nvPr/>
              </p:nvSpPr>
              <p:spPr bwMode="auto">
                <a:xfrm>
                  <a:off x="4144" y="1937"/>
                  <a:ext cx="1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0" name="Line 3459">
                  <a:extLst>
                    <a:ext uri="{FF2B5EF4-FFF2-40B4-BE49-F238E27FC236}">
                      <a16:creationId xmlns:a16="http://schemas.microsoft.com/office/drawing/2014/main" id="{335078B4-F0C1-4942-A8CF-64E9D70C0107}"/>
                    </a:ext>
                  </a:extLst>
                </p:cNvPr>
                <p:cNvSpPr>
                  <a:spLocks noChangeShapeType="1"/>
                </p:cNvSpPr>
                <p:nvPr/>
              </p:nvSpPr>
              <p:spPr bwMode="auto">
                <a:xfrm>
                  <a:off x="4154" y="1971"/>
                  <a:ext cx="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1" name="Line 3460">
                  <a:extLst>
                    <a:ext uri="{FF2B5EF4-FFF2-40B4-BE49-F238E27FC236}">
                      <a16:creationId xmlns:a16="http://schemas.microsoft.com/office/drawing/2014/main" id="{97CB52FC-D47D-4948-AEAA-617E6EF9C282}"/>
                    </a:ext>
                  </a:extLst>
                </p:cNvPr>
                <p:cNvSpPr>
                  <a:spLocks noChangeShapeType="1"/>
                </p:cNvSpPr>
                <p:nvPr/>
              </p:nvSpPr>
              <p:spPr bwMode="auto">
                <a:xfrm flipH="1">
                  <a:off x="4156" y="2010"/>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2" name="Line 3461">
                  <a:extLst>
                    <a:ext uri="{FF2B5EF4-FFF2-40B4-BE49-F238E27FC236}">
                      <a16:creationId xmlns:a16="http://schemas.microsoft.com/office/drawing/2014/main" id="{D2E02324-7760-4D0C-9C19-ED965246EE74}"/>
                    </a:ext>
                  </a:extLst>
                </p:cNvPr>
                <p:cNvSpPr>
                  <a:spLocks noChangeShapeType="1"/>
                </p:cNvSpPr>
                <p:nvPr/>
              </p:nvSpPr>
              <p:spPr bwMode="auto">
                <a:xfrm flipH="1">
                  <a:off x="4156" y="2049"/>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3" name="Line 3462">
                  <a:extLst>
                    <a:ext uri="{FF2B5EF4-FFF2-40B4-BE49-F238E27FC236}">
                      <a16:creationId xmlns:a16="http://schemas.microsoft.com/office/drawing/2014/main" id="{7F1E3D0A-6BC4-468A-89EB-CA3183E3F627}"/>
                    </a:ext>
                  </a:extLst>
                </p:cNvPr>
                <p:cNvSpPr>
                  <a:spLocks noChangeShapeType="1"/>
                </p:cNvSpPr>
                <p:nvPr/>
              </p:nvSpPr>
              <p:spPr bwMode="auto">
                <a:xfrm flipH="1" flipV="1">
                  <a:off x="4156" y="2078"/>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4" name="Line 3463">
                  <a:extLst>
                    <a:ext uri="{FF2B5EF4-FFF2-40B4-BE49-F238E27FC236}">
                      <a16:creationId xmlns:a16="http://schemas.microsoft.com/office/drawing/2014/main" id="{C129F021-8F4D-49A5-807B-02749F8CBE65}"/>
                    </a:ext>
                  </a:extLst>
                </p:cNvPr>
                <p:cNvSpPr>
                  <a:spLocks noChangeShapeType="1"/>
                </p:cNvSpPr>
                <p:nvPr/>
              </p:nvSpPr>
              <p:spPr bwMode="auto">
                <a:xfrm flipH="1">
                  <a:off x="4156" y="2107"/>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5" name="Line 3464">
                  <a:extLst>
                    <a:ext uri="{FF2B5EF4-FFF2-40B4-BE49-F238E27FC236}">
                      <a16:creationId xmlns:a16="http://schemas.microsoft.com/office/drawing/2014/main" id="{6ADE1E6A-BFAB-4751-9FD8-7E4ED517E498}"/>
                    </a:ext>
                  </a:extLst>
                </p:cNvPr>
                <p:cNvSpPr>
                  <a:spLocks noChangeShapeType="1"/>
                </p:cNvSpPr>
                <p:nvPr/>
              </p:nvSpPr>
              <p:spPr bwMode="auto">
                <a:xfrm>
                  <a:off x="4155" y="2126"/>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6" name="Line 3465">
                  <a:extLst>
                    <a:ext uri="{FF2B5EF4-FFF2-40B4-BE49-F238E27FC236}">
                      <a16:creationId xmlns:a16="http://schemas.microsoft.com/office/drawing/2014/main" id="{B54B3183-5DBB-4C2F-9494-389377ED3F52}"/>
                    </a:ext>
                  </a:extLst>
                </p:cNvPr>
                <p:cNvSpPr>
                  <a:spLocks noChangeShapeType="1"/>
                </p:cNvSpPr>
                <p:nvPr/>
              </p:nvSpPr>
              <p:spPr bwMode="auto">
                <a:xfrm flipH="1">
                  <a:off x="4156" y="2145"/>
                  <a:ext cx="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7" name="Line 3466">
                  <a:extLst>
                    <a:ext uri="{FF2B5EF4-FFF2-40B4-BE49-F238E27FC236}">
                      <a16:creationId xmlns:a16="http://schemas.microsoft.com/office/drawing/2014/main" id="{D41CAC49-CEFF-4CBE-9268-CBC762B4430B}"/>
                    </a:ext>
                  </a:extLst>
                </p:cNvPr>
                <p:cNvSpPr>
                  <a:spLocks noChangeShapeType="1"/>
                </p:cNvSpPr>
                <p:nvPr/>
              </p:nvSpPr>
              <p:spPr bwMode="auto">
                <a:xfrm flipH="1">
                  <a:off x="4156" y="2168"/>
                  <a:ext cx="1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8" name="Line 3467">
                  <a:extLst>
                    <a:ext uri="{FF2B5EF4-FFF2-40B4-BE49-F238E27FC236}">
                      <a16:creationId xmlns:a16="http://schemas.microsoft.com/office/drawing/2014/main" id="{84220A8E-9DEB-4868-A287-390293F8E5DF}"/>
                    </a:ext>
                  </a:extLst>
                </p:cNvPr>
                <p:cNvSpPr>
                  <a:spLocks noChangeShapeType="1"/>
                </p:cNvSpPr>
                <p:nvPr/>
              </p:nvSpPr>
              <p:spPr bwMode="auto">
                <a:xfrm flipH="1">
                  <a:off x="4156" y="2196"/>
                  <a:ext cx="1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9" name="Line 3468">
                  <a:extLst>
                    <a:ext uri="{FF2B5EF4-FFF2-40B4-BE49-F238E27FC236}">
                      <a16:creationId xmlns:a16="http://schemas.microsoft.com/office/drawing/2014/main" id="{9B798BCE-A597-4898-9991-910A437C9C24}"/>
                    </a:ext>
                  </a:extLst>
                </p:cNvPr>
                <p:cNvSpPr>
                  <a:spLocks noChangeShapeType="1"/>
                </p:cNvSpPr>
                <p:nvPr/>
              </p:nvSpPr>
              <p:spPr bwMode="auto">
                <a:xfrm flipH="1">
                  <a:off x="4156" y="2229"/>
                  <a:ext cx="1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0" name="Line 3469">
                  <a:extLst>
                    <a:ext uri="{FF2B5EF4-FFF2-40B4-BE49-F238E27FC236}">
                      <a16:creationId xmlns:a16="http://schemas.microsoft.com/office/drawing/2014/main" id="{60D6DE55-831C-4FB3-AF6B-C2C147671C1F}"/>
                    </a:ext>
                  </a:extLst>
                </p:cNvPr>
                <p:cNvSpPr>
                  <a:spLocks noChangeShapeType="1"/>
                </p:cNvSpPr>
                <p:nvPr/>
              </p:nvSpPr>
              <p:spPr bwMode="auto">
                <a:xfrm flipH="1">
                  <a:off x="4156" y="2265"/>
                  <a:ext cx="1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1" name="Line 3470">
                  <a:extLst>
                    <a:ext uri="{FF2B5EF4-FFF2-40B4-BE49-F238E27FC236}">
                      <a16:creationId xmlns:a16="http://schemas.microsoft.com/office/drawing/2014/main" id="{F8863E7B-3D76-446F-BD25-61C192CB3DB8}"/>
                    </a:ext>
                  </a:extLst>
                </p:cNvPr>
                <p:cNvSpPr>
                  <a:spLocks noChangeShapeType="1"/>
                </p:cNvSpPr>
                <p:nvPr/>
              </p:nvSpPr>
              <p:spPr bwMode="auto">
                <a:xfrm flipH="1">
                  <a:off x="4156" y="2299"/>
                  <a:ext cx="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2" name="Line 3471">
                  <a:extLst>
                    <a:ext uri="{FF2B5EF4-FFF2-40B4-BE49-F238E27FC236}">
                      <a16:creationId xmlns:a16="http://schemas.microsoft.com/office/drawing/2014/main" id="{BD849F4F-067A-489D-8188-A60AC2A11B84}"/>
                    </a:ext>
                  </a:extLst>
                </p:cNvPr>
                <p:cNvSpPr>
                  <a:spLocks noChangeShapeType="1"/>
                </p:cNvSpPr>
                <p:nvPr/>
              </p:nvSpPr>
              <p:spPr bwMode="auto">
                <a:xfrm flipH="1">
                  <a:off x="4156" y="2332"/>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3" name="Line 3472">
                  <a:extLst>
                    <a:ext uri="{FF2B5EF4-FFF2-40B4-BE49-F238E27FC236}">
                      <a16:creationId xmlns:a16="http://schemas.microsoft.com/office/drawing/2014/main" id="{09A5C889-CC4D-47EE-8DAF-701C92D65BAB}"/>
                    </a:ext>
                  </a:extLst>
                </p:cNvPr>
                <p:cNvSpPr>
                  <a:spLocks noChangeShapeType="1"/>
                </p:cNvSpPr>
                <p:nvPr/>
              </p:nvSpPr>
              <p:spPr bwMode="auto">
                <a:xfrm flipH="1">
                  <a:off x="4156" y="2364"/>
                  <a:ext cx="1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4" name="Line 3473">
                  <a:extLst>
                    <a:ext uri="{FF2B5EF4-FFF2-40B4-BE49-F238E27FC236}">
                      <a16:creationId xmlns:a16="http://schemas.microsoft.com/office/drawing/2014/main" id="{12EE235D-206C-4F38-B3D2-8C546F351D30}"/>
                    </a:ext>
                  </a:extLst>
                </p:cNvPr>
                <p:cNvSpPr>
                  <a:spLocks noChangeShapeType="1"/>
                </p:cNvSpPr>
                <p:nvPr/>
              </p:nvSpPr>
              <p:spPr bwMode="auto">
                <a:xfrm flipH="1">
                  <a:off x="4156" y="2394"/>
                  <a:ext cx="2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5" name="Line 3474">
                  <a:extLst>
                    <a:ext uri="{FF2B5EF4-FFF2-40B4-BE49-F238E27FC236}">
                      <a16:creationId xmlns:a16="http://schemas.microsoft.com/office/drawing/2014/main" id="{9D59E947-8AE8-4C50-BF48-C109377231CF}"/>
                    </a:ext>
                  </a:extLst>
                </p:cNvPr>
                <p:cNvSpPr>
                  <a:spLocks noChangeShapeType="1"/>
                </p:cNvSpPr>
                <p:nvPr/>
              </p:nvSpPr>
              <p:spPr bwMode="auto">
                <a:xfrm flipH="1">
                  <a:off x="4156" y="2421"/>
                  <a:ext cx="2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6" name="Line 3475">
                  <a:extLst>
                    <a:ext uri="{FF2B5EF4-FFF2-40B4-BE49-F238E27FC236}">
                      <a16:creationId xmlns:a16="http://schemas.microsoft.com/office/drawing/2014/main" id="{FC02AF55-6D51-4270-B884-A6DDA789E39E}"/>
                    </a:ext>
                  </a:extLst>
                </p:cNvPr>
                <p:cNvSpPr>
                  <a:spLocks noChangeShapeType="1"/>
                </p:cNvSpPr>
                <p:nvPr/>
              </p:nvSpPr>
              <p:spPr bwMode="auto">
                <a:xfrm flipH="1">
                  <a:off x="4156" y="2444"/>
                  <a:ext cx="2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7" name="Line 3476">
                  <a:extLst>
                    <a:ext uri="{FF2B5EF4-FFF2-40B4-BE49-F238E27FC236}">
                      <a16:creationId xmlns:a16="http://schemas.microsoft.com/office/drawing/2014/main" id="{FE9C5767-7607-4752-9711-D880784F40A9}"/>
                    </a:ext>
                  </a:extLst>
                </p:cNvPr>
                <p:cNvSpPr>
                  <a:spLocks noChangeShapeType="1"/>
                </p:cNvSpPr>
                <p:nvPr/>
              </p:nvSpPr>
              <p:spPr bwMode="auto">
                <a:xfrm flipH="1">
                  <a:off x="4156" y="2465"/>
                  <a:ext cx="2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8" name="Line 3477">
                  <a:extLst>
                    <a:ext uri="{FF2B5EF4-FFF2-40B4-BE49-F238E27FC236}">
                      <a16:creationId xmlns:a16="http://schemas.microsoft.com/office/drawing/2014/main" id="{6DE8C349-6AA5-4EFA-BE37-AF7BAF063F32}"/>
                    </a:ext>
                  </a:extLst>
                </p:cNvPr>
                <p:cNvSpPr>
                  <a:spLocks noChangeShapeType="1"/>
                </p:cNvSpPr>
                <p:nvPr/>
              </p:nvSpPr>
              <p:spPr bwMode="auto">
                <a:xfrm flipH="1">
                  <a:off x="4156" y="2485"/>
                  <a:ext cx="23"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9" name="Line 3478">
                  <a:extLst>
                    <a:ext uri="{FF2B5EF4-FFF2-40B4-BE49-F238E27FC236}">
                      <a16:creationId xmlns:a16="http://schemas.microsoft.com/office/drawing/2014/main" id="{B8E7F024-A035-4106-B729-F03EEB55860F}"/>
                    </a:ext>
                  </a:extLst>
                </p:cNvPr>
                <p:cNvSpPr>
                  <a:spLocks noChangeShapeType="1"/>
                </p:cNvSpPr>
                <p:nvPr/>
              </p:nvSpPr>
              <p:spPr bwMode="auto">
                <a:xfrm flipH="1">
                  <a:off x="4156" y="2508"/>
                  <a:ext cx="25"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0" name="Line 3479">
                  <a:extLst>
                    <a:ext uri="{FF2B5EF4-FFF2-40B4-BE49-F238E27FC236}">
                      <a16:creationId xmlns:a16="http://schemas.microsoft.com/office/drawing/2014/main" id="{F0608501-E82F-48DC-B406-88FDF4CC2D17}"/>
                    </a:ext>
                  </a:extLst>
                </p:cNvPr>
                <p:cNvSpPr>
                  <a:spLocks noChangeShapeType="1"/>
                </p:cNvSpPr>
                <p:nvPr/>
              </p:nvSpPr>
              <p:spPr bwMode="auto">
                <a:xfrm flipH="1">
                  <a:off x="4156" y="2533"/>
                  <a:ext cx="28"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1" name="Line 3480">
                  <a:extLst>
                    <a:ext uri="{FF2B5EF4-FFF2-40B4-BE49-F238E27FC236}">
                      <a16:creationId xmlns:a16="http://schemas.microsoft.com/office/drawing/2014/main" id="{ABD43A7F-55FA-464C-B3C3-9D48F4F085A5}"/>
                    </a:ext>
                  </a:extLst>
                </p:cNvPr>
                <p:cNvSpPr>
                  <a:spLocks noChangeShapeType="1"/>
                </p:cNvSpPr>
                <p:nvPr/>
              </p:nvSpPr>
              <p:spPr bwMode="auto">
                <a:xfrm flipH="1">
                  <a:off x="4156" y="2559"/>
                  <a:ext cx="29"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2" name="Line 3481">
                  <a:extLst>
                    <a:ext uri="{FF2B5EF4-FFF2-40B4-BE49-F238E27FC236}">
                      <a16:creationId xmlns:a16="http://schemas.microsoft.com/office/drawing/2014/main" id="{81AA4F0C-CC7A-4A76-9916-55CDAC252C68}"/>
                    </a:ext>
                  </a:extLst>
                </p:cNvPr>
                <p:cNvSpPr>
                  <a:spLocks noChangeShapeType="1"/>
                </p:cNvSpPr>
                <p:nvPr/>
              </p:nvSpPr>
              <p:spPr bwMode="auto">
                <a:xfrm flipH="1">
                  <a:off x="4184" y="1664"/>
                  <a:ext cx="22"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3" name="Line 3482">
                  <a:extLst>
                    <a:ext uri="{FF2B5EF4-FFF2-40B4-BE49-F238E27FC236}">
                      <a16:creationId xmlns:a16="http://schemas.microsoft.com/office/drawing/2014/main" id="{55695F60-AF02-49F2-B076-23D3C5AEED15}"/>
                    </a:ext>
                  </a:extLst>
                </p:cNvPr>
                <p:cNvSpPr>
                  <a:spLocks noChangeShapeType="1"/>
                </p:cNvSpPr>
                <p:nvPr/>
              </p:nvSpPr>
              <p:spPr bwMode="auto">
                <a:xfrm flipH="1">
                  <a:off x="4184" y="1689"/>
                  <a:ext cx="16"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4" name="Line 3483">
                  <a:extLst>
                    <a:ext uri="{FF2B5EF4-FFF2-40B4-BE49-F238E27FC236}">
                      <a16:creationId xmlns:a16="http://schemas.microsoft.com/office/drawing/2014/main" id="{F3822492-9C3B-42D2-A53A-10290ADF347E}"/>
                    </a:ext>
                  </a:extLst>
                </p:cNvPr>
                <p:cNvSpPr>
                  <a:spLocks noChangeShapeType="1"/>
                </p:cNvSpPr>
                <p:nvPr/>
              </p:nvSpPr>
              <p:spPr bwMode="auto">
                <a:xfrm flipH="1">
                  <a:off x="4184" y="1717"/>
                  <a:ext cx="10"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5" name="Line 3484">
                  <a:extLst>
                    <a:ext uri="{FF2B5EF4-FFF2-40B4-BE49-F238E27FC236}">
                      <a16:creationId xmlns:a16="http://schemas.microsoft.com/office/drawing/2014/main" id="{BFE11333-54B0-432C-89D2-9EF9EAB5EFD3}"/>
                    </a:ext>
                  </a:extLst>
                </p:cNvPr>
                <p:cNvSpPr>
                  <a:spLocks noChangeShapeType="1"/>
                </p:cNvSpPr>
                <p:nvPr/>
              </p:nvSpPr>
              <p:spPr bwMode="auto">
                <a:xfrm flipH="1">
                  <a:off x="4184" y="1749"/>
                  <a:ext cx="7"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6" name="Line 3485">
                  <a:extLst>
                    <a:ext uri="{FF2B5EF4-FFF2-40B4-BE49-F238E27FC236}">
                      <a16:creationId xmlns:a16="http://schemas.microsoft.com/office/drawing/2014/main" id="{D22F2802-6610-4204-A0B3-633A21D7042F}"/>
                    </a:ext>
                  </a:extLst>
                </p:cNvPr>
                <p:cNvSpPr>
                  <a:spLocks noChangeShapeType="1"/>
                </p:cNvSpPr>
                <p:nvPr/>
              </p:nvSpPr>
              <p:spPr bwMode="auto">
                <a:xfrm flipH="1">
                  <a:off x="4184" y="1782"/>
                  <a:ext cx="6"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7" name="Line 3486">
                  <a:extLst>
                    <a:ext uri="{FF2B5EF4-FFF2-40B4-BE49-F238E27FC236}">
                      <a16:creationId xmlns:a16="http://schemas.microsoft.com/office/drawing/2014/main" id="{0CBD5199-3A24-46A0-9D0C-8A1816777ABF}"/>
                    </a:ext>
                  </a:extLst>
                </p:cNvPr>
                <p:cNvSpPr>
                  <a:spLocks noChangeShapeType="1"/>
                </p:cNvSpPr>
                <p:nvPr/>
              </p:nvSpPr>
              <p:spPr bwMode="auto">
                <a:xfrm flipH="1">
                  <a:off x="4184" y="1816"/>
                  <a:ext cx="2"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8" name="Line 3487">
                  <a:extLst>
                    <a:ext uri="{FF2B5EF4-FFF2-40B4-BE49-F238E27FC236}">
                      <a16:creationId xmlns:a16="http://schemas.microsoft.com/office/drawing/2014/main" id="{8DA990F7-3853-47B4-9BC4-DAFDD755C662}"/>
                    </a:ext>
                  </a:extLst>
                </p:cNvPr>
                <p:cNvSpPr>
                  <a:spLocks noChangeShapeType="1"/>
                </p:cNvSpPr>
                <p:nvPr/>
              </p:nvSpPr>
              <p:spPr bwMode="auto">
                <a:xfrm>
                  <a:off x="4179" y="1847"/>
                  <a:ext cx="5"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9" name="Line 3488">
                  <a:extLst>
                    <a:ext uri="{FF2B5EF4-FFF2-40B4-BE49-F238E27FC236}">
                      <a16:creationId xmlns:a16="http://schemas.microsoft.com/office/drawing/2014/main" id="{164207C7-BF01-40D1-9DEC-AC73734051C5}"/>
                    </a:ext>
                  </a:extLst>
                </p:cNvPr>
                <p:cNvSpPr>
                  <a:spLocks noChangeShapeType="1"/>
                </p:cNvSpPr>
                <p:nvPr/>
              </p:nvSpPr>
              <p:spPr bwMode="auto">
                <a:xfrm>
                  <a:off x="4172" y="1874"/>
                  <a:ext cx="12"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0" name="Line 3489">
                  <a:extLst>
                    <a:ext uri="{FF2B5EF4-FFF2-40B4-BE49-F238E27FC236}">
                      <a16:creationId xmlns:a16="http://schemas.microsoft.com/office/drawing/2014/main" id="{B8792F98-8991-45EA-B9D0-6A7EF5507A1E}"/>
                    </a:ext>
                  </a:extLst>
                </p:cNvPr>
                <p:cNvSpPr>
                  <a:spLocks noChangeShapeType="1"/>
                </p:cNvSpPr>
                <p:nvPr/>
              </p:nvSpPr>
              <p:spPr bwMode="auto">
                <a:xfrm>
                  <a:off x="4170" y="1901"/>
                  <a:ext cx="14"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1" name="Line 3490">
                  <a:extLst>
                    <a:ext uri="{FF2B5EF4-FFF2-40B4-BE49-F238E27FC236}">
                      <a16:creationId xmlns:a16="http://schemas.microsoft.com/office/drawing/2014/main" id="{C1746D2E-362B-43DB-ADE6-5B3B79CEA001}"/>
                    </a:ext>
                  </a:extLst>
                </p:cNvPr>
                <p:cNvSpPr>
                  <a:spLocks noChangeShapeType="1"/>
                </p:cNvSpPr>
                <p:nvPr/>
              </p:nvSpPr>
              <p:spPr bwMode="auto">
                <a:xfrm>
                  <a:off x="4175" y="1932"/>
                  <a:ext cx="9"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2" name="Line 3491">
                  <a:extLst>
                    <a:ext uri="{FF2B5EF4-FFF2-40B4-BE49-F238E27FC236}">
                      <a16:creationId xmlns:a16="http://schemas.microsoft.com/office/drawing/2014/main" id="{ACF3D098-C234-4253-AF93-89A4B25A4187}"/>
                    </a:ext>
                  </a:extLst>
                </p:cNvPr>
                <p:cNvSpPr>
                  <a:spLocks noChangeShapeType="1"/>
                </p:cNvSpPr>
                <p:nvPr/>
              </p:nvSpPr>
              <p:spPr bwMode="auto">
                <a:xfrm flipH="1">
                  <a:off x="4184" y="1970"/>
                  <a:ext cx="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3" name="Line 3492">
                  <a:extLst>
                    <a:ext uri="{FF2B5EF4-FFF2-40B4-BE49-F238E27FC236}">
                      <a16:creationId xmlns:a16="http://schemas.microsoft.com/office/drawing/2014/main" id="{5BFF5ECC-D51C-4B2C-B89E-63CE97C43C7C}"/>
                    </a:ext>
                  </a:extLst>
                </p:cNvPr>
                <p:cNvSpPr>
                  <a:spLocks noChangeShapeType="1"/>
                </p:cNvSpPr>
                <p:nvPr/>
              </p:nvSpPr>
              <p:spPr bwMode="auto">
                <a:xfrm flipH="1">
                  <a:off x="4184" y="2012"/>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4" name="Line 3493">
                  <a:extLst>
                    <a:ext uri="{FF2B5EF4-FFF2-40B4-BE49-F238E27FC236}">
                      <a16:creationId xmlns:a16="http://schemas.microsoft.com/office/drawing/2014/main" id="{9974EE6C-205F-4F7B-8B9D-778040055CA4}"/>
                    </a:ext>
                  </a:extLst>
                </p:cNvPr>
                <p:cNvSpPr>
                  <a:spLocks noChangeShapeType="1"/>
                </p:cNvSpPr>
                <p:nvPr/>
              </p:nvSpPr>
              <p:spPr bwMode="auto">
                <a:xfrm flipH="1" flipV="1">
                  <a:off x="4184" y="2050"/>
                  <a:ext cx="1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5" name="Line 3494">
                  <a:extLst>
                    <a:ext uri="{FF2B5EF4-FFF2-40B4-BE49-F238E27FC236}">
                      <a16:creationId xmlns:a16="http://schemas.microsoft.com/office/drawing/2014/main" id="{E100D1C7-54BC-4382-A33A-9F242290DAAA}"/>
                    </a:ext>
                  </a:extLst>
                </p:cNvPr>
                <p:cNvSpPr>
                  <a:spLocks noChangeShapeType="1"/>
                </p:cNvSpPr>
                <p:nvPr/>
              </p:nvSpPr>
              <p:spPr bwMode="auto">
                <a:xfrm flipH="1" flipV="1">
                  <a:off x="4184" y="2078"/>
                  <a:ext cx="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6" name="Line 3495">
                  <a:extLst>
                    <a:ext uri="{FF2B5EF4-FFF2-40B4-BE49-F238E27FC236}">
                      <a16:creationId xmlns:a16="http://schemas.microsoft.com/office/drawing/2014/main" id="{AE59DAC4-355D-4FD6-B509-FCA82F242958}"/>
                    </a:ext>
                  </a:extLst>
                </p:cNvPr>
                <p:cNvSpPr>
                  <a:spLocks noChangeShapeType="1"/>
                </p:cNvSpPr>
                <p:nvPr/>
              </p:nvSpPr>
              <p:spPr bwMode="auto">
                <a:xfrm flipV="1">
                  <a:off x="4184" y="2107"/>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7" name="Line 3496">
                  <a:extLst>
                    <a:ext uri="{FF2B5EF4-FFF2-40B4-BE49-F238E27FC236}">
                      <a16:creationId xmlns:a16="http://schemas.microsoft.com/office/drawing/2014/main" id="{BC8B29E4-42E8-4113-B427-C3DC6D6EE6EE}"/>
                    </a:ext>
                  </a:extLst>
                </p:cNvPr>
                <p:cNvSpPr>
                  <a:spLocks noChangeShapeType="1"/>
                </p:cNvSpPr>
                <p:nvPr/>
              </p:nvSpPr>
              <p:spPr bwMode="auto">
                <a:xfrm>
                  <a:off x="4180" y="2133"/>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8" name="Line 3497">
                  <a:extLst>
                    <a:ext uri="{FF2B5EF4-FFF2-40B4-BE49-F238E27FC236}">
                      <a16:creationId xmlns:a16="http://schemas.microsoft.com/office/drawing/2014/main" id="{778E98A2-8E7C-4189-8703-5DFBD16B6C40}"/>
                    </a:ext>
                  </a:extLst>
                </p:cNvPr>
                <p:cNvSpPr>
                  <a:spLocks noChangeShapeType="1"/>
                </p:cNvSpPr>
                <p:nvPr/>
              </p:nvSpPr>
              <p:spPr bwMode="auto">
                <a:xfrm>
                  <a:off x="4181" y="2149"/>
                  <a:ext cx="3"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9" name="Line 3498">
                  <a:extLst>
                    <a:ext uri="{FF2B5EF4-FFF2-40B4-BE49-F238E27FC236}">
                      <a16:creationId xmlns:a16="http://schemas.microsoft.com/office/drawing/2014/main" id="{B739029B-4521-48FC-8E31-B00971B7F8AC}"/>
                    </a:ext>
                  </a:extLst>
                </p:cNvPr>
                <p:cNvSpPr>
                  <a:spLocks noChangeShapeType="1"/>
                </p:cNvSpPr>
                <p:nvPr/>
              </p:nvSpPr>
              <p:spPr bwMode="auto">
                <a:xfrm flipH="1">
                  <a:off x="4184" y="2169"/>
                  <a:ext cx="3"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0" name="Line 3499">
                  <a:extLst>
                    <a:ext uri="{FF2B5EF4-FFF2-40B4-BE49-F238E27FC236}">
                      <a16:creationId xmlns:a16="http://schemas.microsoft.com/office/drawing/2014/main" id="{359BF00C-77B0-44CB-BCE6-5A26D3A256AA}"/>
                    </a:ext>
                  </a:extLst>
                </p:cNvPr>
                <p:cNvSpPr>
                  <a:spLocks noChangeShapeType="1"/>
                </p:cNvSpPr>
                <p:nvPr/>
              </p:nvSpPr>
              <p:spPr bwMode="auto">
                <a:xfrm flipH="1">
                  <a:off x="4184" y="2196"/>
                  <a:ext cx="1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1" name="Line 3500">
                  <a:extLst>
                    <a:ext uri="{FF2B5EF4-FFF2-40B4-BE49-F238E27FC236}">
                      <a16:creationId xmlns:a16="http://schemas.microsoft.com/office/drawing/2014/main" id="{31C99883-0BE3-4857-B231-41E8C3A3D437}"/>
                    </a:ext>
                  </a:extLst>
                </p:cNvPr>
                <p:cNvSpPr>
                  <a:spLocks noChangeShapeType="1"/>
                </p:cNvSpPr>
                <p:nvPr/>
              </p:nvSpPr>
              <p:spPr bwMode="auto">
                <a:xfrm flipH="1">
                  <a:off x="4184" y="2229"/>
                  <a:ext cx="1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2" name="Line 3501">
                  <a:extLst>
                    <a:ext uri="{FF2B5EF4-FFF2-40B4-BE49-F238E27FC236}">
                      <a16:creationId xmlns:a16="http://schemas.microsoft.com/office/drawing/2014/main" id="{BC6CF845-C101-49BF-B37E-24FBF6BA14D3}"/>
                    </a:ext>
                  </a:extLst>
                </p:cNvPr>
                <p:cNvSpPr>
                  <a:spLocks noChangeShapeType="1"/>
                </p:cNvSpPr>
                <p:nvPr/>
              </p:nvSpPr>
              <p:spPr bwMode="auto">
                <a:xfrm flipH="1">
                  <a:off x="4184" y="2264"/>
                  <a:ext cx="1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3" name="Line 3502">
                  <a:extLst>
                    <a:ext uri="{FF2B5EF4-FFF2-40B4-BE49-F238E27FC236}">
                      <a16:creationId xmlns:a16="http://schemas.microsoft.com/office/drawing/2014/main" id="{09271D75-29E7-4E4D-983B-F3FAF375D6D1}"/>
                    </a:ext>
                  </a:extLst>
                </p:cNvPr>
                <p:cNvSpPr>
                  <a:spLocks noChangeShapeType="1"/>
                </p:cNvSpPr>
                <p:nvPr/>
              </p:nvSpPr>
              <p:spPr bwMode="auto">
                <a:xfrm flipH="1">
                  <a:off x="4184" y="2300"/>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4" name="Line 3503">
                  <a:extLst>
                    <a:ext uri="{FF2B5EF4-FFF2-40B4-BE49-F238E27FC236}">
                      <a16:creationId xmlns:a16="http://schemas.microsoft.com/office/drawing/2014/main" id="{0805C899-DD1E-45E1-BD60-DC172CEE00BD}"/>
                    </a:ext>
                  </a:extLst>
                </p:cNvPr>
                <p:cNvSpPr>
                  <a:spLocks noChangeShapeType="1"/>
                </p:cNvSpPr>
                <p:nvPr/>
              </p:nvSpPr>
              <p:spPr bwMode="auto">
                <a:xfrm flipH="1">
                  <a:off x="4184" y="2334"/>
                  <a:ext cx="1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5" name="Line 3504">
                  <a:extLst>
                    <a:ext uri="{FF2B5EF4-FFF2-40B4-BE49-F238E27FC236}">
                      <a16:creationId xmlns:a16="http://schemas.microsoft.com/office/drawing/2014/main" id="{BE0110FB-0DF1-4EFE-849A-F43A6E743010}"/>
                    </a:ext>
                  </a:extLst>
                </p:cNvPr>
                <p:cNvSpPr>
                  <a:spLocks noChangeShapeType="1"/>
                </p:cNvSpPr>
                <p:nvPr/>
              </p:nvSpPr>
              <p:spPr bwMode="auto">
                <a:xfrm flipH="1" flipV="1">
                  <a:off x="4184" y="2365"/>
                  <a:ext cx="2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6" name="Line 3505">
                  <a:extLst>
                    <a:ext uri="{FF2B5EF4-FFF2-40B4-BE49-F238E27FC236}">
                      <a16:creationId xmlns:a16="http://schemas.microsoft.com/office/drawing/2014/main" id="{8119D9B3-9C2F-4836-9422-B78A4D2F9AB6}"/>
                    </a:ext>
                  </a:extLst>
                </p:cNvPr>
                <p:cNvSpPr>
                  <a:spLocks noChangeShapeType="1"/>
                </p:cNvSpPr>
                <p:nvPr/>
              </p:nvSpPr>
              <p:spPr bwMode="auto">
                <a:xfrm flipH="1" flipV="1">
                  <a:off x="4184" y="2394"/>
                  <a:ext cx="3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7" name="Line 3506">
                  <a:extLst>
                    <a:ext uri="{FF2B5EF4-FFF2-40B4-BE49-F238E27FC236}">
                      <a16:creationId xmlns:a16="http://schemas.microsoft.com/office/drawing/2014/main" id="{21CC5837-30D5-4FAD-B478-987F69D508F8}"/>
                    </a:ext>
                  </a:extLst>
                </p:cNvPr>
                <p:cNvSpPr>
                  <a:spLocks noChangeShapeType="1"/>
                </p:cNvSpPr>
                <p:nvPr/>
              </p:nvSpPr>
              <p:spPr bwMode="auto">
                <a:xfrm flipH="1" flipV="1">
                  <a:off x="4184" y="2423"/>
                  <a:ext cx="3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8" name="Line 3507">
                  <a:extLst>
                    <a:ext uri="{FF2B5EF4-FFF2-40B4-BE49-F238E27FC236}">
                      <a16:creationId xmlns:a16="http://schemas.microsoft.com/office/drawing/2014/main" id="{8CB8E389-C563-4E96-8A79-C734006F14EE}"/>
                    </a:ext>
                  </a:extLst>
                </p:cNvPr>
                <p:cNvSpPr>
                  <a:spLocks noChangeShapeType="1"/>
                </p:cNvSpPr>
                <p:nvPr/>
              </p:nvSpPr>
              <p:spPr bwMode="auto">
                <a:xfrm flipH="1" flipV="1">
                  <a:off x="4184" y="2452"/>
                  <a:ext cx="3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9" name="Line 3508">
                  <a:extLst>
                    <a:ext uri="{FF2B5EF4-FFF2-40B4-BE49-F238E27FC236}">
                      <a16:creationId xmlns:a16="http://schemas.microsoft.com/office/drawing/2014/main" id="{696932B5-2145-4AF0-BC1D-D415C1EFB2F0}"/>
                    </a:ext>
                  </a:extLst>
                </p:cNvPr>
                <p:cNvSpPr>
                  <a:spLocks noChangeShapeType="1"/>
                </p:cNvSpPr>
                <p:nvPr/>
              </p:nvSpPr>
              <p:spPr bwMode="auto">
                <a:xfrm flipH="1">
                  <a:off x="4184" y="2477"/>
                  <a:ext cx="2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0" name="Line 3509">
                  <a:extLst>
                    <a:ext uri="{FF2B5EF4-FFF2-40B4-BE49-F238E27FC236}">
                      <a16:creationId xmlns:a16="http://schemas.microsoft.com/office/drawing/2014/main" id="{B72B0A6B-33CE-4887-AD9A-C44603DC6F18}"/>
                    </a:ext>
                  </a:extLst>
                </p:cNvPr>
                <p:cNvSpPr>
                  <a:spLocks noChangeShapeType="1"/>
                </p:cNvSpPr>
                <p:nvPr/>
              </p:nvSpPr>
              <p:spPr bwMode="auto">
                <a:xfrm flipH="1">
                  <a:off x="4184" y="2498"/>
                  <a:ext cx="2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1" name="Line 3510">
                  <a:extLst>
                    <a:ext uri="{FF2B5EF4-FFF2-40B4-BE49-F238E27FC236}">
                      <a16:creationId xmlns:a16="http://schemas.microsoft.com/office/drawing/2014/main" id="{8532DC50-7EFE-4DD1-BEE3-BCB91F616BAB}"/>
                    </a:ext>
                  </a:extLst>
                </p:cNvPr>
                <p:cNvSpPr>
                  <a:spLocks noChangeShapeType="1"/>
                </p:cNvSpPr>
                <p:nvPr/>
              </p:nvSpPr>
              <p:spPr bwMode="auto">
                <a:xfrm flipH="1">
                  <a:off x="4184" y="2518"/>
                  <a:ext cx="2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2" name="Line 3511">
                  <a:extLst>
                    <a:ext uri="{FF2B5EF4-FFF2-40B4-BE49-F238E27FC236}">
                      <a16:creationId xmlns:a16="http://schemas.microsoft.com/office/drawing/2014/main" id="{C9920EA5-756C-4FC9-BE19-0088BE8696E6}"/>
                    </a:ext>
                  </a:extLst>
                </p:cNvPr>
                <p:cNvSpPr>
                  <a:spLocks noChangeShapeType="1"/>
                </p:cNvSpPr>
                <p:nvPr/>
              </p:nvSpPr>
              <p:spPr bwMode="auto">
                <a:xfrm flipH="1">
                  <a:off x="4184" y="2538"/>
                  <a:ext cx="27"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3" name="Line 3512">
                  <a:extLst>
                    <a:ext uri="{FF2B5EF4-FFF2-40B4-BE49-F238E27FC236}">
                      <a16:creationId xmlns:a16="http://schemas.microsoft.com/office/drawing/2014/main" id="{EB59490F-5ED7-4AD5-B774-69ABCC6A84A7}"/>
                    </a:ext>
                  </a:extLst>
                </p:cNvPr>
                <p:cNvSpPr>
                  <a:spLocks noChangeShapeType="1"/>
                </p:cNvSpPr>
                <p:nvPr/>
              </p:nvSpPr>
              <p:spPr bwMode="auto">
                <a:xfrm flipH="1">
                  <a:off x="4184" y="2560"/>
                  <a:ext cx="26"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4" name="Line 3513">
                  <a:extLst>
                    <a:ext uri="{FF2B5EF4-FFF2-40B4-BE49-F238E27FC236}">
                      <a16:creationId xmlns:a16="http://schemas.microsoft.com/office/drawing/2014/main" id="{3749D85E-401F-48E3-9F5D-E8A92E779459}"/>
                    </a:ext>
                  </a:extLst>
                </p:cNvPr>
                <p:cNvSpPr>
                  <a:spLocks noChangeShapeType="1"/>
                </p:cNvSpPr>
                <p:nvPr/>
              </p:nvSpPr>
              <p:spPr bwMode="auto">
                <a:xfrm flipH="1">
                  <a:off x="4213" y="1664"/>
                  <a:ext cx="12"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5" name="Line 3514">
                  <a:extLst>
                    <a:ext uri="{FF2B5EF4-FFF2-40B4-BE49-F238E27FC236}">
                      <a16:creationId xmlns:a16="http://schemas.microsoft.com/office/drawing/2014/main" id="{A6F12A6B-781B-4AD9-A423-D678C3AE888D}"/>
                    </a:ext>
                  </a:extLst>
                </p:cNvPr>
                <p:cNvSpPr>
                  <a:spLocks noChangeShapeType="1"/>
                </p:cNvSpPr>
                <p:nvPr/>
              </p:nvSpPr>
              <p:spPr bwMode="auto">
                <a:xfrm flipH="1">
                  <a:off x="4213" y="1688"/>
                  <a:ext cx="9"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6" name="Line 3515">
                  <a:extLst>
                    <a:ext uri="{FF2B5EF4-FFF2-40B4-BE49-F238E27FC236}">
                      <a16:creationId xmlns:a16="http://schemas.microsoft.com/office/drawing/2014/main" id="{84862B1D-E772-4A6C-BB7B-DFB364E97C42}"/>
                    </a:ext>
                  </a:extLst>
                </p:cNvPr>
                <p:cNvSpPr>
                  <a:spLocks noChangeShapeType="1"/>
                </p:cNvSpPr>
                <p:nvPr/>
              </p:nvSpPr>
              <p:spPr bwMode="auto">
                <a:xfrm flipH="1">
                  <a:off x="4213" y="1716"/>
                  <a:ext cx="9"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7" name="Line 3516">
                  <a:extLst>
                    <a:ext uri="{FF2B5EF4-FFF2-40B4-BE49-F238E27FC236}">
                      <a16:creationId xmlns:a16="http://schemas.microsoft.com/office/drawing/2014/main" id="{15697BCD-6E63-4CF4-B2C8-2902EBF49DF8}"/>
                    </a:ext>
                  </a:extLst>
                </p:cNvPr>
                <p:cNvSpPr>
                  <a:spLocks noChangeShapeType="1"/>
                </p:cNvSpPr>
                <p:nvPr/>
              </p:nvSpPr>
              <p:spPr bwMode="auto">
                <a:xfrm flipH="1">
                  <a:off x="4213" y="1747"/>
                  <a:ext cx="12"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8" name="Line 3517">
                  <a:extLst>
                    <a:ext uri="{FF2B5EF4-FFF2-40B4-BE49-F238E27FC236}">
                      <a16:creationId xmlns:a16="http://schemas.microsoft.com/office/drawing/2014/main" id="{639BC295-E631-4DF5-B265-0857D3B3F2E6}"/>
                    </a:ext>
                  </a:extLst>
                </p:cNvPr>
                <p:cNvSpPr>
                  <a:spLocks noChangeShapeType="1"/>
                </p:cNvSpPr>
                <p:nvPr/>
              </p:nvSpPr>
              <p:spPr bwMode="auto">
                <a:xfrm flipH="1">
                  <a:off x="4213" y="1780"/>
                  <a:ext cx="15"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9" name="Line 3518">
                  <a:extLst>
                    <a:ext uri="{FF2B5EF4-FFF2-40B4-BE49-F238E27FC236}">
                      <a16:creationId xmlns:a16="http://schemas.microsoft.com/office/drawing/2014/main" id="{F8652BE6-39A3-48A1-910D-5F93ED0D1A21}"/>
                    </a:ext>
                  </a:extLst>
                </p:cNvPr>
                <p:cNvSpPr>
                  <a:spLocks noChangeShapeType="1"/>
                </p:cNvSpPr>
                <p:nvPr/>
              </p:nvSpPr>
              <p:spPr bwMode="auto">
                <a:xfrm flipH="1">
                  <a:off x="4213" y="1812"/>
                  <a:ext cx="14"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0" name="Line 3519">
                  <a:extLst>
                    <a:ext uri="{FF2B5EF4-FFF2-40B4-BE49-F238E27FC236}">
                      <a16:creationId xmlns:a16="http://schemas.microsoft.com/office/drawing/2014/main" id="{269A9627-8FD1-4A79-9672-0350E4AD4016}"/>
                    </a:ext>
                  </a:extLst>
                </p:cNvPr>
                <p:cNvSpPr>
                  <a:spLocks noChangeShapeType="1"/>
                </p:cNvSpPr>
                <p:nvPr/>
              </p:nvSpPr>
              <p:spPr bwMode="auto">
                <a:xfrm flipH="1">
                  <a:off x="4213" y="1842"/>
                  <a:ext cx="7"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1" name="Line 3520">
                  <a:extLst>
                    <a:ext uri="{FF2B5EF4-FFF2-40B4-BE49-F238E27FC236}">
                      <a16:creationId xmlns:a16="http://schemas.microsoft.com/office/drawing/2014/main" id="{284AAD12-F3CE-460F-8B01-D1E8F48A1CBE}"/>
                    </a:ext>
                  </a:extLst>
                </p:cNvPr>
                <p:cNvSpPr>
                  <a:spLocks noChangeShapeType="1"/>
                </p:cNvSpPr>
                <p:nvPr/>
              </p:nvSpPr>
              <p:spPr bwMode="auto">
                <a:xfrm>
                  <a:off x="4211" y="1869"/>
                  <a:ext cx="2"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2" name="Line 3521">
                  <a:extLst>
                    <a:ext uri="{FF2B5EF4-FFF2-40B4-BE49-F238E27FC236}">
                      <a16:creationId xmlns:a16="http://schemas.microsoft.com/office/drawing/2014/main" id="{170CE086-1C33-43F8-8659-D29BFD5400C6}"/>
                    </a:ext>
                  </a:extLst>
                </p:cNvPr>
                <p:cNvSpPr>
                  <a:spLocks noChangeShapeType="1"/>
                </p:cNvSpPr>
                <p:nvPr/>
              </p:nvSpPr>
              <p:spPr bwMode="auto">
                <a:xfrm>
                  <a:off x="4206" y="1898"/>
                  <a:ext cx="7"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3" name="Line 3522">
                  <a:extLst>
                    <a:ext uri="{FF2B5EF4-FFF2-40B4-BE49-F238E27FC236}">
                      <a16:creationId xmlns:a16="http://schemas.microsoft.com/office/drawing/2014/main" id="{7F96C41B-5E5D-4335-89B3-07AC4893B74E}"/>
                    </a:ext>
                  </a:extLst>
                </p:cNvPr>
                <p:cNvSpPr>
                  <a:spLocks noChangeShapeType="1"/>
                </p:cNvSpPr>
                <p:nvPr/>
              </p:nvSpPr>
              <p:spPr bwMode="auto">
                <a:xfrm>
                  <a:off x="4209" y="1931"/>
                  <a:ext cx="4"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4" name="Line 3523">
                  <a:extLst>
                    <a:ext uri="{FF2B5EF4-FFF2-40B4-BE49-F238E27FC236}">
                      <a16:creationId xmlns:a16="http://schemas.microsoft.com/office/drawing/2014/main" id="{9A6E8F06-0BFC-444F-98FB-74917458A9CF}"/>
                    </a:ext>
                  </a:extLst>
                </p:cNvPr>
                <p:cNvSpPr>
                  <a:spLocks noChangeShapeType="1"/>
                </p:cNvSpPr>
                <p:nvPr/>
              </p:nvSpPr>
              <p:spPr bwMode="auto">
                <a:xfrm flipH="1">
                  <a:off x="4213" y="1970"/>
                  <a:ext cx="5"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5" name="Line 3524">
                  <a:extLst>
                    <a:ext uri="{FF2B5EF4-FFF2-40B4-BE49-F238E27FC236}">
                      <a16:creationId xmlns:a16="http://schemas.microsoft.com/office/drawing/2014/main" id="{C77AA394-EE99-4199-86E5-77BFFCC293CE}"/>
                    </a:ext>
                  </a:extLst>
                </p:cNvPr>
                <p:cNvSpPr>
                  <a:spLocks noChangeShapeType="1"/>
                </p:cNvSpPr>
                <p:nvPr/>
              </p:nvSpPr>
              <p:spPr bwMode="auto">
                <a:xfrm flipH="1">
                  <a:off x="4213" y="2014"/>
                  <a:ext cx="1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6" name="Line 3525">
                  <a:extLst>
                    <a:ext uri="{FF2B5EF4-FFF2-40B4-BE49-F238E27FC236}">
                      <a16:creationId xmlns:a16="http://schemas.microsoft.com/office/drawing/2014/main" id="{F2193452-25AA-4D56-AF97-8878E75DBA7A}"/>
                    </a:ext>
                  </a:extLst>
                </p:cNvPr>
                <p:cNvSpPr>
                  <a:spLocks noChangeShapeType="1"/>
                </p:cNvSpPr>
                <p:nvPr/>
              </p:nvSpPr>
              <p:spPr bwMode="auto">
                <a:xfrm flipH="1" flipV="1">
                  <a:off x="4213" y="2050"/>
                  <a:ext cx="1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7" name="Line 3526">
                  <a:extLst>
                    <a:ext uri="{FF2B5EF4-FFF2-40B4-BE49-F238E27FC236}">
                      <a16:creationId xmlns:a16="http://schemas.microsoft.com/office/drawing/2014/main" id="{21DAE944-89CC-4C14-B5AA-DE4FBE2CFD4E}"/>
                    </a:ext>
                  </a:extLst>
                </p:cNvPr>
                <p:cNvSpPr>
                  <a:spLocks noChangeShapeType="1"/>
                </p:cNvSpPr>
                <p:nvPr/>
              </p:nvSpPr>
              <p:spPr bwMode="auto">
                <a:xfrm flipH="1" flipV="1">
                  <a:off x="4213" y="2078"/>
                  <a:ext cx="10"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8" name="Line 3527">
                  <a:extLst>
                    <a:ext uri="{FF2B5EF4-FFF2-40B4-BE49-F238E27FC236}">
                      <a16:creationId xmlns:a16="http://schemas.microsoft.com/office/drawing/2014/main" id="{C61A7E35-366F-45B0-9995-49B68808E83D}"/>
                    </a:ext>
                  </a:extLst>
                </p:cNvPr>
                <p:cNvSpPr>
                  <a:spLocks noChangeShapeType="1"/>
                </p:cNvSpPr>
                <p:nvPr/>
              </p:nvSpPr>
              <p:spPr bwMode="auto">
                <a:xfrm flipV="1">
                  <a:off x="4213" y="2107"/>
                  <a:ext cx="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9" name="Line 3528">
                  <a:extLst>
                    <a:ext uri="{FF2B5EF4-FFF2-40B4-BE49-F238E27FC236}">
                      <a16:creationId xmlns:a16="http://schemas.microsoft.com/office/drawing/2014/main" id="{D8764F79-A0FD-4DAC-B3AB-6C4EE59DACB3}"/>
                    </a:ext>
                  </a:extLst>
                </p:cNvPr>
                <p:cNvSpPr>
                  <a:spLocks noChangeShapeType="1"/>
                </p:cNvSpPr>
                <p:nvPr/>
              </p:nvSpPr>
              <p:spPr bwMode="auto">
                <a:xfrm flipV="1">
                  <a:off x="4206" y="2136"/>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0" name="Line 3529">
                  <a:extLst>
                    <a:ext uri="{FF2B5EF4-FFF2-40B4-BE49-F238E27FC236}">
                      <a16:creationId xmlns:a16="http://schemas.microsoft.com/office/drawing/2014/main" id="{EAD50A3E-E5A2-49F0-94BC-E0F4D39285E0}"/>
                    </a:ext>
                  </a:extLst>
                </p:cNvPr>
                <p:cNvSpPr>
                  <a:spLocks noChangeShapeType="1"/>
                </p:cNvSpPr>
                <p:nvPr/>
              </p:nvSpPr>
              <p:spPr bwMode="auto">
                <a:xfrm>
                  <a:off x="4205" y="2157"/>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1" name="Line 3530">
                  <a:extLst>
                    <a:ext uri="{FF2B5EF4-FFF2-40B4-BE49-F238E27FC236}">
                      <a16:creationId xmlns:a16="http://schemas.microsoft.com/office/drawing/2014/main" id="{BC16B028-93A9-4982-B9FC-473BA0A711EA}"/>
                    </a:ext>
                  </a:extLst>
                </p:cNvPr>
                <p:cNvSpPr>
                  <a:spLocks noChangeShapeType="1"/>
                </p:cNvSpPr>
                <p:nvPr/>
              </p:nvSpPr>
              <p:spPr bwMode="auto">
                <a:xfrm>
                  <a:off x="4209" y="2175"/>
                  <a:ext cx="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2" name="Line 3531">
                  <a:extLst>
                    <a:ext uri="{FF2B5EF4-FFF2-40B4-BE49-F238E27FC236}">
                      <a16:creationId xmlns:a16="http://schemas.microsoft.com/office/drawing/2014/main" id="{BF774AF9-5C9C-4DF4-A647-5C0422B51D27}"/>
                    </a:ext>
                  </a:extLst>
                </p:cNvPr>
                <p:cNvSpPr>
                  <a:spLocks noChangeShapeType="1"/>
                </p:cNvSpPr>
                <p:nvPr/>
              </p:nvSpPr>
              <p:spPr bwMode="auto">
                <a:xfrm flipH="1">
                  <a:off x="4213" y="2200"/>
                  <a:ext cx="2"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3" name="Line 3532">
                  <a:extLst>
                    <a:ext uri="{FF2B5EF4-FFF2-40B4-BE49-F238E27FC236}">
                      <a16:creationId xmlns:a16="http://schemas.microsoft.com/office/drawing/2014/main" id="{105A91B5-D858-4103-A739-3A8191143308}"/>
                    </a:ext>
                  </a:extLst>
                </p:cNvPr>
                <p:cNvSpPr>
                  <a:spLocks noChangeShapeType="1"/>
                </p:cNvSpPr>
                <p:nvPr/>
              </p:nvSpPr>
              <p:spPr bwMode="auto">
                <a:xfrm flipH="1">
                  <a:off x="4213" y="2232"/>
                  <a:ext cx="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4" name="Line 3533">
                  <a:extLst>
                    <a:ext uri="{FF2B5EF4-FFF2-40B4-BE49-F238E27FC236}">
                      <a16:creationId xmlns:a16="http://schemas.microsoft.com/office/drawing/2014/main" id="{853F38CC-9C95-46A5-82D6-012585924921}"/>
                    </a:ext>
                  </a:extLst>
                </p:cNvPr>
                <p:cNvSpPr>
                  <a:spLocks noChangeShapeType="1"/>
                </p:cNvSpPr>
                <p:nvPr/>
              </p:nvSpPr>
              <p:spPr bwMode="auto">
                <a:xfrm flipH="1">
                  <a:off x="4213" y="2266"/>
                  <a:ext cx="7"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5" name="Line 3534">
                  <a:extLst>
                    <a:ext uri="{FF2B5EF4-FFF2-40B4-BE49-F238E27FC236}">
                      <a16:creationId xmlns:a16="http://schemas.microsoft.com/office/drawing/2014/main" id="{E46B3217-2197-4DF4-A807-EBED556986EE}"/>
                    </a:ext>
                  </a:extLst>
                </p:cNvPr>
                <p:cNvSpPr>
                  <a:spLocks noChangeShapeType="1"/>
                </p:cNvSpPr>
                <p:nvPr/>
              </p:nvSpPr>
              <p:spPr bwMode="auto">
                <a:xfrm flipH="1">
                  <a:off x="4213" y="2301"/>
                  <a:ext cx="1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6" name="Line 3535">
                  <a:extLst>
                    <a:ext uri="{FF2B5EF4-FFF2-40B4-BE49-F238E27FC236}">
                      <a16:creationId xmlns:a16="http://schemas.microsoft.com/office/drawing/2014/main" id="{7F835F59-56A6-4F80-9754-79B21ECCC687}"/>
                    </a:ext>
                  </a:extLst>
                </p:cNvPr>
                <p:cNvSpPr>
                  <a:spLocks noChangeShapeType="1"/>
                </p:cNvSpPr>
                <p:nvPr/>
              </p:nvSpPr>
              <p:spPr bwMode="auto">
                <a:xfrm flipH="1">
                  <a:off x="4213" y="2336"/>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7" name="Line 3536">
                  <a:extLst>
                    <a:ext uri="{FF2B5EF4-FFF2-40B4-BE49-F238E27FC236}">
                      <a16:creationId xmlns:a16="http://schemas.microsoft.com/office/drawing/2014/main" id="{C79FC7E7-C4DE-40C7-9068-596701FC0C10}"/>
                    </a:ext>
                  </a:extLst>
                </p:cNvPr>
                <p:cNvSpPr>
                  <a:spLocks noChangeShapeType="1"/>
                </p:cNvSpPr>
                <p:nvPr/>
              </p:nvSpPr>
              <p:spPr bwMode="auto">
                <a:xfrm flipH="1" flipV="1">
                  <a:off x="4213" y="2365"/>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8" name="Line 3537">
                  <a:extLst>
                    <a:ext uri="{FF2B5EF4-FFF2-40B4-BE49-F238E27FC236}">
                      <a16:creationId xmlns:a16="http://schemas.microsoft.com/office/drawing/2014/main" id="{62EAFAEC-C13C-4648-A4F1-477CE954BEE1}"/>
                    </a:ext>
                  </a:extLst>
                </p:cNvPr>
                <p:cNvSpPr>
                  <a:spLocks noChangeShapeType="1"/>
                </p:cNvSpPr>
                <p:nvPr/>
              </p:nvSpPr>
              <p:spPr bwMode="auto">
                <a:xfrm flipH="1" flipV="1">
                  <a:off x="4213" y="2394"/>
                  <a:ext cx="3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9" name="Line 3538">
                  <a:extLst>
                    <a:ext uri="{FF2B5EF4-FFF2-40B4-BE49-F238E27FC236}">
                      <a16:creationId xmlns:a16="http://schemas.microsoft.com/office/drawing/2014/main" id="{00659D8C-61EE-4AE0-9337-6AEC75760F6F}"/>
                    </a:ext>
                  </a:extLst>
                </p:cNvPr>
                <p:cNvSpPr>
                  <a:spLocks noChangeShapeType="1"/>
                </p:cNvSpPr>
                <p:nvPr/>
              </p:nvSpPr>
              <p:spPr bwMode="auto">
                <a:xfrm flipH="1" flipV="1">
                  <a:off x="4213" y="2423"/>
                  <a:ext cx="3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0" name="Line 3539">
                  <a:extLst>
                    <a:ext uri="{FF2B5EF4-FFF2-40B4-BE49-F238E27FC236}">
                      <a16:creationId xmlns:a16="http://schemas.microsoft.com/office/drawing/2014/main" id="{01FB9324-A79C-4BA9-A788-0F494EA5370B}"/>
                    </a:ext>
                  </a:extLst>
                </p:cNvPr>
                <p:cNvSpPr>
                  <a:spLocks noChangeShapeType="1"/>
                </p:cNvSpPr>
                <p:nvPr/>
              </p:nvSpPr>
              <p:spPr bwMode="auto">
                <a:xfrm flipH="1" flipV="1">
                  <a:off x="4213" y="2452"/>
                  <a:ext cx="3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1" name="Line 3540">
                  <a:extLst>
                    <a:ext uri="{FF2B5EF4-FFF2-40B4-BE49-F238E27FC236}">
                      <a16:creationId xmlns:a16="http://schemas.microsoft.com/office/drawing/2014/main" id="{DBA84CDF-CDB3-47C0-8861-37BA1343CBDE}"/>
                    </a:ext>
                  </a:extLst>
                </p:cNvPr>
                <p:cNvSpPr>
                  <a:spLocks noChangeShapeType="1"/>
                </p:cNvSpPr>
                <p:nvPr/>
              </p:nvSpPr>
              <p:spPr bwMode="auto">
                <a:xfrm flipH="1" flipV="1">
                  <a:off x="4213" y="2480"/>
                  <a:ext cx="2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2" name="Line 3541">
                  <a:extLst>
                    <a:ext uri="{FF2B5EF4-FFF2-40B4-BE49-F238E27FC236}">
                      <a16:creationId xmlns:a16="http://schemas.microsoft.com/office/drawing/2014/main" id="{7063D3C2-3BF5-4368-BC6F-ACD4EC001E2C}"/>
                    </a:ext>
                  </a:extLst>
                </p:cNvPr>
                <p:cNvSpPr>
                  <a:spLocks noChangeShapeType="1"/>
                </p:cNvSpPr>
                <p:nvPr/>
              </p:nvSpPr>
              <p:spPr bwMode="auto">
                <a:xfrm flipH="1" flipV="1">
                  <a:off x="4213" y="2509"/>
                  <a:ext cx="2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3" name="Line 3542">
                  <a:extLst>
                    <a:ext uri="{FF2B5EF4-FFF2-40B4-BE49-F238E27FC236}">
                      <a16:creationId xmlns:a16="http://schemas.microsoft.com/office/drawing/2014/main" id="{76462B63-FAA4-42D7-A97F-AEFDDB52E37C}"/>
                    </a:ext>
                  </a:extLst>
                </p:cNvPr>
                <p:cNvSpPr>
                  <a:spLocks noChangeShapeType="1"/>
                </p:cNvSpPr>
                <p:nvPr/>
              </p:nvSpPr>
              <p:spPr bwMode="auto">
                <a:xfrm flipH="1">
                  <a:off x="4213" y="2527"/>
                  <a:ext cx="1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4" name="Line 3543">
                  <a:extLst>
                    <a:ext uri="{FF2B5EF4-FFF2-40B4-BE49-F238E27FC236}">
                      <a16:creationId xmlns:a16="http://schemas.microsoft.com/office/drawing/2014/main" id="{E9AF6259-2FFC-48D2-AFA8-2816F4FD3185}"/>
                    </a:ext>
                  </a:extLst>
                </p:cNvPr>
                <p:cNvSpPr>
                  <a:spLocks noChangeShapeType="1"/>
                </p:cNvSpPr>
                <p:nvPr/>
              </p:nvSpPr>
              <p:spPr bwMode="auto">
                <a:xfrm flipH="1">
                  <a:off x="4213" y="2544"/>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5" name="Line 3544">
                  <a:extLst>
                    <a:ext uri="{FF2B5EF4-FFF2-40B4-BE49-F238E27FC236}">
                      <a16:creationId xmlns:a16="http://schemas.microsoft.com/office/drawing/2014/main" id="{8411AB29-03C8-4025-8830-D83E7E1DC796}"/>
                    </a:ext>
                  </a:extLst>
                </p:cNvPr>
                <p:cNvSpPr>
                  <a:spLocks noChangeShapeType="1"/>
                </p:cNvSpPr>
                <p:nvPr/>
              </p:nvSpPr>
              <p:spPr bwMode="auto">
                <a:xfrm flipH="1">
                  <a:off x="4213" y="2562"/>
                  <a:ext cx="15"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6" name="Line 3545">
                  <a:extLst>
                    <a:ext uri="{FF2B5EF4-FFF2-40B4-BE49-F238E27FC236}">
                      <a16:creationId xmlns:a16="http://schemas.microsoft.com/office/drawing/2014/main" id="{272513FA-5BB9-4B59-ABFC-2948F9062CBC}"/>
                    </a:ext>
                  </a:extLst>
                </p:cNvPr>
                <p:cNvSpPr>
                  <a:spLocks noChangeShapeType="1"/>
                </p:cNvSpPr>
                <p:nvPr/>
              </p:nvSpPr>
              <p:spPr bwMode="auto">
                <a:xfrm>
                  <a:off x="4240" y="1666"/>
                  <a:ext cx="1"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7" name="Line 3546">
                  <a:extLst>
                    <a:ext uri="{FF2B5EF4-FFF2-40B4-BE49-F238E27FC236}">
                      <a16:creationId xmlns:a16="http://schemas.microsoft.com/office/drawing/2014/main" id="{8414B131-EB5A-477C-8D09-1440E18267ED}"/>
                    </a:ext>
                  </a:extLst>
                </p:cNvPr>
                <p:cNvSpPr>
                  <a:spLocks noChangeShapeType="1"/>
                </p:cNvSpPr>
                <p:nvPr/>
              </p:nvSpPr>
              <p:spPr bwMode="auto">
                <a:xfrm flipH="1">
                  <a:off x="4241" y="1691"/>
                  <a:ext cx="2"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8" name="Line 3547">
                  <a:extLst>
                    <a:ext uri="{FF2B5EF4-FFF2-40B4-BE49-F238E27FC236}">
                      <a16:creationId xmlns:a16="http://schemas.microsoft.com/office/drawing/2014/main" id="{BBC57D11-1014-4B5A-A615-096E20B67EDF}"/>
                    </a:ext>
                  </a:extLst>
                </p:cNvPr>
                <p:cNvSpPr>
                  <a:spLocks noChangeShapeType="1"/>
                </p:cNvSpPr>
                <p:nvPr/>
              </p:nvSpPr>
              <p:spPr bwMode="auto">
                <a:xfrm flipH="1">
                  <a:off x="4241" y="1719"/>
                  <a:ext cx="10"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9" name="Line 3548">
                  <a:extLst>
                    <a:ext uri="{FF2B5EF4-FFF2-40B4-BE49-F238E27FC236}">
                      <a16:creationId xmlns:a16="http://schemas.microsoft.com/office/drawing/2014/main" id="{A3726FB2-B5ED-4C85-AC2B-ED3364745BCF}"/>
                    </a:ext>
                  </a:extLst>
                </p:cNvPr>
                <p:cNvSpPr>
                  <a:spLocks noChangeShapeType="1"/>
                </p:cNvSpPr>
                <p:nvPr/>
              </p:nvSpPr>
              <p:spPr bwMode="auto">
                <a:xfrm flipH="1">
                  <a:off x="4241" y="1749"/>
                  <a:ext cx="20"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0" name="Line 3549">
                  <a:extLst>
                    <a:ext uri="{FF2B5EF4-FFF2-40B4-BE49-F238E27FC236}">
                      <a16:creationId xmlns:a16="http://schemas.microsoft.com/office/drawing/2014/main" id="{E0EE6404-985B-4455-9599-B6BBDA567BF9}"/>
                    </a:ext>
                  </a:extLst>
                </p:cNvPr>
                <p:cNvSpPr>
                  <a:spLocks noChangeShapeType="1"/>
                </p:cNvSpPr>
                <p:nvPr/>
              </p:nvSpPr>
              <p:spPr bwMode="auto">
                <a:xfrm flipH="1">
                  <a:off x="4241" y="1781"/>
                  <a:ext cx="28"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1" name="Line 3550">
                  <a:extLst>
                    <a:ext uri="{FF2B5EF4-FFF2-40B4-BE49-F238E27FC236}">
                      <a16:creationId xmlns:a16="http://schemas.microsoft.com/office/drawing/2014/main" id="{4C288C53-DE52-4A19-9B53-4D364FEB978D}"/>
                    </a:ext>
                  </a:extLst>
                </p:cNvPr>
                <p:cNvSpPr>
                  <a:spLocks noChangeShapeType="1"/>
                </p:cNvSpPr>
                <p:nvPr/>
              </p:nvSpPr>
              <p:spPr bwMode="auto">
                <a:xfrm flipH="1">
                  <a:off x="4241" y="1812"/>
                  <a:ext cx="29"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2" name="Line 3551">
                  <a:extLst>
                    <a:ext uri="{FF2B5EF4-FFF2-40B4-BE49-F238E27FC236}">
                      <a16:creationId xmlns:a16="http://schemas.microsoft.com/office/drawing/2014/main" id="{5D1C67BD-F34D-485A-9B35-E29B25CC877D}"/>
                    </a:ext>
                  </a:extLst>
                </p:cNvPr>
                <p:cNvSpPr>
                  <a:spLocks noChangeShapeType="1"/>
                </p:cNvSpPr>
                <p:nvPr/>
              </p:nvSpPr>
              <p:spPr bwMode="auto">
                <a:xfrm flipH="1">
                  <a:off x="4241" y="1842"/>
                  <a:ext cx="22"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3" name="Line 3552">
                  <a:extLst>
                    <a:ext uri="{FF2B5EF4-FFF2-40B4-BE49-F238E27FC236}">
                      <a16:creationId xmlns:a16="http://schemas.microsoft.com/office/drawing/2014/main" id="{27C1C0B2-6215-49DB-B4D3-713A92260107}"/>
                    </a:ext>
                  </a:extLst>
                </p:cNvPr>
                <p:cNvSpPr>
                  <a:spLocks noChangeShapeType="1"/>
                </p:cNvSpPr>
                <p:nvPr/>
              </p:nvSpPr>
              <p:spPr bwMode="auto">
                <a:xfrm flipH="1">
                  <a:off x="4241" y="1870"/>
                  <a:ext cx="10"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4" name="Line 3553">
                  <a:extLst>
                    <a:ext uri="{FF2B5EF4-FFF2-40B4-BE49-F238E27FC236}">
                      <a16:creationId xmlns:a16="http://schemas.microsoft.com/office/drawing/2014/main" id="{9A33EA8C-54D8-4580-8387-250DA4690E09}"/>
                    </a:ext>
                  </a:extLst>
                </p:cNvPr>
                <p:cNvSpPr>
                  <a:spLocks noChangeShapeType="1"/>
                </p:cNvSpPr>
                <p:nvPr/>
              </p:nvSpPr>
              <p:spPr bwMode="auto">
                <a:xfrm flipH="1">
                  <a:off x="4241" y="1899"/>
                  <a:ext cx="2"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5" name="Line 3554">
                  <a:extLst>
                    <a:ext uri="{FF2B5EF4-FFF2-40B4-BE49-F238E27FC236}">
                      <a16:creationId xmlns:a16="http://schemas.microsoft.com/office/drawing/2014/main" id="{BD8657F4-0144-4504-B323-A6B9B318D167}"/>
                    </a:ext>
                  </a:extLst>
                </p:cNvPr>
                <p:cNvSpPr>
                  <a:spLocks noChangeShapeType="1"/>
                </p:cNvSpPr>
                <p:nvPr/>
              </p:nvSpPr>
              <p:spPr bwMode="auto">
                <a:xfrm flipH="1">
                  <a:off x="4241" y="1932"/>
                  <a:ext cx="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6" name="Line 3555">
                  <a:extLst>
                    <a:ext uri="{FF2B5EF4-FFF2-40B4-BE49-F238E27FC236}">
                      <a16:creationId xmlns:a16="http://schemas.microsoft.com/office/drawing/2014/main" id="{24D8A1F6-13E1-407E-8EFB-241D86B2C267}"/>
                    </a:ext>
                  </a:extLst>
                </p:cNvPr>
                <p:cNvSpPr>
                  <a:spLocks noChangeShapeType="1"/>
                </p:cNvSpPr>
                <p:nvPr/>
              </p:nvSpPr>
              <p:spPr bwMode="auto">
                <a:xfrm flipH="1">
                  <a:off x="4241" y="1970"/>
                  <a:ext cx="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7" name="Line 3556">
                  <a:extLst>
                    <a:ext uri="{FF2B5EF4-FFF2-40B4-BE49-F238E27FC236}">
                      <a16:creationId xmlns:a16="http://schemas.microsoft.com/office/drawing/2014/main" id="{6598814B-7B47-4B21-9B06-DB552E19DB5B}"/>
                    </a:ext>
                  </a:extLst>
                </p:cNvPr>
                <p:cNvSpPr>
                  <a:spLocks noChangeShapeType="1"/>
                </p:cNvSpPr>
                <p:nvPr/>
              </p:nvSpPr>
              <p:spPr bwMode="auto">
                <a:xfrm flipH="1">
                  <a:off x="4241" y="2013"/>
                  <a:ext cx="1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8" name="Line 3557">
                  <a:extLst>
                    <a:ext uri="{FF2B5EF4-FFF2-40B4-BE49-F238E27FC236}">
                      <a16:creationId xmlns:a16="http://schemas.microsoft.com/office/drawing/2014/main" id="{C98B966E-277C-4708-BF71-5F1762B034D6}"/>
                    </a:ext>
                  </a:extLst>
                </p:cNvPr>
                <p:cNvSpPr>
                  <a:spLocks noChangeShapeType="1"/>
                </p:cNvSpPr>
                <p:nvPr/>
              </p:nvSpPr>
              <p:spPr bwMode="auto">
                <a:xfrm flipH="1" flipV="1">
                  <a:off x="4241" y="2050"/>
                  <a:ext cx="2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9" name="Line 3558">
                  <a:extLst>
                    <a:ext uri="{FF2B5EF4-FFF2-40B4-BE49-F238E27FC236}">
                      <a16:creationId xmlns:a16="http://schemas.microsoft.com/office/drawing/2014/main" id="{3A1D1678-E98C-4C89-89ED-5E7BFCF0E445}"/>
                    </a:ext>
                  </a:extLst>
                </p:cNvPr>
                <p:cNvSpPr>
                  <a:spLocks noChangeShapeType="1"/>
                </p:cNvSpPr>
                <p:nvPr/>
              </p:nvSpPr>
              <p:spPr bwMode="auto">
                <a:xfrm flipH="1" flipV="1">
                  <a:off x="4241" y="2078"/>
                  <a:ext cx="1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0" name="Line 3559">
                  <a:extLst>
                    <a:ext uri="{FF2B5EF4-FFF2-40B4-BE49-F238E27FC236}">
                      <a16:creationId xmlns:a16="http://schemas.microsoft.com/office/drawing/2014/main" id="{9226451C-36F8-4CBC-BE47-AB33B6AD67ED}"/>
                    </a:ext>
                  </a:extLst>
                </p:cNvPr>
                <p:cNvSpPr>
                  <a:spLocks noChangeShapeType="1"/>
                </p:cNvSpPr>
                <p:nvPr/>
              </p:nvSpPr>
              <p:spPr bwMode="auto">
                <a:xfrm flipH="1" flipV="1">
                  <a:off x="4241" y="2107"/>
                  <a:ext cx="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1" name="Line 3560">
                  <a:extLst>
                    <a:ext uri="{FF2B5EF4-FFF2-40B4-BE49-F238E27FC236}">
                      <a16:creationId xmlns:a16="http://schemas.microsoft.com/office/drawing/2014/main" id="{150BFBA8-2B08-4D46-A576-36222C874A3C}"/>
                    </a:ext>
                  </a:extLst>
                </p:cNvPr>
                <p:cNvSpPr>
                  <a:spLocks noChangeShapeType="1"/>
                </p:cNvSpPr>
                <p:nvPr/>
              </p:nvSpPr>
              <p:spPr bwMode="auto">
                <a:xfrm flipV="1">
                  <a:off x="4234" y="2136"/>
                  <a:ext cx="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2" name="Line 3561">
                  <a:extLst>
                    <a:ext uri="{FF2B5EF4-FFF2-40B4-BE49-F238E27FC236}">
                      <a16:creationId xmlns:a16="http://schemas.microsoft.com/office/drawing/2014/main" id="{B914F6AC-A374-4547-920F-20B6657D1CC7}"/>
                    </a:ext>
                  </a:extLst>
                </p:cNvPr>
                <p:cNvSpPr>
                  <a:spLocks noChangeShapeType="1"/>
                </p:cNvSpPr>
                <p:nvPr/>
              </p:nvSpPr>
              <p:spPr bwMode="auto">
                <a:xfrm flipV="1">
                  <a:off x="4231" y="2164"/>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3" name="Line 3562">
                  <a:extLst>
                    <a:ext uri="{FF2B5EF4-FFF2-40B4-BE49-F238E27FC236}">
                      <a16:creationId xmlns:a16="http://schemas.microsoft.com/office/drawing/2014/main" id="{D4D61228-CFE7-4CB3-966B-774A3A1C619E}"/>
                    </a:ext>
                  </a:extLst>
                </p:cNvPr>
                <p:cNvSpPr>
                  <a:spLocks noChangeShapeType="1"/>
                </p:cNvSpPr>
                <p:nvPr/>
              </p:nvSpPr>
              <p:spPr bwMode="auto">
                <a:xfrm>
                  <a:off x="4233" y="2185"/>
                  <a:ext cx="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4" name="Line 3563">
                  <a:extLst>
                    <a:ext uri="{FF2B5EF4-FFF2-40B4-BE49-F238E27FC236}">
                      <a16:creationId xmlns:a16="http://schemas.microsoft.com/office/drawing/2014/main" id="{13ACF5D8-4680-4A21-BC56-2DD73CC57C67}"/>
                    </a:ext>
                  </a:extLst>
                </p:cNvPr>
                <p:cNvSpPr>
                  <a:spLocks noChangeShapeType="1"/>
                </p:cNvSpPr>
                <p:nvPr/>
              </p:nvSpPr>
              <p:spPr bwMode="auto">
                <a:xfrm>
                  <a:off x="4238" y="2210"/>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5" name="Line 3564">
                  <a:extLst>
                    <a:ext uri="{FF2B5EF4-FFF2-40B4-BE49-F238E27FC236}">
                      <a16:creationId xmlns:a16="http://schemas.microsoft.com/office/drawing/2014/main" id="{EDD1F1AF-90F2-4978-A3C4-17CC7BA4DABD}"/>
                    </a:ext>
                  </a:extLst>
                </p:cNvPr>
                <p:cNvSpPr>
                  <a:spLocks noChangeShapeType="1"/>
                </p:cNvSpPr>
                <p:nvPr/>
              </p:nvSpPr>
              <p:spPr bwMode="auto">
                <a:xfrm>
                  <a:off x="4241" y="2239"/>
                  <a:ext cx="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6" name="Line 3565">
                  <a:extLst>
                    <a:ext uri="{FF2B5EF4-FFF2-40B4-BE49-F238E27FC236}">
                      <a16:creationId xmlns:a16="http://schemas.microsoft.com/office/drawing/2014/main" id="{49DA7300-6773-47FD-9B89-1CD1633FC474}"/>
                    </a:ext>
                  </a:extLst>
                </p:cNvPr>
                <p:cNvSpPr>
                  <a:spLocks noChangeShapeType="1"/>
                </p:cNvSpPr>
                <p:nvPr/>
              </p:nvSpPr>
              <p:spPr bwMode="auto">
                <a:xfrm flipH="1">
                  <a:off x="4241" y="2271"/>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7" name="Line 3566">
                  <a:extLst>
                    <a:ext uri="{FF2B5EF4-FFF2-40B4-BE49-F238E27FC236}">
                      <a16:creationId xmlns:a16="http://schemas.microsoft.com/office/drawing/2014/main" id="{4E10F26C-05F7-443B-9BD5-FEAE147ED1A5}"/>
                    </a:ext>
                  </a:extLst>
                </p:cNvPr>
                <p:cNvSpPr>
                  <a:spLocks noChangeShapeType="1"/>
                </p:cNvSpPr>
                <p:nvPr/>
              </p:nvSpPr>
              <p:spPr bwMode="auto">
                <a:xfrm flipH="1">
                  <a:off x="4241" y="2304"/>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8" name="Line 3567">
                  <a:extLst>
                    <a:ext uri="{FF2B5EF4-FFF2-40B4-BE49-F238E27FC236}">
                      <a16:creationId xmlns:a16="http://schemas.microsoft.com/office/drawing/2014/main" id="{EF4D5BA1-1B4C-4537-9726-4188C241820C}"/>
                    </a:ext>
                  </a:extLst>
                </p:cNvPr>
                <p:cNvSpPr>
                  <a:spLocks noChangeShapeType="1"/>
                </p:cNvSpPr>
                <p:nvPr/>
              </p:nvSpPr>
              <p:spPr bwMode="auto">
                <a:xfrm flipH="1" flipV="1">
                  <a:off x="4241" y="2337"/>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9" name="Line 3568">
                  <a:extLst>
                    <a:ext uri="{FF2B5EF4-FFF2-40B4-BE49-F238E27FC236}">
                      <a16:creationId xmlns:a16="http://schemas.microsoft.com/office/drawing/2014/main" id="{C8C27957-BF62-4431-9501-D2C5454C52F5}"/>
                    </a:ext>
                  </a:extLst>
                </p:cNvPr>
                <p:cNvSpPr>
                  <a:spLocks noChangeShapeType="1"/>
                </p:cNvSpPr>
                <p:nvPr/>
              </p:nvSpPr>
              <p:spPr bwMode="auto">
                <a:xfrm flipH="1" flipV="1">
                  <a:off x="4241" y="2365"/>
                  <a:ext cx="2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0" name="Line 3569">
                  <a:extLst>
                    <a:ext uri="{FF2B5EF4-FFF2-40B4-BE49-F238E27FC236}">
                      <a16:creationId xmlns:a16="http://schemas.microsoft.com/office/drawing/2014/main" id="{2FF1F042-8221-4157-8787-C88A308FD5D4}"/>
                    </a:ext>
                  </a:extLst>
                </p:cNvPr>
                <p:cNvSpPr>
                  <a:spLocks noChangeShapeType="1"/>
                </p:cNvSpPr>
                <p:nvPr/>
              </p:nvSpPr>
              <p:spPr bwMode="auto">
                <a:xfrm flipH="1" flipV="1">
                  <a:off x="4241" y="2394"/>
                  <a:ext cx="37"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1" name="Line 3570">
                  <a:extLst>
                    <a:ext uri="{FF2B5EF4-FFF2-40B4-BE49-F238E27FC236}">
                      <a16:creationId xmlns:a16="http://schemas.microsoft.com/office/drawing/2014/main" id="{AD9E2F18-A5AE-47AE-B7F2-22370227BDE7}"/>
                    </a:ext>
                  </a:extLst>
                </p:cNvPr>
                <p:cNvSpPr>
                  <a:spLocks noChangeShapeType="1"/>
                </p:cNvSpPr>
                <p:nvPr/>
              </p:nvSpPr>
              <p:spPr bwMode="auto">
                <a:xfrm flipH="1" flipV="1">
                  <a:off x="4241" y="2423"/>
                  <a:ext cx="40"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2" name="Line 3571">
                  <a:extLst>
                    <a:ext uri="{FF2B5EF4-FFF2-40B4-BE49-F238E27FC236}">
                      <a16:creationId xmlns:a16="http://schemas.microsoft.com/office/drawing/2014/main" id="{528621F3-A79A-494E-B471-5FA270DADE3F}"/>
                    </a:ext>
                  </a:extLst>
                </p:cNvPr>
                <p:cNvSpPr>
                  <a:spLocks noChangeShapeType="1"/>
                </p:cNvSpPr>
                <p:nvPr/>
              </p:nvSpPr>
              <p:spPr bwMode="auto">
                <a:xfrm flipH="1" flipV="1">
                  <a:off x="4241" y="2452"/>
                  <a:ext cx="36"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3" name="Line 3572">
                  <a:extLst>
                    <a:ext uri="{FF2B5EF4-FFF2-40B4-BE49-F238E27FC236}">
                      <a16:creationId xmlns:a16="http://schemas.microsoft.com/office/drawing/2014/main" id="{38B07D90-B2C5-4D68-8F9A-8E096953DB2D}"/>
                    </a:ext>
                  </a:extLst>
                </p:cNvPr>
                <p:cNvSpPr>
                  <a:spLocks noChangeShapeType="1"/>
                </p:cNvSpPr>
                <p:nvPr/>
              </p:nvSpPr>
              <p:spPr bwMode="auto">
                <a:xfrm flipH="1" flipV="1">
                  <a:off x="4241" y="2480"/>
                  <a:ext cx="2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4" name="Line 3573">
                  <a:extLst>
                    <a:ext uri="{FF2B5EF4-FFF2-40B4-BE49-F238E27FC236}">
                      <a16:creationId xmlns:a16="http://schemas.microsoft.com/office/drawing/2014/main" id="{908ACE70-52B8-43CE-8871-8DF0FB9C928A}"/>
                    </a:ext>
                  </a:extLst>
                </p:cNvPr>
                <p:cNvSpPr>
                  <a:spLocks noChangeShapeType="1"/>
                </p:cNvSpPr>
                <p:nvPr/>
              </p:nvSpPr>
              <p:spPr bwMode="auto">
                <a:xfrm flipH="1" flipV="1">
                  <a:off x="4241" y="2509"/>
                  <a:ext cx="1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5" name="Line 3574">
                  <a:extLst>
                    <a:ext uri="{FF2B5EF4-FFF2-40B4-BE49-F238E27FC236}">
                      <a16:creationId xmlns:a16="http://schemas.microsoft.com/office/drawing/2014/main" id="{CD1A7CBB-64B7-4A7A-A3C9-8758C2DB344F}"/>
                    </a:ext>
                  </a:extLst>
                </p:cNvPr>
                <p:cNvSpPr>
                  <a:spLocks noChangeShapeType="1"/>
                </p:cNvSpPr>
                <p:nvPr/>
              </p:nvSpPr>
              <p:spPr bwMode="auto">
                <a:xfrm flipH="1">
                  <a:off x="4241" y="2534"/>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6" name="Line 3575">
                  <a:extLst>
                    <a:ext uri="{FF2B5EF4-FFF2-40B4-BE49-F238E27FC236}">
                      <a16:creationId xmlns:a16="http://schemas.microsoft.com/office/drawing/2014/main" id="{29F50BA2-D6CC-4C07-A3EC-C13929A93EFA}"/>
                    </a:ext>
                  </a:extLst>
                </p:cNvPr>
                <p:cNvSpPr>
                  <a:spLocks noChangeShapeType="1"/>
                </p:cNvSpPr>
                <p:nvPr/>
              </p:nvSpPr>
              <p:spPr bwMode="auto">
                <a:xfrm flipH="1">
                  <a:off x="4241" y="2549"/>
                  <a:ext cx="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7" name="Line 3576">
                  <a:extLst>
                    <a:ext uri="{FF2B5EF4-FFF2-40B4-BE49-F238E27FC236}">
                      <a16:creationId xmlns:a16="http://schemas.microsoft.com/office/drawing/2014/main" id="{CA20B22B-D874-431C-9498-034A563C3A1A}"/>
                    </a:ext>
                  </a:extLst>
                </p:cNvPr>
                <p:cNvSpPr>
                  <a:spLocks noChangeShapeType="1"/>
                </p:cNvSpPr>
                <p:nvPr/>
              </p:nvSpPr>
              <p:spPr bwMode="auto">
                <a:xfrm>
                  <a:off x="4241" y="2565"/>
                  <a:ext cx="0"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8" name="Line 3577">
                  <a:extLst>
                    <a:ext uri="{FF2B5EF4-FFF2-40B4-BE49-F238E27FC236}">
                      <a16:creationId xmlns:a16="http://schemas.microsoft.com/office/drawing/2014/main" id="{FE985929-55DF-4FDE-8477-85FB6857E03A}"/>
                    </a:ext>
                  </a:extLst>
                </p:cNvPr>
                <p:cNvSpPr>
                  <a:spLocks noChangeShapeType="1"/>
                </p:cNvSpPr>
                <p:nvPr/>
              </p:nvSpPr>
              <p:spPr bwMode="auto">
                <a:xfrm>
                  <a:off x="4256" y="1671"/>
                  <a:ext cx="14"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9" name="Line 3578">
                  <a:extLst>
                    <a:ext uri="{FF2B5EF4-FFF2-40B4-BE49-F238E27FC236}">
                      <a16:creationId xmlns:a16="http://schemas.microsoft.com/office/drawing/2014/main" id="{8D9AFEF6-BE19-4F3F-A907-2655D705A8F0}"/>
                    </a:ext>
                  </a:extLst>
                </p:cNvPr>
                <p:cNvSpPr>
                  <a:spLocks noChangeShapeType="1"/>
                </p:cNvSpPr>
                <p:nvPr/>
              </p:nvSpPr>
              <p:spPr bwMode="auto">
                <a:xfrm>
                  <a:off x="4265" y="1697"/>
                  <a:ext cx="5"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0" name="Line 3579">
                  <a:extLst>
                    <a:ext uri="{FF2B5EF4-FFF2-40B4-BE49-F238E27FC236}">
                      <a16:creationId xmlns:a16="http://schemas.microsoft.com/office/drawing/2014/main" id="{2F730D29-AFDD-4707-9E5F-AFA952565A78}"/>
                    </a:ext>
                  </a:extLst>
                </p:cNvPr>
                <p:cNvSpPr>
                  <a:spLocks noChangeShapeType="1"/>
                </p:cNvSpPr>
                <p:nvPr/>
              </p:nvSpPr>
              <p:spPr bwMode="auto">
                <a:xfrm flipH="1">
                  <a:off x="4270" y="1725"/>
                  <a:ext cx="10"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1" name="Line 3580">
                  <a:extLst>
                    <a:ext uri="{FF2B5EF4-FFF2-40B4-BE49-F238E27FC236}">
                      <a16:creationId xmlns:a16="http://schemas.microsoft.com/office/drawing/2014/main" id="{D9A11CA9-9DFB-4D11-A429-4C9591876FF8}"/>
                    </a:ext>
                  </a:extLst>
                </p:cNvPr>
                <p:cNvSpPr>
                  <a:spLocks noChangeShapeType="1"/>
                </p:cNvSpPr>
                <p:nvPr/>
              </p:nvSpPr>
              <p:spPr bwMode="auto">
                <a:xfrm flipH="1">
                  <a:off x="4270" y="1756"/>
                  <a:ext cx="27"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2" name="Line 3581">
                  <a:extLst>
                    <a:ext uri="{FF2B5EF4-FFF2-40B4-BE49-F238E27FC236}">
                      <a16:creationId xmlns:a16="http://schemas.microsoft.com/office/drawing/2014/main" id="{8151173F-4FB3-4BCF-BA7E-8894DEC290E2}"/>
                    </a:ext>
                  </a:extLst>
                </p:cNvPr>
                <p:cNvSpPr>
                  <a:spLocks noChangeShapeType="1"/>
                </p:cNvSpPr>
                <p:nvPr/>
              </p:nvSpPr>
              <p:spPr bwMode="auto">
                <a:xfrm flipH="1">
                  <a:off x="4270" y="1786"/>
                  <a:ext cx="39"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3" name="Line 3582">
                  <a:extLst>
                    <a:ext uri="{FF2B5EF4-FFF2-40B4-BE49-F238E27FC236}">
                      <a16:creationId xmlns:a16="http://schemas.microsoft.com/office/drawing/2014/main" id="{006BF024-511C-4504-8E7C-AA0B39F6D36F}"/>
                    </a:ext>
                  </a:extLst>
                </p:cNvPr>
                <p:cNvSpPr>
                  <a:spLocks noChangeShapeType="1"/>
                </p:cNvSpPr>
                <p:nvPr/>
              </p:nvSpPr>
              <p:spPr bwMode="auto">
                <a:xfrm flipH="1">
                  <a:off x="4270" y="1817"/>
                  <a:ext cx="40"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4" name="Line 3583">
                  <a:extLst>
                    <a:ext uri="{FF2B5EF4-FFF2-40B4-BE49-F238E27FC236}">
                      <a16:creationId xmlns:a16="http://schemas.microsoft.com/office/drawing/2014/main" id="{887CAF08-4496-4388-AA57-CA64A5C1E70B}"/>
                    </a:ext>
                  </a:extLst>
                </p:cNvPr>
                <p:cNvSpPr>
                  <a:spLocks noChangeShapeType="1"/>
                </p:cNvSpPr>
                <p:nvPr/>
              </p:nvSpPr>
              <p:spPr bwMode="auto">
                <a:xfrm flipH="1">
                  <a:off x="4270" y="1847"/>
                  <a:ext cx="31"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5" name="Line 3584">
                  <a:extLst>
                    <a:ext uri="{FF2B5EF4-FFF2-40B4-BE49-F238E27FC236}">
                      <a16:creationId xmlns:a16="http://schemas.microsoft.com/office/drawing/2014/main" id="{9707ABA4-6342-42B0-BB57-C7173A42BBF5}"/>
                    </a:ext>
                  </a:extLst>
                </p:cNvPr>
                <p:cNvSpPr>
                  <a:spLocks noChangeShapeType="1"/>
                </p:cNvSpPr>
                <p:nvPr/>
              </p:nvSpPr>
              <p:spPr bwMode="auto">
                <a:xfrm flipH="1">
                  <a:off x="4270" y="1876"/>
                  <a:ext cx="16"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6" name="Line 3585">
                  <a:extLst>
                    <a:ext uri="{FF2B5EF4-FFF2-40B4-BE49-F238E27FC236}">
                      <a16:creationId xmlns:a16="http://schemas.microsoft.com/office/drawing/2014/main" id="{DD62EA2B-F210-4E1D-9DED-7D3D12DA6ECF}"/>
                    </a:ext>
                  </a:extLst>
                </p:cNvPr>
                <p:cNvSpPr>
                  <a:spLocks noChangeShapeType="1"/>
                </p:cNvSpPr>
                <p:nvPr/>
              </p:nvSpPr>
              <p:spPr bwMode="auto">
                <a:xfrm flipH="1">
                  <a:off x="4270" y="1905"/>
                  <a:ext cx="4"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7" name="Line 3586">
                  <a:extLst>
                    <a:ext uri="{FF2B5EF4-FFF2-40B4-BE49-F238E27FC236}">
                      <a16:creationId xmlns:a16="http://schemas.microsoft.com/office/drawing/2014/main" id="{52314201-0044-4F5D-98CD-AAB65EACC91F}"/>
                    </a:ext>
                  </a:extLst>
                </p:cNvPr>
                <p:cNvSpPr>
                  <a:spLocks noChangeShapeType="1"/>
                </p:cNvSpPr>
                <p:nvPr/>
              </p:nvSpPr>
              <p:spPr bwMode="auto">
                <a:xfrm flipH="1">
                  <a:off x="4270" y="1935"/>
                  <a:ext cx="1"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8" name="Line 3587">
                  <a:extLst>
                    <a:ext uri="{FF2B5EF4-FFF2-40B4-BE49-F238E27FC236}">
                      <a16:creationId xmlns:a16="http://schemas.microsoft.com/office/drawing/2014/main" id="{F6C8C14F-9D22-4ED5-A36D-014C4E4E5C01}"/>
                    </a:ext>
                  </a:extLst>
                </p:cNvPr>
                <p:cNvSpPr>
                  <a:spLocks noChangeShapeType="1"/>
                </p:cNvSpPr>
                <p:nvPr/>
              </p:nvSpPr>
              <p:spPr bwMode="auto">
                <a:xfrm flipH="1">
                  <a:off x="4270" y="1969"/>
                  <a:ext cx="6"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9" name="Line 3588">
                  <a:extLst>
                    <a:ext uri="{FF2B5EF4-FFF2-40B4-BE49-F238E27FC236}">
                      <a16:creationId xmlns:a16="http://schemas.microsoft.com/office/drawing/2014/main" id="{2EC06744-5E5E-4617-9181-50BE0B3F7582}"/>
                    </a:ext>
                  </a:extLst>
                </p:cNvPr>
                <p:cNvSpPr>
                  <a:spLocks noChangeShapeType="1"/>
                </p:cNvSpPr>
                <p:nvPr/>
              </p:nvSpPr>
              <p:spPr bwMode="auto">
                <a:xfrm flipH="1">
                  <a:off x="4270" y="2006"/>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0" name="Line 3589">
                  <a:extLst>
                    <a:ext uri="{FF2B5EF4-FFF2-40B4-BE49-F238E27FC236}">
                      <a16:creationId xmlns:a16="http://schemas.microsoft.com/office/drawing/2014/main" id="{766F1F19-E048-4900-A734-771FD68ABF78}"/>
                    </a:ext>
                  </a:extLst>
                </p:cNvPr>
                <p:cNvSpPr>
                  <a:spLocks noChangeShapeType="1"/>
                </p:cNvSpPr>
                <p:nvPr/>
              </p:nvSpPr>
              <p:spPr bwMode="auto">
                <a:xfrm flipH="1">
                  <a:off x="4270" y="2046"/>
                  <a:ext cx="1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1" name="Line 3590">
                  <a:extLst>
                    <a:ext uri="{FF2B5EF4-FFF2-40B4-BE49-F238E27FC236}">
                      <a16:creationId xmlns:a16="http://schemas.microsoft.com/office/drawing/2014/main" id="{A7154969-4B55-4AE1-AE53-9E69025D1637}"/>
                    </a:ext>
                  </a:extLst>
                </p:cNvPr>
                <p:cNvSpPr>
                  <a:spLocks noChangeShapeType="1"/>
                </p:cNvSpPr>
                <p:nvPr/>
              </p:nvSpPr>
              <p:spPr bwMode="auto">
                <a:xfrm flipH="1" flipV="1">
                  <a:off x="4270" y="2078"/>
                  <a:ext cx="1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2" name="Line 3591">
                  <a:extLst>
                    <a:ext uri="{FF2B5EF4-FFF2-40B4-BE49-F238E27FC236}">
                      <a16:creationId xmlns:a16="http://schemas.microsoft.com/office/drawing/2014/main" id="{CCD51493-190F-4DDE-A91B-79F6AE0117A7}"/>
                    </a:ext>
                  </a:extLst>
                </p:cNvPr>
                <p:cNvSpPr>
                  <a:spLocks noChangeShapeType="1"/>
                </p:cNvSpPr>
                <p:nvPr/>
              </p:nvSpPr>
              <p:spPr bwMode="auto">
                <a:xfrm flipH="1" flipV="1">
                  <a:off x="4270" y="2107"/>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3" name="Line 3592">
                  <a:extLst>
                    <a:ext uri="{FF2B5EF4-FFF2-40B4-BE49-F238E27FC236}">
                      <a16:creationId xmlns:a16="http://schemas.microsoft.com/office/drawing/2014/main" id="{B94E37D8-DB19-4895-9CAB-1B49AC942841}"/>
                    </a:ext>
                  </a:extLst>
                </p:cNvPr>
                <p:cNvSpPr>
                  <a:spLocks noChangeShapeType="1"/>
                </p:cNvSpPr>
                <p:nvPr/>
              </p:nvSpPr>
              <p:spPr bwMode="auto">
                <a:xfrm flipV="1">
                  <a:off x="4265" y="2136"/>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4" name="Line 3593">
                  <a:extLst>
                    <a:ext uri="{FF2B5EF4-FFF2-40B4-BE49-F238E27FC236}">
                      <a16:creationId xmlns:a16="http://schemas.microsoft.com/office/drawing/2014/main" id="{C33FC4DD-C00E-4FD6-87C4-F84C5A9EC1EB}"/>
                    </a:ext>
                  </a:extLst>
                </p:cNvPr>
                <p:cNvSpPr>
                  <a:spLocks noChangeShapeType="1"/>
                </p:cNvSpPr>
                <p:nvPr/>
              </p:nvSpPr>
              <p:spPr bwMode="auto">
                <a:xfrm flipV="1">
                  <a:off x="4260" y="2164"/>
                  <a:ext cx="1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5" name="Line 3594">
                  <a:extLst>
                    <a:ext uri="{FF2B5EF4-FFF2-40B4-BE49-F238E27FC236}">
                      <a16:creationId xmlns:a16="http://schemas.microsoft.com/office/drawing/2014/main" id="{1A4CFCDB-00D4-407D-B030-2BD57C403806}"/>
                    </a:ext>
                  </a:extLst>
                </p:cNvPr>
                <p:cNvSpPr>
                  <a:spLocks noChangeShapeType="1"/>
                </p:cNvSpPr>
                <p:nvPr/>
              </p:nvSpPr>
              <p:spPr bwMode="auto">
                <a:xfrm flipV="1">
                  <a:off x="4260" y="2193"/>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6" name="Line 3595">
                  <a:extLst>
                    <a:ext uri="{FF2B5EF4-FFF2-40B4-BE49-F238E27FC236}">
                      <a16:creationId xmlns:a16="http://schemas.microsoft.com/office/drawing/2014/main" id="{E08F4834-B524-4889-9E9B-1333AEDC4DAF}"/>
                    </a:ext>
                  </a:extLst>
                </p:cNvPr>
                <p:cNvSpPr>
                  <a:spLocks noChangeShapeType="1"/>
                </p:cNvSpPr>
                <p:nvPr/>
              </p:nvSpPr>
              <p:spPr bwMode="auto">
                <a:xfrm flipV="1">
                  <a:off x="4263" y="2222"/>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7" name="Line 3596">
                  <a:extLst>
                    <a:ext uri="{FF2B5EF4-FFF2-40B4-BE49-F238E27FC236}">
                      <a16:creationId xmlns:a16="http://schemas.microsoft.com/office/drawing/2014/main" id="{E0A2E985-DC5F-4D5E-860B-6D74FF30735A}"/>
                    </a:ext>
                  </a:extLst>
                </p:cNvPr>
                <p:cNvSpPr>
                  <a:spLocks noChangeShapeType="1"/>
                </p:cNvSpPr>
                <p:nvPr/>
              </p:nvSpPr>
              <p:spPr bwMode="auto">
                <a:xfrm>
                  <a:off x="4265" y="2250"/>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8" name="Line 3597">
                  <a:extLst>
                    <a:ext uri="{FF2B5EF4-FFF2-40B4-BE49-F238E27FC236}">
                      <a16:creationId xmlns:a16="http://schemas.microsoft.com/office/drawing/2014/main" id="{CCDE3009-8290-434D-B5BA-378A7881A043}"/>
                    </a:ext>
                  </a:extLst>
                </p:cNvPr>
                <p:cNvSpPr>
                  <a:spLocks noChangeShapeType="1"/>
                </p:cNvSpPr>
                <p:nvPr/>
              </p:nvSpPr>
              <p:spPr bwMode="auto">
                <a:xfrm>
                  <a:off x="4268" y="2279"/>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9" name="Line 3598">
                  <a:extLst>
                    <a:ext uri="{FF2B5EF4-FFF2-40B4-BE49-F238E27FC236}">
                      <a16:creationId xmlns:a16="http://schemas.microsoft.com/office/drawing/2014/main" id="{F6508B79-BEFD-47CC-A616-29C075081261}"/>
                    </a:ext>
                  </a:extLst>
                </p:cNvPr>
                <p:cNvSpPr>
                  <a:spLocks noChangeShapeType="1"/>
                </p:cNvSpPr>
                <p:nvPr/>
              </p:nvSpPr>
              <p:spPr bwMode="auto">
                <a:xfrm flipH="1" flipV="1">
                  <a:off x="4270" y="2308"/>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0" name="Line 3599">
                  <a:extLst>
                    <a:ext uri="{FF2B5EF4-FFF2-40B4-BE49-F238E27FC236}">
                      <a16:creationId xmlns:a16="http://schemas.microsoft.com/office/drawing/2014/main" id="{8EFEC93D-524A-4C84-B836-0E6C15270EAE}"/>
                    </a:ext>
                  </a:extLst>
                </p:cNvPr>
                <p:cNvSpPr>
                  <a:spLocks noChangeShapeType="1"/>
                </p:cNvSpPr>
                <p:nvPr/>
              </p:nvSpPr>
              <p:spPr bwMode="auto">
                <a:xfrm flipH="1" flipV="1">
                  <a:off x="4270" y="2337"/>
                  <a:ext cx="1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1" name="Line 3600">
                  <a:extLst>
                    <a:ext uri="{FF2B5EF4-FFF2-40B4-BE49-F238E27FC236}">
                      <a16:creationId xmlns:a16="http://schemas.microsoft.com/office/drawing/2014/main" id="{09028B9D-7DCF-4187-A5F1-CC8C45B6426C}"/>
                    </a:ext>
                  </a:extLst>
                </p:cNvPr>
                <p:cNvSpPr>
                  <a:spLocks noChangeShapeType="1"/>
                </p:cNvSpPr>
                <p:nvPr/>
              </p:nvSpPr>
              <p:spPr bwMode="auto">
                <a:xfrm flipH="1" flipV="1">
                  <a:off x="4270" y="2365"/>
                  <a:ext cx="3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2" name="Line 3601">
                  <a:extLst>
                    <a:ext uri="{FF2B5EF4-FFF2-40B4-BE49-F238E27FC236}">
                      <a16:creationId xmlns:a16="http://schemas.microsoft.com/office/drawing/2014/main" id="{3AC6DE8D-6115-485A-A8D8-C106DFA42FEF}"/>
                    </a:ext>
                  </a:extLst>
                </p:cNvPr>
                <p:cNvSpPr>
                  <a:spLocks noChangeShapeType="1"/>
                </p:cNvSpPr>
                <p:nvPr/>
              </p:nvSpPr>
              <p:spPr bwMode="auto">
                <a:xfrm flipH="1" flipV="1">
                  <a:off x="4270" y="2394"/>
                  <a:ext cx="4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3" name="Line 3602">
                  <a:extLst>
                    <a:ext uri="{FF2B5EF4-FFF2-40B4-BE49-F238E27FC236}">
                      <a16:creationId xmlns:a16="http://schemas.microsoft.com/office/drawing/2014/main" id="{1DE2D6EF-87CC-4EAA-8987-7887A513905E}"/>
                    </a:ext>
                  </a:extLst>
                </p:cNvPr>
                <p:cNvSpPr>
                  <a:spLocks noChangeShapeType="1"/>
                </p:cNvSpPr>
                <p:nvPr/>
              </p:nvSpPr>
              <p:spPr bwMode="auto">
                <a:xfrm flipH="1" flipV="1">
                  <a:off x="4270" y="2423"/>
                  <a:ext cx="47"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4" name="Line 3603">
                  <a:extLst>
                    <a:ext uri="{FF2B5EF4-FFF2-40B4-BE49-F238E27FC236}">
                      <a16:creationId xmlns:a16="http://schemas.microsoft.com/office/drawing/2014/main" id="{4E2B33B1-8EF9-4A2A-982B-E0C8E9F10F4C}"/>
                    </a:ext>
                  </a:extLst>
                </p:cNvPr>
                <p:cNvSpPr>
                  <a:spLocks noChangeShapeType="1"/>
                </p:cNvSpPr>
                <p:nvPr/>
              </p:nvSpPr>
              <p:spPr bwMode="auto">
                <a:xfrm flipH="1" flipV="1">
                  <a:off x="4270" y="2452"/>
                  <a:ext cx="4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5" name="Line 3604">
                  <a:extLst>
                    <a:ext uri="{FF2B5EF4-FFF2-40B4-BE49-F238E27FC236}">
                      <a16:creationId xmlns:a16="http://schemas.microsoft.com/office/drawing/2014/main" id="{78448A4D-C30A-43CE-A9CF-8382AEC47CA9}"/>
                    </a:ext>
                  </a:extLst>
                </p:cNvPr>
                <p:cNvSpPr>
                  <a:spLocks noChangeShapeType="1"/>
                </p:cNvSpPr>
                <p:nvPr/>
              </p:nvSpPr>
              <p:spPr bwMode="auto">
                <a:xfrm flipH="1" flipV="1">
                  <a:off x="4270" y="2480"/>
                  <a:ext cx="2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6" name="Line 3605">
                  <a:extLst>
                    <a:ext uri="{FF2B5EF4-FFF2-40B4-BE49-F238E27FC236}">
                      <a16:creationId xmlns:a16="http://schemas.microsoft.com/office/drawing/2014/main" id="{240CD57B-F44D-4BDC-A998-F0C9BE63132C}"/>
                    </a:ext>
                  </a:extLst>
                </p:cNvPr>
                <p:cNvSpPr>
                  <a:spLocks noChangeShapeType="1"/>
                </p:cNvSpPr>
                <p:nvPr/>
              </p:nvSpPr>
              <p:spPr bwMode="auto">
                <a:xfrm flipH="1" flipV="1">
                  <a:off x="4270" y="2509"/>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7" name="Line 3606">
                  <a:extLst>
                    <a:ext uri="{FF2B5EF4-FFF2-40B4-BE49-F238E27FC236}">
                      <a16:creationId xmlns:a16="http://schemas.microsoft.com/office/drawing/2014/main" id="{0DC4A2BE-4B27-4F2A-8194-483506EF46DF}"/>
                    </a:ext>
                  </a:extLst>
                </p:cNvPr>
                <p:cNvSpPr>
                  <a:spLocks noChangeShapeType="1"/>
                </p:cNvSpPr>
                <p:nvPr/>
              </p:nvSpPr>
              <p:spPr bwMode="auto">
                <a:xfrm>
                  <a:off x="4267" y="2536"/>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8" name="Line 3607">
                  <a:extLst>
                    <a:ext uri="{FF2B5EF4-FFF2-40B4-BE49-F238E27FC236}">
                      <a16:creationId xmlns:a16="http://schemas.microsoft.com/office/drawing/2014/main" id="{74D4412F-1A43-417F-9517-E69006AB7D2B}"/>
                    </a:ext>
                  </a:extLst>
                </p:cNvPr>
                <p:cNvSpPr>
                  <a:spLocks noChangeShapeType="1"/>
                </p:cNvSpPr>
                <p:nvPr/>
              </p:nvSpPr>
              <p:spPr bwMode="auto">
                <a:xfrm>
                  <a:off x="4257" y="2551"/>
                  <a:ext cx="1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9" name="Line 3608">
                  <a:extLst>
                    <a:ext uri="{FF2B5EF4-FFF2-40B4-BE49-F238E27FC236}">
                      <a16:creationId xmlns:a16="http://schemas.microsoft.com/office/drawing/2014/main" id="{37E6CE6C-21DD-41C8-824B-CFAB56655A2A}"/>
                    </a:ext>
                  </a:extLst>
                </p:cNvPr>
                <p:cNvSpPr>
                  <a:spLocks noChangeShapeType="1"/>
                </p:cNvSpPr>
                <p:nvPr/>
              </p:nvSpPr>
              <p:spPr bwMode="auto">
                <a:xfrm>
                  <a:off x="4253" y="2568"/>
                  <a:ext cx="17"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0" name="Line 3609">
                  <a:extLst>
                    <a:ext uri="{FF2B5EF4-FFF2-40B4-BE49-F238E27FC236}">
                      <a16:creationId xmlns:a16="http://schemas.microsoft.com/office/drawing/2014/main" id="{F071276D-D05A-4B50-A0DD-626B729FD9D0}"/>
                    </a:ext>
                  </a:extLst>
                </p:cNvPr>
                <p:cNvSpPr>
                  <a:spLocks noChangeShapeType="1"/>
                </p:cNvSpPr>
                <p:nvPr/>
              </p:nvSpPr>
              <p:spPr bwMode="auto">
                <a:xfrm>
                  <a:off x="4274" y="1678"/>
                  <a:ext cx="25"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1" name="Line 3610">
                  <a:extLst>
                    <a:ext uri="{FF2B5EF4-FFF2-40B4-BE49-F238E27FC236}">
                      <a16:creationId xmlns:a16="http://schemas.microsoft.com/office/drawing/2014/main" id="{C6F6FAF3-7271-4148-B7B6-A1FD6FF77401}"/>
                    </a:ext>
                  </a:extLst>
                </p:cNvPr>
                <p:cNvSpPr>
                  <a:spLocks noChangeShapeType="1"/>
                </p:cNvSpPr>
                <p:nvPr/>
              </p:nvSpPr>
              <p:spPr bwMode="auto">
                <a:xfrm>
                  <a:off x="4289" y="1705"/>
                  <a:ext cx="1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2" name="Line 3611">
                  <a:extLst>
                    <a:ext uri="{FF2B5EF4-FFF2-40B4-BE49-F238E27FC236}">
                      <a16:creationId xmlns:a16="http://schemas.microsoft.com/office/drawing/2014/main" id="{04A3025B-89F1-4C81-842A-8DEE05558726}"/>
                    </a:ext>
                  </a:extLst>
                </p:cNvPr>
                <p:cNvSpPr>
                  <a:spLocks noChangeShapeType="1"/>
                </p:cNvSpPr>
                <p:nvPr/>
              </p:nvSpPr>
              <p:spPr bwMode="auto">
                <a:xfrm flipH="1">
                  <a:off x="4299" y="1735"/>
                  <a:ext cx="10"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3" name="Line 3612">
                  <a:extLst>
                    <a:ext uri="{FF2B5EF4-FFF2-40B4-BE49-F238E27FC236}">
                      <a16:creationId xmlns:a16="http://schemas.microsoft.com/office/drawing/2014/main" id="{C609C9EB-30E7-4F36-996D-24293F8E520A}"/>
                    </a:ext>
                  </a:extLst>
                </p:cNvPr>
                <p:cNvSpPr>
                  <a:spLocks noChangeShapeType="1"/>
                </p:cNvSpPr>
                <p:nvPr/>
              </p:nvSpPr>
              <p:spPr bwMode="auto">
                <a:xfrm flipH="1">
                  <a:off x="4299" y="1765"/>
                  <a:ext cx="3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4" name="Line 3613">
                  <a:extLst>
                    <a:ext uri="{FF2B5EF4-FFF2-40B4-BE49-F238E27FC236}">
                      <a16:creationId xmlns:a16="http://schemas.microsoft.com/office/drawing/2014/main" id="{D87C4A18-4349-4CC9-856B-037B8CFD30F7}"/>
                    </a:ext>
                  </a:extLst>
                </p:cNvPr>
                <p:cNvSpPr>
                  <a:spLocks noChangeShapeType="1"/>
                </p:cNvSpPr>
                <p:nvPr/>
              </p:nvSpPr>
              <p:spPr bwMode="auto">
                <a:xfrm flipH="1">
                  <a:off x="4299" y="1795"/>
                  <a:ext cx="4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5" name="Line 3614">
                  <a:extLst>
                    <a:ext uri="{FF2B5EF4-FFF2-40B4-BE49-F238E27FC236}">
                      <a16:creationId xmlns:a16="http://schemas.microsoft.com/office/drawing/2014/main" id="{21B276F1-6B43-4862-B8E2-2C7553EF5A03}"/>
                    </a:ext>
                  </a:extLst>
                </p:cNvPr>
                <p:cNvSpPr>
                  <a:spLocks noChangeShapeType="1"/>
                </p:cNvSpPr>
                <p:nvPr/>
              </p:nvSpPr>
              <p:spPr bwMode="auto">
                <a:xfrm flipH="1">
                  <a:off x="4299" y="1827"/>
                  <a:ext cx="4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6" name="Line 3615">
                  <a:extLst>
                    <a:ext uri="{FF2B5EF4-FFF2-40B4-BE49-F238E27FC236}">
                      <a16:creationId xmlns:a16="http://schemas.microsoft.com/office/drawing/2014/main" id="{BEDF68E4-0C04-4D18-8B0D-2A302F47DA5F}"/>
                    </a:ext>
                  </a:extLst>
                </p:cNvPr>
                <p:cNvSpPr>
                  <a:spLocks noChangeShapeType="1"/>
                </p:cNvSpPr>
                <p:nvPr/>
              </p:nvSpPr>
              <p:spPr bwMode="auto">
                <a:xfrm flipH="1">
                  <a:off x="4299" y="1859"/>
                  <a:ext cx="3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7" name="Line 3616">
                  <a:extLst>
                    <a:ext uri="{FF2B5EF4-FFF2-40B4-BE49-F238E27FC236}">
                      <a16:creationId xmlns:a16="http://schemas.microsoft.com/office/drawing/2014/main" id="{15A93573-F855-4F90-B628-FA5579672CFA}"/>
                    </a:ext>
                  </a:extLst>
                </p:cNvPr>
                <p:cNvSpPr>
                  <a:spLocks noChangeShapeType="1"/>
                </p:cNvSpPr>
                <p:nvPr/>
              </p:nvSpPr>
              <p:spPr bwMode="auto">
                <a:xfrm flipH="1">
                  <a:off x="4299" y="1889"/>
                  <a:ext cx="1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8" name="Line 3617">
                  <a:extLst>
                    <a:ext uri="{FF2B5EF4-FFF2-40B4-BE49-F238E27FC236}">
                      <a16:creationId xmlns:a16="http://schemas.microsoft.com/office/drawing/2014/main" id="{B15A9FB2-3F20-4823-B0F9-EC8F6F5E3C6B}"/>
                    </a:ext>
                  </a:extLst>
                </p:cNvPr>
                <p:cNvSpPr>
                  <a:spLocks noChangeShapeType="1"/>
                </p:cNvSpPr>
                <p:nvPr/>
              </p:nvSpPr>
              <p:spPr bwMode="auto">
                <a:xfrm>
                  <a:off x="4296" y="1916"/>
                  <a:ext cx="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9" name="Line 3618">
                  <a:extLst>
                    <a:ext uri="{FF2B5EF4-FFF2-40B4-BE49-F238E27FC236}">
                      <a16:creationId xmlns:a16="http://schemas.microsoft.com/office/drawing/2014/main" id="{803DDC0C-22DB-41D5-BA44-F3B889329F16}"/>
                    </a:ext>
                  </a:extLst>
                </p:cNvPr>
                <p:cNvSpPr>
                  <a:spLocks noChangeShapeType="1"/>
                </p:cNvSpPr>
                <p:nvPr/>
              </p:nvSpPr>
              <p:spPr bwMode="auto">
                <a:xfrm>
                  <a:off x="4289" y="1941"/>
                  <a:ext cx="10"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0" name="Line 3619">
                  <a:extLst>
                    <a:ext uri="{FF2B5EF4-FFF2-40B4-BE49-F238E27FC236}">
                      <a16:creationId xmlns:a16="http://schemas.microsoft.com/office/drawing/2014/main" id="{0B78CB2B-D4AD-428B-8915-3227FC0F006F}"/>
                    </a:ext>
                  </a:extLst>
                </p:cNvPr>
                <p:cNvSpPr>
                  <a:spLocks noChangeShapeType="1"/>
                </p:cNvSpPr>
                <p:nvPr/>
              </p:nvSpPr>
              <p:spPr bwMode="auto">
                <a:xfrm>
                  <a:off x="4294" y="1967"/>
                  <a:ext cx="5"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1" name="Line 3620">
                  <a:extLst>
                    <a:ext uri="{FF2B5EF4-FFF2-40B4-BE49-F238E27FC236}">
                      <a16:creationId xmlns:a16="http://schemas.microsoft.com/office/drawing/2014/main" id="{7C496E0E-C692-49B9-A208-65D09FC9D502}"/>
                    </a:ext>
                  </a:extLst>
                </p:cNvPr>
                <p:cNvSpPr>
                  <a:spLocks noChangeShapeType="1"/>
                </p:cNvSpPr>
                <p:nvPr/>
              </p:nvSpPr>
              <p:spPr bwMode="auto">
                <a:xfrm flipH="1">
                  <a:off x="4299" y="1997"/>
                  <a:ext cx="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2" name="Line 3621">
                  <a:extLst>
                    <a:ext uri="{FF2B5EF4-FFF2-40B4-BE49-F238E27FC236}">
                      <a16:creationId xmlns:a16="http://schemas.microsoft.com/office/drawing/2014/main" id="{1762EDCB-815E-4C7D-AA04-4AA3645D2C69}"/>
                    </a:ext>
                  </a:extLst>
                </p:cNvPr>
                <p:cNvSpPr>
                  <a:spLocks noChangeShapeType="1"/>
                </p:cNvSpPr>
                <p:nvPr/>
              </p:nvSpPr>
              <p:spPr bwMode="auto">
                <a:xfrm flipH="1">
                  <a:off x="4299" y="2032"/>
                  <a:ext cx="1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3" name="Line 3622">
                  <a:extLst>
                    <a:ext uri="{FF2B5EF4-FFF2-40B4-BE49-F238E27FC236}">
                      <a16:creationId xmlns:a16="http://schemas.microsoft.com/office/drawing/2014/main" id="{CCF4B54F-EB1B-467E-8820-A99B489293B6}"/>
                    </a:ext>
                  </a:extLst>
                </p:cNvPr>
                <p:cNvSpPr>
                  <a:spLocks noChangeShapeType="1"/>
                </p:cNvSpPr>
                <p:nvPr/>
              </p:nvSpPr>
              <p:spPr bwMode="auto">
                <a:xfrm flipH="1">
                  <a:off x="4299" y="2071"/>
                  <a:ext cx="1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3824">
                <a:extLst>
                  <a:ext uri="{FF2B5EF4-FFF2-40B4-BE49-F238E27FC236}">
                    <a16:creationId xmlns:a16="http://schemas.microsoft.com/office/drawing/2014/main" id="{585334D2-FC9B-4AD0-9F31-F31E7719F8A0}"/>
                  </a:ext>
                </a:extLst>
              </p:cNvPr>
              <p:cNvGrpSpPr>
                <a:grpSpLocks/>
              </p:cNvGrpSpPr>
              <p:nvPr/>
            </p:nvGrpSpPr>
            <p:grpSpPr bwMode="auto">
              <a:xfrm>
                <a:off x="4268" y="1685"/>
                <a:ext cx="234" cy="911"/>
                <a:chOff x="4268" y="1685"/>
                <a:chExt cx="234" cy="911"/>
              </a:xfrm>
            </p:grpSpPr>
            <p:sp>
              <p:nvSpPr>
                <p:cNvPr id="2384" name="Line 3624">
                  <a:extLst>
                    <a:ext uri="{FF2B5EF4-FFF2-40B4-BE49-F238E27FC236}">
                      <a16:creationId xmlns:a16="http://schemas.microsoft.com/office/drawing/2014/main" id="{ABC59BE0-504E-4B2C-9BE9-3A05DC4D3DE6}"/>
                    </a:ext>
                  </a:extLst>
                </p:cNvPr>
                <p:cNvSpPr>
                  <a:spLocks noChangeShapeType="1"/>
                </p:cNvSpPr>
                <p:nvPr/>
              </p:nvSpPr>
              <p:spPr bwMode="auto">
                <a:xfrm flipH="1" flipV="1">
                  <a:off x="4299" y="2107"/>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5" name="Line 3625">
                  <a:extLst>
                    <a:ext uri="{FF2B5EF4-FFF2-40B4-BE49-F238E27FC236}">
                      <a16:creationId xmlns:a16="http://schemas.microsoft.com/office/drawing/2014/main" id="{BF1F48D1-A133-48ED-BCA2-405324551F42}"/>
                    </a:ext>
                  </a:extLst>
                </p:cNvPr>
                <p:cNvSpPr>
                  <a:spLocks noChangeShapeType="1"/>
                </p:cNvSpPr>
                <p:nvPr/>
              </p:nvSpPr>
              <p:spPr bwMode="auto">
                <a:xfrm flipV="1">
                  <a:off x="4296" y="2136"/>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6" name="Line 3626">
                  <a:extLst>
                    <a:ext uri="{FF2B5EF4-FFF2-40B4-BE49-F238E27FC236}">
                      <a16:creationId xmlns:a16="http://schemas.microsoft.com/office/drawing/2014/main" id="{4EFBF3FE-2511-417A-8547-317AACF969B4}"/>
                    </a:ext>
                  </a:extLst>
                </p:cNvPr>
                <p:cNvSpPr>
                  <a:spLocks noChangeShapeType="1"/>
                </p:cNvSpPr>
                <p:nvPr/>
              </p:nvSpPr>
              <p:spPr bwMode="auto">
                <a:xfrm flipV="1">
                  <a:off x="4290" y="2164"/>
                  <a:ext cx="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7" name="Line 3627">
                  <a:extLst>
                    <a:ext uri="{FF2B5EF4-FFF2-40B4-BE49-F238E27FC236}">
                      <a16:creationId xmlns:a16="http://schemas.microsoft.com/office/drawing/2014/main" id="{3E22A124-F966-4068-AD03-E96254B3A7A7}"/>
                    </a:ext>
                  </a:extLst>
                </p:cNvPr>
                <p:cNvSpPr>
                  <a:spLocks noChangeShapeType="1"/>
                </p:cNvSpPr>
                <p:nvPr/>
              </p:nvSpPr>
              <p:spPr bwMode="auto">
                <a:xfrm flipV="1">
                  <a:off x="4288" y="2193"/>
                  <a:ext cx="1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8" name="Line 3628">
                  <a:extLst>
                    <a:ext uri="{FF2B5EF4-FFF2-40B4-BE49-F238E27FC236}">
                      <a16:creationId xmlns:a16="http://schemas.microsoft.com/office/drawing/2014/main" id="{9739A720-B544-4252-962C-3AE1BDC60EB8}"/>
                    </a:ext>
                  </a:extLst>
                </p:cNvPr>
                <p:cNvSpPr>
                  <a:spLocks noChangeShapeType="1"/>
                </p:cNvSpPr>
                <p:nvPr/>
              </p:nvSpPr>
              <p:spPr bwMode="auto">
                <a:xfrm flipV="1">
                  <a:off x="4289" y="2222"/>
                  <a:ext cx="1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9" name="Line 3629">
                  <a:extLst>
                    <a:ext uri="{FF2B5EF4-FFF2-40B4-BE49-F238E27FC236}">
                      <a16:creationId xmlns:a16="http://schemas.microsoft.com/office/drawing/2014/main" id="{E7238503-8AEA-4BDE-9CD7-2FFCCCB32E47}"/>
                    </a:ext>
                  </a:extLst>
                </p:cNvPr>
                <p:cNvSpPr>
                  <a:spLocks noChangeShapeType="1"/>
                </p:cNvSpPr>
                <p:nvPr/>
              </p:nvSpPr>
              <p:spPr bwMode="auto">
                <a:xfrm flipV="1">
                  <a:off x="4291" y="2250"/>
                  <a:ext cx="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0" name="Line 3630">
                  <a:extLst>
                    <a:ext uri="{FF2B5EF4-FFF2-40B4-BE49-F238E27FC236}">
                      <a16:creationId xmlns:a16="http://schemas.microsoft.com/office/drawing/2014/main" id="{22A6C33C-D459-4BDC-83AB-3681F8F43F24}"/>
                    </a:ext>
                  </a:extLst>
                </p:cNvPr>
                <p:cNvSpPr>
                  <a:spLocks noChangeShapeType="1"/>
                </p:cNvSpPr>
                <p:nvPr/>
              </p:nvSpPr>
              <p:spPr bwMode="auto">
                <a:xfrm flipV="1">
                  <a:off x="4294" y="2279"/>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1" name="Line 3631">
                  <a:extLst>
                    <a:ext uri="{FF2B5EF4-FFF2-40B4-BE49-F238E27FC236}">
                      <a16:creationId xmlns:a16="http://schemas.microsoft.com/office/drawing/2014/main" id="{9D53A740-A825-4D8F-B370-8C76DEBBE1E0}"/>
                    </a:ext>
                  </a:extLst>
                </p:cNvPr>
                <p:cNvSpPr>
                  <a:spLocks noChangeShapeType="1"/>
                </p:cNvSpPr>
                <p:nvPr/>
              </p:nvSpPr>
              <p:spPr bwMode="auto">
                <a:xfrm flipH="1" flipV="1">
                  <a:off x="4299" y="2308"/>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2" name="Line 3632">
                  <a:extLst>
                    <a:ext uri="{FF2B5EF4-FFF2-40B4-BE49-F238E27FC236}">
                      <a16:creationId xmlns:a16="http://schemas.microsoft.com/office/drawing/2014/main" id="{1F09C33C-F676-42CF-A96D-ADAB96FA7B6F}"/>
                    </a:ext>
                  </a:extLst>
                </p:cNvPr>
                <p:cNvSpPr>
                  <a:spLocks noChangeShapeType="1"/>
                </p:cNvSpPr>
                <p:nvPr/>
              </p:nvSpPr>
              <p:spPr bwMode="auto">
                <a:xfrm flipH="1" flipV="1">
                  <a:off x="4299" y="2337"/>
                  <a:ext cx="1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3" name="Line 3633">
                  <a:extLst>
                    <a:ext uri="{FF2B5EF4-FFF2-40B4-BE49-F238E27FC236}">
                      <a16:creationId xmlns:a16="http://schemas.microsoft.com/office/drawing/2014/main" id="{D7ED2A4C-A039-4E4E-907A-31CA4BB018E8}"/>
                    </a:ext>
                  </a:extLst>
                </p:cNvPr>
                <p:cNvSpPr>
                  <a:spLocks noChangeShapeType="1"/>
                </p:cNvSpPr>
                <p:nvPr/>
              </p:nvSpPr>
              <p:spPr bwMode="auto">
                <a:xfrm flipH="1" flipV="1">
                  <a:off x="4299" y="2365"/>
                  <a:ext cx="3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4" name="Line 3634">
                  <a:extLst>
                    <a:ext uri="{FF2B5EF4-FFF2-40B4-BE49-F238E27FC236}">
                      <a16:creationId xmlns:a16="http://schemas.microsoft.com/office/drawing/2014/main" id="{68F90370-BD9E-499B-8BD6-E6987F75A8A8}"/>
                    </a:ext>
                  </a:extLst>
                </p:cNvPr>
                <p:cNvSpPr>
                  <a:spLocks noChangeShapeType="1"/>
                </p:cNvSpPr>
                <p:nvPr/>
              </p:nvSpPr>
              <p:spPr bwMode="auto">
                <a:xfrm flipH="1" flipV="1">
                  <a:off x="4299" y="2394"/>
                  <a:ext cx="4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5" name="Line 3635">
                  <a:extLst>
                    <a:ext uri="{FF2B5EF4-FFF2-40B4-BE49-F238E27FC236}">
                      <a16:creationId xmlns:a16="http://schemas.microsoft.com/office/drawing/2014/main" id="{58015C73-6429-4C87-91B0-A4C387048428}"/>
                    </a:ext>
                  </a:extLst>
                </p:cNvPr>
                <p:cNvSpPr>
                  <a:spLocks noChangeShapeType="1"/>
                </p:cNvSpPr>
                <p:nvPr/>
              </p:nvSpPr>
              <p:spPr bwMode="auto">
                <a:xfrm flipH="1" flipV="1">
                  <a:off x="4299" y="2423"/>
                  <a:ext cx="5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6" name="Line 3636">
                  <a:extLst>
                    <a:ext uri="{FF2B5EF4-FFF2-40B4-BE49-F238E27FC236}">
                      <a16:creationId xmlns:a16="http://schemas.microsoft.com/office/drawing/2014/main" id="{B59CF750-3B84-4985-A1D0-4525B27C90F9}"/>
                    </a:ext>
                  </a:extLst>
                </p:cNvPr>
                <p:cNvSpPr>
                  <a:spLocks noChangeShapeType="1"/>
                </p:cNvSpPr>
                <p:nvPr/>
              </p:nvSpPr>
              <p:spPr bwMode="auto">
                <a:xfrm flipH="1" flipV="1">
                  <a:off x="4299" y="2452"/>
                  <a:ext cx="4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7" name="Line 3637">
                  <a:extLst>
                    <a:ext uri="{FF2B5EF4-FFF2-40B4-BE49-F238E27FC236}">
                      <a16:creationId xmlns:a16="http://schemas.microsoft.com/office/drawing/2014/main" id="{A792CAD6-786F-4CE1-9A7F-6EEB6AFA4FD2}"/>
                    </a:ext>
                  </a:extLst>
                </p:cNvPr>
                <p:cNvSpPr>
                  <a:spLocks noChangeShapeType="1"/>
                </p:cNvSpPr>
                <p:nvPr/>
              </p:nvSpPr>
              <p:spPr bwMode="auto">
                <a:xfrm flipH="1" flipV="1">
                  <a:off x="4299" y="2480"/>
                  <a:ext cx="2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8" name="Line 3638">
                  <a:extLst>
                    <a:ext uri="{FF2B5EF4-FFF2-40B4-BE49-F238E27FC236}">
                      <a16:creationId xmlns:a16="http://schemas.microsoft.com/office/drawing/2014/main" id="{E63F0EF4-F02B-4488-B085-0676B3AC960B}"/>
                    </a:ext>
                  </a:extLst>
                </p:cNvPr>
                <p:cNvSpPr>
                  <a:spLocks noChangeShapeType="1"/>
                </p:cNvSpPr>
                <p:nvPr/>
              </p:nvSpPr>
              <p:spPr bwMode="auto">
                <a:xfrm flipH="1" flipV="1">
                  <a:off x="4299" y="2509"/>
                  <a:ext cx="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9" name="Line 3639">
                  <a:extLst>
                    <a:ext uri="{FF2B5EF4-FFF2-40B4-BE49-F238E27FC236}">
                      <a16:creationId xmlns:a16="http://schemas.microsoft.com/office/drawing/2014/main" id="{83A4A50B-CF0B-4E24-B590-9FB919510C1F}"/>
                    </a:ext>
                  </a:extLst>
                </p:cNvPr>
                <p:cNvSpPr>
                  <a:spLocks noChangeShapeType="1"/>
                </p:cNvSpPr>
                <p:nvPr/>
              </p:nvSpPr>
              <p:spPr bwMode="auto">
                <a:xfrm>
                  <a:off x="4284" y="2535"/>
                  <a:ext cx="1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0" name="Line 3640">
                  <a:extLst>
                    <a:ext uri="{FF2B5EF4-FFF2-40B4-BE49-F238E27FC236}">
                      <a16:creationId xmlns:a16="http://schemas.microsoft.com/office/drawing/2014/main" id="{1950BC1D-6CC9-44AD-9C6E-E341BC688281}"/>
                    </a:ext>
                  </a:extLst>
                </p:cNvPr>
                <p:cNvSpPr>
                  <a:spLocks noChangeShapeType="1"/>
                </p:cNvSpPr>
                <p:nvPr/>
              </p:nvSpPr>
              <p:spPr bwMode="auto">
                <a:xfrm>
                  <a:off x="4271" y="2551"/>
                  <a:ext cx="2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1" name="Line 3641">
                  <a:extLst>
                    <a:ext uri="{FF2B5EF4-FFF2-40B4-BE49-F238E27FC236}">
                      <a16:creationId xmlns:a16="http://schemas.microsoft.com/office/drawing/2014/main" id="{DAB1054D-9267-43AF-893C-C8E056ACB9BF}"/>
                    </a:ext>
                  </a:extLst>
                </p:cNvPr>
                <p:cNvSpPr>
                  <a:spLocks noChangeShapeType="1"/>
                </p:cNvSpPr>
                <p:nvPr/>
              </p:nvSpPr>
              <p:spPr bwMode="auto">
                <a:xfrm>
                  <a:off x="4268" y="2572"/>
                  <a:ext cx="3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2" name="Line 3642">
                  <a:extLst>
                    <a:ext uri="{FF2B5EF4-FFF2-40B4-BE49-F238E27FC236}">
                      <a16:creationId xmlns:a16="http://schemas.microsoft.com/office/drawing/2014/main" id="{543E8A4D-B013-4980-BF82-8D68F34C83AD}"/>
                    </a:ext>
                  </a:extLst>
                </p:cNvPr>
                <p:cNvSpPr>
                  <a:spLocks noChangeShapeType="1"/>
                </p:cNvSpPr>
                <p:nvPr/>
              </p:nvSpPr>
              <p:spPr bwMode="auto">
                <a:xfrm>
                  <a:off x="4297" y="1685"/>
                  <a:ext cx="3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3" name="Line 3643">
                  <a:extLst>
                    <a:ext uri="{FF2B5EF4-FFF2-40B4-BE49-F238E27FC236}">
                      <a16:creationId xmlns:a16="http://schemas.microsoft.com/office/drawing/2014/main" id="{65AF4411-70BC-4ABC-ADB3-AEF4B70FCF10}"/>
                    </a:ext>
                  </a:extLst>
                </p:cNvPr>
                <p:cNvSpPr>
                  <a:spLocks noChangeShapeType="1"/>
                </p:cNvSpPr>
                <p:nvPr/>
              </p:nvSpPr>
              <p:spPr bwMode="auto">
                <a:xfrm>
                  <a:off x="4315" y="1715"/>
                  <a:ext cx="1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4" name="Line 3644">
                  <a:extLst>
                    <a:ext uri="{FF2B5EF4-FFF2-40B4-BE49-F238E27FC236}">
                      <a16:creationId xmlns:a16="http://schemas.microsoft.com/office/drawing/2014/main" id="{35588F08-D49C-4AB9-8670-C5231E105C83}"/>
                    </a:ext>
                  </a:extLst>
                </p:cNvPr>
                <p:cNvSpPr>
                  <a:spLocks noChangeShapeType="1"/>
                </p:cNvSpPr>
                <p:nvPr/>
              </p:nvSpPr>
              <p:spPr bwMode="auto">
                <a:xfrm flipH="1">
                  <a:off x="4328" y="1745"/>
                  <a:ext cx="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5" name="Line 3645">
                  <a:extLst>
                    <a:ext uri="{FF2B5EF4-FFF2-40B4-BE49-F238E27FC236}">
                      <a16:creationId xmlns:a16="http://schemas.microsoft.com/office/drawing/2014/main" id="{B5988B2F-26A4-4869-A3A5-51E4AAEDE552}"/>
                    </a:ext>
                  </a:extLst>
                </p:cNvPr>
                <p:cNvSpPr>
                  <a:spLocks noChangeShapeType="1"/>
                </p:cNvSpPr>
                <p:nvPr/>
              </p:nvSpPr>
              <p:spPr bwMode="auto">
                <a:xfrm flipH="1">
                  <a:off x="4328" y="1775"/>
                  <a:ext cx="3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6" name="Line 3646">
                  <a:extLst>
                    <a:ext uri="{FF2B5EF4-FFF2-40B4-BE49-F238E27FC236}">
                      <a16:creationId xmlns:a16="http://schemas.microsoft.com/office/drawing/2014/main" id="{50179B2C-8EA3-481C-922B-D608729DD3A8}"/>
                    </a:ext>
                  </a:extLst>
                </p:cNvPr>
                <p:cNvSpPr>
                  <a:spLocks noChangeShapeType="1"/>
                </p:cNvSpPr>
                <p:nvPr/>
              </p:nvSpPr>
              <p:spPr bwMode="auto">
                <a:xfrm flipH="1">
                  <a:off x="4328" y="1807"/>
                  <a:ext cx="4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7" name="Line 3647">
                  <a:extLst>
                    <a:ext uri="{FF2B5EF4-FFF2-40B4-BE49-F238E27FC236}">
                      <a16:creationId xmlns:a16="http://schemas.microsoft.com/office/drawing/2014/main" id="{E6640685-4DAD-46DF-A0C1-3D9822129E74}"/>
                    </a:ext>
                  </a:extLst>
                </p:cNvPr>
                <p:cNvSpPr>
                  <a:spLocks noChangeShapeType="1"/>
                </p:cNvSpPr>
                <p:nvPr/>
              </p:nvSpPr>
              <p:spPr bwMode="auto">
                <a:xfrm flipH="1">
                  <a:off x="4328" y="1841"/>
                  <a:ext cx="4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8" name="Line 3648">
                  <a:extLst>
                    <a:ext uri="{FF2B5EF4-FFF2-40B4-BE49-F238E27FC236}">
                      <a16:creationId xmlns:a16="http://schemas.microsoft.com/office/drawing/2014/main" id="{BA6D3F82-F6A5-4B97-B535-C1B2BC83F935}"/>
                    </a:ext>
                  </a:extLst>
                </p:cNvPr>
                <p:cNvSpPr>
                  <a:spLocks noChangeShapeType="1"/>
                </p:cNvSpPr>
                <p:nvPr/>
              </p:nvSpPr>
              <p:spPr bwMode="auto">
                <a:xfrm flipH="1">
                  <a:off x="4328" y="1875"/>
                  <a:ext cx="2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9" name="Line 3649">
                  <a:extLst>
                    <a:ext uri="{FF2B5EF4-FFF2-40B4-BE49-F238E27FC236}">
                      <a16:creationId xmlns:a16="http://schemas.microsoft.com/office/drawing/2014/main" id="{DB42D9A2-1954-48E3-8F4F-EF27899441D7}"/>
                    </a:ext>
                  </a:extLst>
                </p:cNvPr>
                <p:cNvSpPr>
                  <a:spLocks noChangeShapeType="1"/>
                </p:cNvSpPr>
                <p:nvPr/>
              </p:nvSpPr>
              <p:spPr bwMode="auto">
                <a:xfrm flipH="1" flipV="1">
                  <a:off x="4328" y="1906"/>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0" name="Line 3650">
                  <a:extLst>
                    <a:ext uri="{FF2B5EF4-FFF2-40B4-BE49-F238E27FC236}">
                      <a16:creationId xmlns:a16="http://schemas.microsoft.com/office/drawing/2014/main" id="{BD7F62B3-BE83-40D1-B685-808DDDB7D72C}"/>
                    </a:ext>
                  </a:extLst>
                </p:cNvPr>
                <p:cNvSpPr>
                  <a:spLocks noChangeShapeType="1"/>
                </p:cNvSpPr>
                <p:nvPr/>
              </p:nvSpPr>
              <p:spPr bwMode="auto">
                <a:xfrm>
                  <a:off x="4310" y="1932"/>
                  <a:ext cx="1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1" name="Line 3651">
                  <a:extLst>
                    <a:ext uri="{FF2B5EF4-FFF2-40B4-BE49-F238E27FC236}">
                      <a16:creationId xmlns:a16="http://schemas.microsoft.com/office/drawing/2014/main" id="{D28DDA7A-112F-4165-9688-3DB87A47451D}"/>
                    </a:ext>
                  </a:extLst>
                </p:cNvPr>
                <p:cNvSpPr>
                  <a:spLocks noChangeShapeType="1"/>
                </p:cNvSpPr>
                <p:nvPr/>
              </p:nvSpPr>
              <p:spPr bwMode="auto">
                <a:xfrm>
                  <a:off x="4300" y="1950"/>
                  <a:ext cx="2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2" name="Line 3652">
                  <a:extLst>
                    <a:ext uri="{FF2B5EF4-FFF2-40B4-BE49-F238E27FC236}">
                      <a16:creationId xmlns:a16="http://schemas.microsoft.com/office/drawing/2014/main" id="{FAF587D8-C773-40B8-A9DA-14ED28F2075A}"/>
                    </a:ext>
                  </a:extLst>
                </p:cNvPr>
                <p:cNvSpPr>
                  <a:spLocks noChangeShapeType="1"/>
                </p:cNvSpPr>
                <p:nvPr/>
              </p:nvSpPr>
              <p:spPr bwMode="auto">
                <a:xfrm>
                  <a:off x="4304" y="1967"/>
                  <a:ext cx="2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3" name="Line 3653">
                  <a:extLst>
                    <a:ext uri="{FF2B5EF4-FFF2-40B4-BE49-F238E27FC236}">
                      <a16:creationId xmlns:a16="http://schemas.microsoft.com/office/drawing/2014/main" id="{22CA17E0-6186-4FD6-9B66-13EB60FC9CDC}"/>
                    </a:ext>
                  </a:extLst>
                </p:cNvPr>
                <p:cNvSpPr>
                  <a:spLocks noChangeShapeType="1"/>
                </p:cNvSpPr>
                <p:nvPr/>
              </p:nvSpPr>
              <p:spPr bwMode="auto">
                <a:xfrm>
                  <a:off x="4317" y="1987"/>
                  <a:ext cx="1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4" name="Line 3654">
                  <a:extLst>
                    <a:ext uri="{FF2B5EF4-FFF2-40B4-BE49-F238E27FC236}">
                      <a16:creationId xmlns:a16="http://schemas.microsoft.com/office/drawing/2014/main" id="{082082D7-0D7E-401F-9B32-9B65E6E728E1}"/>
                    </a:ext>
                  </a:extLst>
                </p:cNvPr>
                <p:cNvSpPr>
                  <a:spLocks noChangeShapeType="1"/>
                </p:cNvSpPr>
                <p:nvPr/>
              </p:nvSpPr>
              <p:spPr bwMode="auto">
                <a:xfrm flipH="1">
                  <a:off x="4328" y="2017"/>
                  <a:ext cx="1"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5" name="Line 3655">
                  <a:extLst>
                    <a:ext uri="{FF2B5EF4-FFF2-40B4-BE49-F238E27FC236}">
                      <a16:creationId xmlns:a16="http://schemas.microsoft.com/office/drawing/2014/main" id="{2D751FCF-8E83-4213-BCCF-ED36325BAA03}"/>
                    </a:ext>
                  </a:extLst>
                </p:cNvPr>
                <p:cNvSpPr>
                  <a:spLocks noChangeShapeType="1"/>
                </p:cNvSpPr>
                <p:nvPr/>
              </p:nvSpPr>
              <p:spPr bwMode="auto">
                <a:xfrm flipH="1">
                  <a:off x="4328" y="2055"/>
                  <a:ext cx="6"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6" name="Line 3656">
                  <a:extLst>
                    <a:ext uri="{FF2B5EF4-FFF2-40B4-BE49-F238E27FC236}">
                      <a16:creationId xmlns:a16="http://schemas.microsoft.com/office/drawing/2014/main" id="{CBFDA05C-1035-4B8B-BC6C-85F78AF3190D}"/>
                    </a:ext>
                  </a:extLst>
                </p:cNvPr>
                <p:cNvSpPr>
                  <a:spLocks noChangeShapeType="1"/>
                </p:cNvSpPr>
                <p:nvPr/>
              </p:nvSpPr>
              <p:spPr bwMode="auto">
                <a:xfrm flipH="1">
                  <a:off x="4328" y="2101"/>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7" name="Line 3657">
                  <a:extLst>
                    <a:ext uri="{FF2B5EF4-FFF2-40B4-BE49-F238E27FC236}">
                      <a16:creationId xmlns:a16="http://schemas.microsoft.com/office/drawing/2014/main" id="{CF41841E-5F82-4EE1-B025-A225BDA60C52}"/>
                    </a:ext>
                  </a:extLst>
                </p:cNvPr>
                <p:cNvSpPr>
                  <a:spLocks noChangeShapeType="1"/>
                </p:cNvSpPr>
                <p:nvPr/>
              </p:nvSpPr>
              <p:spPr bwMode="auto">
                <a:xfrm flipV="1">
                  <a:off x="4325" y="2136"/>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8" name="Line 3658">
                  <a:extLst>
                    <a:ext uri="{FF2B5EF4-FFF2-40B4-BE49-F238E27FC236}">
                      <a16:creationId xmlns:a16="http://schemas.microsoft.com/office/drawing/2014/main" id="{E1066DA9-2877-4274-9B4B-28CE14CEFEDB}"/>
                    </a:ext>
                  </a:extLst>
                </p:cNvPr>
                <p:cNvSpPr>
                  <a:spLocks noChangeShapeType="1"/>
                </p:cNvSpPr>
                <p:nvPr/>
              </p:nvSpPr>
              <p:spPr bwMode="auto">
                <a:xfrm flipV="1">
                  <a:off x="4319" y="2164"/>
                  <a:ext cx="9"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9" name="Line 3659">
                  <a:extLst>
                    <a:ext uri="{FF2B5EF4-FFF2-40B4-BE49-F238E27FC236}">
                      <a16:creationId xmlns:a16="http://schemas.microsoft.com/office/drawing/2014/main" id="{58663083-144C-4BEB-9393-E9C3532BF763}"/>
                    </a:ext>
                  </a:extLst>
                </p:cNvPr>
                <p:cNvSpPr>
                  <a:spLocks noChangeShapeType="1"/>
                </p:cNvSpPr>
                <p:nvPr/>
              </p:nvSpPr>
              <p:spPr bwMode="auto">
                <a:xfrm flipV="1">
                  <a:off x="4316" y="2193"/>
                  <a:ext cx="1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0" name="Line 3660">
                  <a:extLst>
                    <a:ext uri="{FF2B5EF4-FFF2-40B4-BE49-F238E27FC236}">
                      <a16:creationId xmlns:a16="http://schemas.microsoft.com/office/drawing/2014/main" id="{5BF50489-049E-421E-A59A-C8DE9F9D7A60}"/>
                    </a:ext>
                  </a:extLst>
                </p:cNvPr>
                <p:cNvSpPr>
                  <a:spLocks noChangeShapeType="1"/>
                </p:cNvSpPr>
                <p:nvPr/>
              </p:nvSpPr>
              <p:spPr bwMode="auto">
                <a:xfrm flipV="1">
                  <a:off x="4315" y="2222"/>
                  <a:ext cx="13"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1" name="Line 3661">
                  <a:extLst>
                    <a:ext uri="{FF2B5EF4-FFF2-40B4-BE49-F238E27FC236}">
                      <a16:creationId xmlns:a16="http://schemas.microsoft.com/office/drawing/2014/main" id="{3A9EE8ED-F7B7-462E-9D55-7317AA23700D}"/>
                    </a:ext>
                  </a:extLst>
                </p:cNvPr>
                <p:cNvSpPr>
                  <a:spLocks noChangeShapeType="1"/>
                </p:cNvSpPr>
                <p:nvPr/>
              </p:nvSpPr>
              <p:spPr bwMode="auto">
                <a:xfrm flipV="1">
                  <a:off x="4317" y="2250"/>
                  <a:ext cx="1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2" name="Line 3662">
                  <a:extLst>
                    <a:ext uri="{FF2B5EF4-FFF2-40B4-BE49-F238E27FC236}">
                      <a16:creationId xmlns:a16="http://schemas.microsoft.com/office/drawing/2014/main" id="{7FF3D69C-5D56-4284-8BAA-9403318D9118}"/>
                    </a:ext>
                  </a:extLst>
                </p:cNvPr>
                <p:cNvSpPr>
                  <a:spLocks noChangeShapeType="1"/>
                </p:cNvSpPr>
                <p:nvPr/>
              </p:nvSpPr>
              <p:spPr bwMode="auto">
                <a:xfrm flipV="1">
                  <a:off x="4322" y="2279"/>
                  <a:ext cx="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3" name="Line 3663">
                  <a:extLst>
                    <a:ext uri="{FF2B5EF4-FFF2-40B4-BE49-F238E27FC236}">
                      <a16:creationId xmlns:a16="http://schemas.microsoft.com/office/drawing/2014/main" id="{6EB1CD66-3D5B-4046-A287-82B400E1CEE9}"/>
                    </a:ext>
                  </a:extLst>
                </p:cNvPr>
                <p:cNvSpPr>
                  <a:spLocks noChangeShapeType="1"/>
                </p:cNvSpPr>
                <p:nvPr/>
              </p:nvSpPr>
              <p:spPr bwMode="auto">
                <a:xfrm flipH="1" flipV="1">
                  <a:off x="4328" y="2308"/>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4" name="Line 3664">
                  <a:extLst>
                    <a:ext uri="{FF2B5EF4-FFF2-40B4-BE49-F238E27FC236}">
                      <a16:creationId xmlns:a16="http://schemas.microsoft.com/office/drawing/2014/main" id="{01E9C224-EEF5-4589-8EEB-704630998472}"/>
                    </a:ext>
                  </a:extLst>
                </p:cNvPr>
                <p:cNvSpPr>
                  <a:spLocks noChangeShapeType="1"/>
                </p:cNvSpPr>
                <p:nvPr/>
              </p:nvSpPr>
              <p:spPr bwMode="auto">
                <a:xfrm flipH="1" flipV="1">
                  <a:off x="4328" y="2337"/>
                  <a:ext cx="2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5" name="Line 3665">
                  <a:extLst>
                    <a:ext uri="{FF2B5EF4-FFF2-40B4-BE49-F238E27FC236}">
                      <a16:creationId xmlns:a16="http://schemas.microsoft.com/office/drawing/2014/main" id="{DC07355A-D570-4E27-BB8B-3177D6DCDC41}"/>
                    </a:ext>
                  </a:extLst>
                </p:cNvPr>
                <p:cNvSpPr>
                  <a:spLocks noChangeShapeType="1"/>
                </p:cNvSpPr>
                <p:nvPr/>
              </p:nvSpPr>
              <p:spPr bwMode="auto">
                <a:xfrm flipH="1" flipV="1">
                  <a:off x="4328" y="2365"/>
                  <a:ext cx="3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6" name="Line 3666">
                  <a:extLst>
                    <a:ext uri="{FF2B5EF4-FFF2-40B4-BE49-F238E27FC236}">
                      <a16:creationId xmlns:a16="http://schemas.microsoft.com/office/drawing/2014/main" id="{24D6F243-11FA-478C-89B2-D390A51C7864}"/>
                    </a:ext>
                  </a:extLst>
                </p:cNvPr>
                <p:cNvSpPr>
                  <a:spLocks noChangeShapeType="1"/>
                </p:cNvSpPr>
                <p:nvPr/>
              </p:nvSpPr>
              <p:spPr bwMode="auto">
                <a:xfrm flipH="1" flipV="1">
                  <a:off x="4328" y="2394"/>
                  <a:ext cx="5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7" name="Line 3667">
                  <a:extLst>
                    <a:ext uri="{FF2B5EF4-FFF2-40B4-BE49-F238E27FC236}">
                      <a16:creationId xmlns:a16="http://schemas.microsoft.com/office/drawing/2014/main" id="{6B067E2B-1C88-4EE7-B106-B9FD8A565CD5}"/>
                    </a:ext>
                  </a:extLst>
                </p:cNvPr>
                <p:cNvSpPr>
                  <a:spLocks noChangeShapeType="1"/>
                </p:cNvSpPr>
                <p:nvPr/>
              </p:nvSpPr>
              <p:spPr bwMode="auto">
                <a:xfrm flipH="1" flipV="1">
                  <a:off x="4328" y="2423"/>
                  <a:ext cx="5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8" name="Line 3668">
                  <a:extLst>
                    <a:ext uri="{FF2B5EF4-FFF2-40B4-BE49-F238E27FC236}">
                      <a16:creationId xmlns:a16="http://schemas.microsoft.com/office/drawing/2014/main" id="{13034692-F945-4DF4-9987-DB39DB8C6B46}"/>
                    </a:ext>
                  </a:extLst>
                </p:cNvPr>
                <p:cNvSpPr>
                  <a:spLocks noChangeShapeType="1"/>
                </p:cNvSpPr>
                <p:nvPr/>
              </p:nvSpPr>
              <p:spPr bwMode="auto">
                <a:xfrm flipH="1" flipV="1">
                  <a:off x="4328" y="2452"/>
                  <a:ext cx="4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9" name="Line 3669">
                  <a:extLst>
                    <a:ext uri="{FF2B5EF4-FFF2-40B4-BE49-F238E27FC236}">
                      <a16:creationId xmlns:a16="http://schemas.microsoft.com/office/drawing/2014/main" id="{E74BD20E-A347-4F43-B8BC-C392501DD349}"/>
                    </a:ext>
                  </a:extLst>
                </p:cNvPr>
                <p:cNvSpPr>
                  <a:spLocks noChangeShapeType="1"/>
                </p:cNvSpPr>
                <p:nvPr/>
              </p:nvSpPr>
              <p:spPr bwMode="auto">
                <a:xfrm flipH="1" flipV="1">
                  <a:off x="4328" y="2480"/>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0" name="Line 3670">
                  <a:extLst>
                    <a:ext uri="{FF2B5EF4-FFF2-40B4-BE49-F238E27FC236}">
                      <a16:creationId xmlns:a16="http://schemas.microsoft.com/office/drawing/2014/main" id="{49849114-62F4-4DD0-A686-87C957FF1199}"/>
                    </a:ext>
                  </a:extLst>
                </p:cNvPr>
                <p:cNvSpPr>
                  <a:spLocks noChangeShapeType="1"/>
                </p:cNvSpPr>
                <p:nvPr/>
              </p:nvSpPr>
              <p:spPr bwMode="auto">
                <a:xfrm flipV="1">
                  <a:off x="4323" y="2509"/>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1" name="Line 3671">
                  <a:extLst>
                    <a:ext uri="{FF2B5EF4-FFF2-40B4-BE49-F238E27FC236}">
                      <a16:creationId xmlns:a16="http://schemas.microsoft.com/office/drawing/2014/main" id="{79DEC3F4-88CF-4060-8F0B-3DD046B9AC3B}"/>
                    </a:ext>
                  </a:extLst>
                </p:cNvPr>
                <p:cNvSpPr>
                  <a:spLocks noChangeShapeType="1"/>
                </p:cNvSpPr>
                <p:nvPr/>
              </p:nvSpPr>
              <p:spPr bwMode="auto">
                <a:xfrm>
                  <a:off x="4301" y="2532"/>
                  <a:ext cx="2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2" name="Line 3672">
                  <a:extLst>
                    <a:ext uri="{FF2B5EF4-FFF2-40B4-BE49-F238E27FC236}">
                      <a16:creationId xmlns:a16="http://schemas.microsoft.com/office/drawing/2014/main" id="{B389F16B-7136-4AC7-BF37-1BB6EABEC0F5}"/>
                    </a:ext>
                  </a:extLst>
                </p:cNvPr>
                <p:cNvSpPr>
                  <a:spLocks noChangeShapeType="1"/>
                </p:cNvSpPr>
                <p:nvPr/>
              </p:nvSpPr>
              <p:spPr bwMode="auto">
                <a:xfrm>
                  <a:off x="4289" y="2552"/>
                  <a:ext cx="3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3" name="Line 3673">
                  <a:extLst>
                    <a:ext uri="{FF2B5EF4-FFF2-40B4-BE49-F238E27FC236}">
                      <a16:creationId xmlns:a16="http://schemas.microsoft.com/office/drawing/2014/main" id="{DB9CBE9B-C370-4038-A0CF-594901C783FB}"/>
                    </a:ext>
                  </a:extLst>
                </p:cNvPr>
                <p:cNvSpPr>
                  <a:spLocks noChangeShapeType="1"/>
                </p:cNvSpPr>
                <p:nvPr/>
              </p:nvSpPr>
              <p:spPr bwMode="auto">
                <a:xfrm>
                  <a:off x="4288" y="2576"/>
                  <a:ext cx="4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4" name="Line 3674">
                  <a:extLst>
                    <a:ext uri="{FF2B5EF4-FFF2-40B4-BE49-F238E27FC236}">
                      <a16:creationId xmlns:a16="http://schemas.microsoft.com/office/drawing/2014/main" id="{D55850B7-85DB-48CF-AB6F-680AFA89F5E3}"/>
                    </a:ext>
                  </a:extLst>
                </p:cNvPr>
                <p:cNvSpPr>
                  <a:spLocks noChangeShapeType="1"/>
                </p:cNvSpPr>
                <p:nvPr/>
              </p:nvSpPr>
              <p:spPr bwMode="auto">
                <a:xfrm>
                  <a:off x="4325" y="1693"/>
                  <a:ext cx="3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5" name="Line 3675">
                  <a:extLst>
                    <a:ext uri="{FF2B5EF4-FFF2-40B4-BE49-F238E27FC236}">
                      <a16:creationId xmlns:a16="http://schemas.microsoft.com/office/drawing/2014/main" id="{2888EF71-C3DC-4632-A847-21580F6BBA91}"/>
                    </a:ext>
                  </a:extLst>
                </p:cNvPr>
                <p:cNvSpPr>
                  <a:spLocks noChangeShapeType="1"/>
                </p:cNvSpPr>
                <p:nvPr/>
              </p:nvSpPr>
              <p:spPr bwMode="auto">
                <a:xfrm>
                  <a:off x="4343" y="1724"/>
                  <a:ext cx="1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6" name="Line 3676">
                  <a:extLst>
                    <a:ext uri="{FF2B5EF4-FFF2-40B4-BE49-F238E27FC236}">
                      <a16:creationId xmlns:a16="http://schemas.microsoft.com/office/drawing/2014/main" id="{BA03E5CD-4C05-4CE6-8055-8D6F7D0C366B}"/>
                    </a:ext>
                  </a:extLst>
                </p:cNvPr>
                <p:cNvSpPr>
                  <a:spLocks noChangeShapeType="1"/>
                </p:cNvSpPr>
                <p:nvPr/>
              </p:nvSpPr>
              <p:spPr bwMode="auto">
                <a:xfrm flipH="1">
                  <a:off x="4356" y="1755"/>
                  <a:ext cx="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7" name="Line 3677">
                  <a:extLst>
                    <a:ext uri="{FF2B5EF4-FFF2-40B4-BE49-F238E27FC236}">
                      <a16:creationId xmlns:a16="http://schemas.microsoft.com/office/drawing/2014/main" id="{E6C6CDED-CDD8-4BE9-AA39-A02F84C6AAC3}"/>
                    </a:ext>
                  </a:extLst>
                </p:cNvPr>
                <p:cNvSpPr>
                  <a:spLocks noChangeShapeType="1"/>
                </p:cNvSpPr>
                <p:nvPr/>
              </p:nvSpPr>
              <p:spPr bwMode="auto">
                <a:xfrm flipH="1">
                  <a:off x="4356" y="1786"/>
                  <a:ext cx="2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8" name="Line 3678">
                  <a:extLst>
                    <a:ext uri="{FF2B5EF4-FFF2-40B4-BE49-F238E27FC236}">
                      <a16:creationId xmlns:a16="http://schemas.microsoft.com/office/drawing/2014/main" id="{72D4B24D-6A59-4BFB-BC1D-C78D54FAEB88}"/>
                    </a:ext>
                  </a:extLst>
                </p:cNvPr>
                <p:cNvSpPr>
                  <a:spLocks noChangeShapeType="1"/>
                </p:cNvSpPr>
                <p:nvPr/>
              </p:nvSpPr>
              <p:spPr bwMode="auto">
                <a:xfrm flipH="1">
                  <a:off x="4356" y="1819"/>
                  <a:ext cx="3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9" name="Line 3679">
                  <a:extLst>
                    <a:ext uri="{FF2B5EF4-FFF2-40B4-BE49-F238E27FC236}">
                      <a16:creationId xmlns:a16="http://schemas.microsoft.com/office/drawing/2014/main" id="{618D84B4-AF32-4E2B-B8AA-216C59EA0E26}"/>
                    </a:ext>
                  </a:extLst>
                </p:cNvPr>
                <p:cNvSpPr>
                  <a:spLocks noChangeShapeType="1"/>
                </p:cNvSpPr>
                <p:nvPr/>
              </p:nvSpPr>
              <p:spPr bwMode="auto">
                <a:xfrm flipH="1" flipV="1">
                  <a:off x="4356" y="1848"/>
                  <a:ext cx="3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0" name="Line 3680">
                  <a:extLst>
                    <a:ext uri="{FF2B5EF4-FFF2-40B4-BE49-F238E27FC236}">
                      <a16:creationId xmlns:a16="http://schemas.microsoft.com/office/drawing/2014/main" id="{D8EB63AA-0413-4D6B-9462-D041A1A33D98}"/>
                    </a:ext>
                  </a:extLst>
                </p:cNvPr>
                <p:cNvSpPr>
                  <a:spLocks noChangeShapeType="1"/>
                </p:cNvSpPr>
                <p:nvPr/>
              </p:nvSpPr>
              <p:spPr bwMode="auto">
                <a:xfrm flipH="1" flipV="1">
                  <a:off x="4356" y="1877"/>
                  <a:ext cx="15"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1" name="Line 3681">
                  <a:extLst>
                    <a:ext uri="{FF2B5EF4-FFF2-40B4-BE49-F238E27FC236}">
                      <a16:creationId xmlns:a16="http://schemas.microsoft.com/office/drawing/2014/main" id="{9E79F83B-FCAF-4D33-B609-E2F391FE0319}"/>
                    </a:ext>
                  </a:extLst>
                </p:cNvPr>
                <p:cNvSpPr>
                  <a:spLocks noChangeShapeType="1"/>
                </p:cNvSpPr>
                <p:nvPr/>
              </p:nvSpPr>
              <p:spPr bwMode="auto">
                <a:xfrm flipV="1">
                  <a:off x="4345" y="1906"/>
                  <a:ext cx="1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2" name="Line 3682">
                  <a:extLst>
                    <a:ext uri="{FF2B5EF4-FFF2-40B4-BE49-F238E27FC236}">
                      <a16:creationId xmlns:a16="http://schemas.microsoft.com/office/drawing/2014/main" id="{5D1A44DE-B2F3-4D20-98D8-3FABC64FF080}"/>
                    </a:ext>
                  </a:extLst>
                </p:cNvPr>
                <p:cNvSpPr>
                  <a:spLocks noChangeShapeType="1"/>
                </p:cNvSpPr>
                <p:nvPr/>
              </p:nvSpPr>
              <p:spPr bwMode="auto">
                <a:xfrm flipV="1">
                  <a:off x="4320" y="1935"/>
                  <a:ext cx="3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3" name="Line 3683">
                  <a:extLst>
                    <a:ext uri="{FF2B5EF4-FFF2-40B4-BE49-F238E27FC236}">
                      <a16:creationId xmlns:a16="http://schemas.microsoft.com/office/drawing/2014/main" id="{DC837E99-33AB-45E9-A1C6-A84F025880D6}"/>
                    </a:ext>
                  </a:extLst>
                </p:cNvPr>
                <p:cNvSpPr>
                  <a:spLocks noChangeShapeType="1"/>
                </p:cNvSpPr>
                <p:nvPr/>
              </p:nvSpPr>
              <p:spPr bwMode="auto">
                <a:xfrm>
                  <a:off x="4308" y="1961"/>
                  <a:ext cx="4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4" name="Line 3684">
                  <a:extLst>
                    <a:ext uri="{FF2B5EF4-FFF2-40B4-BE49-F238E27FC236}">
                      <a16:creationId xmlns:a16="http://schemas.microsoft.com/office/drawing/2014/main" id="{FAAB12FD-A3C0-4073-B200-2A5CF06ACF82}"/>
                    </a:ext>
                  </a:extLst>
                </p:cNvPr>
                <p:cNvSpPr>
                  <a:spLocks noChangeShapeType="1"/>
                </p:cNvSpPr>
                <p:nvPr/>
              </p:nvSpPr>
              <p:spPr bwMode="auto">
                <a:xfrm>
                  <a:off x="4313" y="1969"/>
                  <a:ext cx="4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5" name="Line 3685">
                  <a:extLst>
                    <a:ext uri="{FF2B5EF4-FFF2-40B4-BE49-F238E27FC236}">
                      <a16:creationId xmlns:a16="http://schemas.microsoft.com/office/drawing/2014/main" id="{85679BA3-E0B9-4600-9222-4BB29726E33B}"/>
                    </a:ext>
                  </a:extLst>
                </p:cNvPr>
                <p:cNvSpPr>
                  <a:spLocks noChangeShapeType="1"/>
                </p:cNvSpPr>
                <p:nvPr/>
              </p:nvSpPr>
              <p:spPr bwMode="auto">
                <a:xfrm>
                  <a:off x="4329" y="1982"/>
                  <a:ext cx="27"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6" name="Line 3686">
                  <a:extLst>
                    <a:ext uri="{FF2B5EF4-FFF2-40B4-BE49-F238E27FC236}">
                      <a16:creationId xmlns:a16="http://schemas.microsoft.com/office/drawing/2014/main" id="{A7C94A03-8282-4CB4-9AED-C8806FDAAECA}"/>
                    </a:ext>
                  </a:extLst>
                </p:cNvPr>
                <p:cNvSpPr>
                  <a:spLocks noChangeShapeType="1"/>
                </p:cNvSpPr>
                <p:nvPr/>
              </p:nvSpPr>
              <p:spPr bwMode="auto">
                <a:xfrm>
                  <a:off x="4346" y="2006"/>
                  <a:ext cx="10"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7" name="Line 3687">
                  <a:extLst>
                    <a:ext uri="{FF2B5EF4-FFF2-40B4-BE49-F238E27FC236}">
                      <a16:creationId xmlns:a16="http://schemas.microsoft.com/office/drawing/2014/main" id="{8DFDE9CE-6A84-4878-B723-B4AAAB51F3D2}"/>
                    </a:ext>
                  </a:extLst>
                </p:cNvPr>
                <p:cNvSpPr>
                  <a:spLocks noChangeShapeType="1"/>
                </p:cNvSpPr>
                <p:nvPr/>
              </p:nvSpPr>
              <p:spPr bwMode="auto">
                <a:xfrm flipH="1">
                  <a:off x="4356" y="2045"/>
                  <a:ext cx="1"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8" name="Line 3688">
                  <a:extLst>
                    <a:ext uri="{FF2B5EF4-FFF2-40B4-BE49-F238E27FC236}">
                      <a16:creationId xmlns:a16="http://schemas.microsoft.com/office/drawing/2014/main" id="{8554D671-E774-43BE-9A1B-80FDC3DF1BAF}"/>
                    </a:ext>
                  </a:extLst>
                </p:cNvPr>
                <p:cNvSpPr>
                  <a:spLocks noChangeShapeType="1"/>
                </p:cNvSpPr>
                <p:nvPr/>
              </p:nvSpPr>
              <p:spPr bwMode="auto">
                <a:xfrm flipH="1">
                  <a:off x="4356" y="2094"/>
                  <a:ext cx="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9" name="Line 3689">
                  <a:extLst>
                    <a:ext uri="{FF2B5EF4-FFF2-40B4-BE49-F238E27FC236}">
                      <a16:creationId xmlns:a16="http://schemas.microsoft.com/office/drawing/2014/main" id="{6FC5C44E-F08F-4261-AF68-C40A07B6A04A}"/>
                    </a:ext>
                  </a:extLst>
                </p:cNvPr>
                <p:cNvSpPr>
                  <a:spLocks noChangeShapeType="1"/>
                </p:cNvSpPr>
                <p:nvPr/>
              </p:nvSpPr>
              <p:spPr bwMode="auto">
                <a:xfrm flipV="1">
                  <a:off x="4353" y="2136"/>
                  <a:ext cx="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0" name="Line 3690">
                  <a:extLst>
                    <a:ext uri="{FF2B5EF4-FFF2-40B4-BE49-F238E27FC236}">
                      <a16:creationId xmlns:a16="http://schemas.microsoft.com/office/drawing/2014/main" id="{CDE5D71D-108D-4AD3-A974-42798B796DCC}"/>
                    </a:ext>
                  </a:extLst>
                </p:cNvPr>
                <p:cNvSpPr>
                  <a:spLocks noChangeShapeType="1"/>
                </p:cNvSpPr>
                <p:nvPr/>
              </p:nvSpPr>
              <p:spPr bwMode="auto">
                <a:xfrm flipV="1">
                  <a:off x="4346" y="2164"/>
                  <a:ext cx="10"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1" name="Line 3691">
                  <a:extLst>
                    <a:ext uri="{FF2B5EF4-FFF2-40B4-BE49-F238E27FC236}">
                      <a16:creationId xmlns:a16="http://schemas.microsoft.com/office/drawing/2014/main" id="{EE192631-39F0-4BBA-8449-71D8F5668D84}"/>
                    </a:ext>
                  </a:extLst>
                </p:cNvPr>
                <p:cNvSpPr>
                  <a:spLocks noChangeShapeType="1"/>
                </p:cNvSpPr>
                <p:nvPr/>
              </p:nvSpPr>
              <p:spPr bwMode="auto">
                <a:xfrm flipV="1">
                  <a:off x="4341" y="2193"/>
                  <a:ext cx="15"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2" name="Line 3692">
                  <a:extLst>
                    <a:ext uri="{FF2B5EF4-FFF2-40B4-BE49-F238E27FC236}">
                      <a16:creationId xmlns:a16="http://schemas.microsoft.com/office/drawing/2014/main" id="{5726349E-00AD-4CC8-ADC2-6C9725C3F05C}"/>
                    </a:ext>
                  </a:extLst>
                </p:cNvPr>
                <p:cNvSpPr>
                  <a:spLocks noChangeShapeType="1"/>
                </p:cNvSpPr>
                <p:nvPr/>
              </p:nvSpPr>
              <p:spPr bwMode="auto">
                <a:xfrm flipV="1">
                  <a:off x="4341" y="2222"/>
                  <a:ext cx="15"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3" name="Line 3693">
                  <a:extLst>
                    <a:ext uri="{FF2B5EF4-FFF2-40B4-BE49-F238E27FC236}">
                      <a16:creationId xmlns:a16="http://schemas.microsoft.com/office/drawing/2014/main" id="{FF351639-0AEC-4625-B72A-9FB7F54016B7}"/>
                    </a:ext>
                  </a:extLst>
                </p:cNvPr>
                <p:cNvSpPr>
                  <a:spLocks noChangeShapeType="1"/>
                </p:cNvSpPr>
                <p:nvPr/>
              </p:nvSpPr>
              <p:spPr bwMode="auto">
                <a:xfrm flipV="1">
                  <a:off x="4344" y="2250"/>
                  <a:ext cx="1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4" name="Line 3694">
                  <a:extLst>
                    <a:ext uri="{FF2B5EF4-FFF2-40B4-BE49-F238E27FC236}">
                      <a16:creationId xmlns:a16="http://schemas.microsoft.com/office/drawing/2014/main" id="{08DD1FF5-2AF3-415E-ABA1-B3ABC545F072}"/>
                    </a:ext>
                  </a:extLst>
                </p:cNvPr>
                <p:cNvSpPr>
                  <a:spLocks noChangeShapeType="1"/>
                </p:cNvSpPr>
                <p:nvPr/>
              </p:nvSpPr>
              <p:spPr bwMode="auto">
                <a:xfrm flipV="1">
                  <a:off x="4351" y="2279"/>
                  <a:ext cx="5"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5" name="Line 3695">
                  <a:extLst>
                    <a:ext uri="{FF2B5EF4-FFF2-40B4-BE49-F238E27FC236}">
                      <a16:creationId xmlns:a16="http://schemas.microsoft.com/office/drawing/2014/main" id="{586949EE-6E6A-474C-AD4F-4032136E351B}"/>
                    </a:ext>
                  </a:extLst>
                </p:cNvPr>
                <p:cNvSpPr>
                  <a:spLocks noChangeShapeType="1"/>
                </p:cNvSpPr>
                <p:nvPr/>
              </p:nvSpPr>
              <p:spPr bwMode="auto">
                <a:xfrm flipH="1" flipV="1">
                  <a:off x="4356" y="2308"/>
                  <a:ext cx="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6" name="Line 3696">
                  <a:extLst>
                    <a:ext uri="{FF2B5EF4-FFF2-40B4-BE49-F238E27FC236}">
                      <a16:creationId xmlns:a16="http://schemas.microsoft.com/office/drawing/2014/main" id="{478BC08B-48B5-411D-B0C2-02B3E8530C48}"/>
                    </a:ext>
                  </a:extLst>
                </p:cNvPr>
                <p:cNvSpPr>
                  <a:spLocks noChangeShapeType="1"/>
                </p:cNvSpPr>
                <p:nvPr/>
              </p:nvSpPr>
              <p:spPr bwMode="auto">
                <a:xfrm flipH="1" flipV="1">
                  <a:off x="4356" y="2337"/>
                  <a:ext cx="2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7" name="Line 3697">
                  <a:extLst>
                    <a:ext uri="{FF2B5EF4-FFF2-40B4-BE49-F238E27FC236}">
                      <a16:creationId xmlns:a16="http://schemas.microsoft.com/office/drawing/2014/main" id="{06CB5A87-C290-43CC-B963-81B94C1E698B}"/>
                    </a:ext>
                  </a:extLst>
                </p:cNvPr>
                <p:cNvSpPr>
                  <a:spLocks noChangeShapeType="1"/>
                </p:cNvSpPr>
                <p:nvPr/>
              </p:nvSpPr>
              <p:spPr bwMode="auto">
                <a:xfrm flipH="1" flipV="1">
                  <a:off x="4356" y="2365"/>
                  <a:ext cx="3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 name="Line 3698">
                  <a:extLst>
                    <a:ext uri="{FF2B5EF4-FFF2-40B4-BE49-F238E27FC236}">
                      <a16:creationId xmlns:a16="http://schemas.microsoft.com/office/drawing/2014/main" id="{2BE40704-86FC-45B0-B1B9-908B14E3C2AE}"/>
                    </a:ext>
                  </a:extLst>
                </p:cNvPr>
                <p:cNvSpPr>
                  <a:spLocks noChangeShapeType="1"/>
                </p:cNvSpPr>
                <p:nvPr/>
              </p:nvSpPr>
              <p:spPr bwMode="auto">
                <a:xfrm flipH="1" flipV="1">
                  <a:off x="4356" y="2394"/>
                  <a:ext cx="5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9" name="Line 3699">
                  <a:extLst>
                    <a:ext uri="{FF2B5EF4-FFF2-40B4-BE49-F238E27FC236}">
                      <a16:creationId xmlns:a16="http://schemas.microsoft.com/office/drawing/2014/main" id="{56553718-1620-4DA3-BF71-176436778A6C}"/>
                    </a:ext>
                  </a:extLst>
                </p:cNvPr>
                <p:cNvSpPr>
                  <a:spLocks noChangeShapeType="1"/>
                </p:cNvSpPr>
                <p:nvPr/>
              </p:nvSpPr>
              <p:spPr bwMode="auto">
                <a:xfrm flipH="1" flipV="1">
                  <a:off x="4356" y="2423"/>
                  <a:ext cx="5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0" name="Line 3700">
                  <a:extLst>
                    <a:ext uri="{FF2B5EF4-FFF2-40B4-BE49-F238E27FC236}">
                      <a16:creationId xmlns:a16="http://schemas.microsoft.com/office/drawing/2014/main" id="{C4D21BB2-0AC4-439B-A04C-A643B9F12586}"/>
                    </a:ext>
                  </a:extLst>
                </p:cNvPr>
                <p:cNvSpPr>
                  <a:spLocks noChangeShapeType="1"/>
                </p:cNvSpPr>
                <p:nvPr/>
              </p:nvSpPr>
              <p:spPr bwMode="auto">
                <a:xfrm flipH="1" flipV="1">
                  <a:off x="4356" y="2452"/>
                  <a:ext cx="3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1" name="Line 3701">
                  <a:extLst>
                    <a:ext uri="{FF2B5EF4-FFF2-40B4-BE49-F238E27FC236}">
                      <a16:creationId xmlns:a16="http://schemas.microsoft.com/office/drawing/2014/main" id="{504C4E20-B647-4AB9-BEC2-BC9C30F4741A}"/>
                    </a:ext>
                  </a:extLst>
                </p:cNvPr>
                <p:cNvSpPr>
                  <a:spLocks noChangeShapeType="1"/>
                </p:cNvSpPr>
                <p:nvPr/>
              </p:nvSpPr>
              <p:spPr bwMode="auto">
                <a:xfrm flipH="1" flipV="1">
                  <a:off x="4356" y="2480"/>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2" name="Line 3702">
                  <a:extLst>
                    <a:ext uri="{FF2B5EF4-FFF2-40B4-BE49-F238E27FC236}">
                      <a16:creationId xmlns:a16="http://schemas.microsoft.com/office/drawing/2014/main" id="{6C73E5E9-9571-4F84-A65C-A06AD4DE693F}"/>
                    </a:ext>
                  </a:extLst>
                </p:cNvPr>
                <p:cNvSpPr>
                  <a:spLocks noChangeShapeType="1"/>
                </p:cNvSpPr>
                <p:nvPr/>
              </p:nvSpPr>
              <p:spPr bwMode="auto">
                <a:xfrm>
                  <a:off x="4340" y="2509"/>
                  <a:ext cx="16"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3" name="Line 3703">
                  <a:extLst>
                    <a:ext uri="{FF2B5EF4-FFF2-40B4-BE49-F238E27FC236}">
                      <a16:creationId xmlns:a16="http://schemas.microsoft.com/office/drawing/2014/main" id="{78839CB4-BD89-4D9C-9B90-661E6C958F3A}"/>
                    </a:ext>
                  </a:extLst>
                </p:cNvPr>
                <p:cNvSpPr>
                  <a:spLocks noChangeShapeType="1"/>
                </p:cNvSpPr>
                <p:nvPr/>
              </p:nvSpPr>
              <p:spPr bwMode="auto">
                <a:xfrm>
                  <a:off x="4319" y="2530"/>
                  <a:ext cx="3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4" name="Line 3704">
                  <a:extLst>
                    <a:ext uri="{FF2B5EF4-FFF2-40B4-BE49-F238E27FC236}">
                      <a16:creationId xmlns:a16="http://schemas.microsoft.com/office/drawing/2014/main" id="{DD57D781-CA33-4AFD-98B9-D2ECF93CFD21}"/>
                    </a:ext>
                  </a:extLst>
                </p:cNvPr>
                <p:cNvSpPr>
                  <a:spLocks noChangeShapeType="1"/>
                </p:cNvSpPr>
                <p:nvPr/>
              </p:nvSpPr>
              <p:spPr bwMode="auto">
                <a:xfrm>
                  <a:off x="4309" y="2553"/>
                  <a:ext cx="47"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5" name="Line 3705">
                  <a:extLst>
                    <a:ext uri="{FF2B5EF4-FFF2-40B4-BE49-F238E27FC236}">
                      <a16:creationId xmlns:a16="http://schemas.microsoft.com/office/drawing/2014/main" id="{C928D891-F243-45C6-A23B-71D4A2F793B2}"/>
                    </a:ext>
                  </a:extLst>
                </p:cNvPr>
                <p:cNvSpPr>
                  <a:spLocks noChangeShapeType="1"/>
                </p:cNvSpPr>
                <p:nvPr/>
              </p:nvSpPr>
              <p:spPr bwMode="auto">
                <a:xfrm>
                  <a:off x="4312" y="2581"/>
                  <a:ext cx="4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6" name="Line 3706">
                  <a:extLst>
                    <a:ext uri="{FF2B5EF4-FFF2-40B4-BE49-F238E27FC236}">
                      <a16:creationId xmlns:a16="http://schemas.microsoft.com/office/drawing/2014/main" id="{D7473DC9-D8AB-4CEA-9F99-7CD45249BF46}"/>
                    </a:ext>
                  </a:extLst>
                </p:cNvPr>
                <p:cNvSpPr>
                  <a:spLocks noChangeShapeType="1"/>
                </p:cNvSpPr>
                <p:nvPr/>
              </p:nvSpPr>
              <p:spPr bwMode="auto">
                <a:xfrm>
                  <a:off x="4356" y="1700"/>
                  <a:ext cx="2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7" name="Line 3707">
                  <a:extLst>
                    <a:ext uri="{FF2B5EF4-FFF2-40B4-BE49-F238E27FC236}">
                      <a16:creationId xmlns:a16="http://schemas.microsoft.com/office/drawing/2014/main" id="{086A319D-0140-4EDD-ACB5-924B32EE6FBC}"/>
                    </a:ext>
                  </a:extLst>
                </p:cNvPr>
                <p:cNvSpPr>
                  <a:spLocks noChangeShapeType="1"/>
                </p:cNvSpPr>
                <p:nvPr/>
              </p:nvSpPr>
              <p:spPr bwMode="auto">
                <a:xfrm>
                  <a:off x="4374" y="1732"/>
                  <a:ext cx="1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8" name="Line 3708">
                  <a:extLst>
                    <a:ext uri="{FF2B5EF4-FFF2-40B4-BE49-F238E27FC236}">
                      <a16:creationId xmlns:a16="http://schemas.microsoft.com/office/drawing/2014/main" id="{5626A547-F601-44BD-8FBC-BDA2CDDBE2A2}"/>
                    </a:ext>
                  </a:extLst>
                </p:cNvPr>
                <p:cNvSpPr>
                  <a:spLocks noChangeShapeType="1"/>
                </p:cNvSpPr>
                <p:nvPr/>
              </p:nvSpPr>
              <p:spPr bwMode="auto">
                <a:xfrm flipH="1" flipV="1">
                  <a:off x="4385" y="1762"/>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9" name="Line 3709">
                  <a:extLst>
                    <a:ext uri="{FF2B5EF4-FFF2-40B4-BE49-F238E27FC236}">
                      <a16:creationId xmlns:a16="http://schemas.microsoft.com/office/drawing/2014/main" id="{EA22C2F9-9F84-4FE4-90BA-0E257F402442}"/>
                    </a:ext>
                  </a:extLst>
                </p:cNvPr>
                <p:cNvSpPr>
                  <a:spLocks noChangeShapeType="1"/>
                </p:cNvSpPr>
                <p:nvPr/>
              </p:nvSpPr>
              <p:spPr bwMode="auto">
                <a:xfrm flipH="1" flipV="1">
                  <a:off x="4385" y="1791"/>
                  <a:ext cx="2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0" name="Line 3710">
                  <a:extLst>
                    <a:ext uri="{FF2B5EF4-FFF2-40B4-BE49-F238E27FC236}">
                      <a16:creationId xmlns:a16="http://schemas.microsoft.com/office/drawing/2014/main" id="{F2F0DB18-12E2-44B2-AE72-AF63F27C2AC6}"/>
                    </a:ext>
                  </a:extLst>
                </p:cNvPr>
                <p:cNvSpPr>
                  <a:spLocks noChangeShapeType="1"/>
                </p:cNvSpPr>
                <p:nvPr/>
              </p:nvSpPr>
              <p:spPr bwMode="auto">
                <a:xfrm flipH="1" flipV="1">
                  <a:off x="4385" y="1820"/>
                  <a:ext cx="3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1" name="Line 3711">
                  <a:extLst>
                    <a:ext uri="{FF2B5EF4-FFF2-40B4-BE49-F238E27FC236}">
                      <a16:creationId xmlns:a16="http://schemas.microsoft.com/office/drawing/2014/main" id="{0009EE93-301F-486B-8A1A-6D37D359FFC4}"/>
                    </a:ext>
                  </a:extLst>
                </p:cNvPr>
                <p:cNvSpPr>
                  <a:spLocks noChangeShapeType="1"/>
                </p:cNvSpPr>
                <p:nvPr/>
              </p:nvSpPr>
              <p:spPr bwMode="auto">
                <a:xfrm flipH="1" flipV="1">
                  <a:off x="4385" y="1848"/>
                  <a:ext cx="2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2" name="Line 3712">
                  <a:extLst>
                    <a:ext uri="{FF2B5EF4-FFF2-40B4-BE49-F238E27FC236}">
                      <a16:creationId xmlns:a16="http://schemas.microsoft.com/office/drawing/2014/main" id="{87A4790C-8F94-45FE-A79F-2A12077CF863}"/>
                    </a:ext>
                  </a:extLst>
                </p:cNvPr>
                <p:cNvSpPr>
                  <a:spLocks noChangeShapeType="1"/>
                </p:cNvSpPr>
                <p:nvPr/>
              </p:nvSpPr>
              <p:spPr bwMode="auto">
                <a:xfrm flipH="1" flipV="1">
                  <a:off x="4385" y="1877"/>
                  <a:ext cx="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3" name="Line 3713">
                  <a:extLst>
                    <a:ext uri="{FF2B5EF4-FFF2-40B4-BE49-F238E27FC236}">
                      <a16:creationId xmlns:a16="http://schemas.microsoft.com/office/drawing/2014/main" id="{31C51BBB-FEB3-4D3E-8DF5-27C39B87E10E}"/>
                    </a:ext>
                  </a:extLst>
                </p:cNvPr>
                <p:cNvSpPr>
                  <a:spLocks noChangeShapeType="1"/>
                </p:cNvSpPr>
                <p:nvPr/>
              </p:nvSpPr>
              <p:spPr bwMode="auto">
                <a:xfrm flipV="1">
                  <a:off x="4362" y="1906"/>
                  <a:ext cx="23"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4" name="Line 3714">
                  <a:extLst>
                    <a:ext uri="{FF2B5EF4-FFF2-40B4-BE49-F238E27FC236}">
                      <a16:creationId xmlns:a16="http://schemas.microsoft.com/office/drawing/2014/main" id="{F9D89A38-80FB-4273-899B-EFEE977A3F46}"/>
                    </a:ext>
                  </a:extLst>
                </p:cNvPr>
                <p:cNvSpPr>
                  <a:spLocks noChangeShapeType="1"/>
                </p:cNvSpPr>
                <p:nvPr/>
              </p:nvSpPr>
              <p:spPr bwMode="auto">
                <a:xfrm flipV="1">
                  <a:off x="4336" y="1935"/>
                  <a:ext cx="49"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5" name="Line 3715">
                  <a:extLst>
                    <a:ext uri="{FF2B5EF4-FFF2-40B4-BE49-F238E27FC236}">
                      <a16:creationId xmlns:a16="http://schemas.microsoft.com/office/drawing/2014/main" id="{D1892EDA-2ED5-4970-A366-E336E6208933}"/>
                    </a:ext>
                  </a:extLst>
                </p:cNvPr>
                <p:cNvSpPr>
                  <a:spLocks noChangeShapeType="1"/>
                </p:cNvSpPr>
                <p:nvPr/>
              </p:nvSpPr>
              <p:spPr bwMode="auto">
                <a:xfrm flipV="1">
                  <a:off x="4323" y="1963"/>
                  <a:ext cx="6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6" name="Line 3716">
                  <a:extLst>
                    <a:ext uri="{FF2B5EF4-FFF2-40B4-BE49-F238E27FC236}">
                      <a16:creationId xmlns:a16="http://schemas.microsoft.com/office/drawing/2014/main" id="{04A7CBEC-71F5-4509-95DB-00494A94748A}"/>
                    </a:ext>
                  </a:extLst>
                </p:cNvPr>
                <p:cNvSpPr>
                  <a:spLocks noChangeShapeType="1"/>
                </p:cNvSpPr>
                <p:nvPr/>
              </p:nvSpPr>
              <p:spPr bwMode="auto">
                <a:xfrm>
                  <a:off x="4328" y="1973"/>
                  <a:ext cx="57"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7" name="Line 3717">
                  <a:extLst>
                    <a:ext uri="{FF2B5EF4-FFF2-40B4-BE49-F238E27FC236}">
                      <a16:creationId xmlns:a16="http://schemas.microsoft.com/office/drawing/2014/main" id="{38310B77-AAE7-4E27-97ED-11A88DA46D03}"/>
                    </a:ext>
                  </a:extLst>
                </p:cNvPr>
                <p:cNvSpPr>
                  <a:spLocks noChangeShapeType="1"/>
                </p:cNvSpPr>
                <p:nvPr/>
              </p:nvSpPr>
              <p:spPr bwMode="auto">
                <a:xfrm>
                  <a:off x="4347" y="1981"/>
                  <a:ext cx="38"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8" name="Line 3718">
                  <a:extLst>
                    <a:ext uri="{FF2B5EF4-FFF2-40B4-BE49-F238E27FC236}">
                      <a16:creationId xmlns:a16="http://schemas.microsoft.com/office/drawing/2014/main" id="{F062F6F3-4A2E-4300-929A-F55327810061}"/>
                    </a:ext>
                  </a:extLst>
                </p:cNvPr>
                <p:cNvSpPr>
                  <a:spLocks noChangeShapeType="1"/>
                </p:cNvSpPr>
                <p:nvPr/>
              </p:nvSpPr>
              <p:spPr bwMode="auto">
                <a:xfrm>
                  <a:off x="4369" y="2003"/>
                  <a:ext cx="16" cy="4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9" name="Line 3719">
                  <a:extLst>
                    <a:ext uri="{FF2B5EF4-FFF2-40B4-BE49-F238E27FC236}">
                      <a16:creationId xmlns:a16="http://schemas.microsoft.com/office/drawing/2014/main" id="{A103AD76-32BD-4D96-B23B-E7E92CF8BC7C}"/>
                    </a:ext>
                  </a:extLst>
                </p:cNvPr>
                <p:cNvSpPr>
                  <a:spLocks noChangeShapeType="1"/>
                </p:cNvSpPr>
                <p:nvPr/>
              </p:nvSpPr>
              <p:spPr bwMode="auto">
                <a:xfrm>
                  <a:off x="4384" y="2041"/>
                  <a:ext cx="1"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0" name="Line 3720">
                  <a:extLst>
                    <a:ext uri="{FF2B5EF4-FFF2-40B4-BE49-F238E27FC236}">
                      <a16:creationId xmlns:a16="http://schemas.microsoft.com/office/drawing/2014/main" id="{51E2F1A7-A611-45CF-BCAD-ACE039FB3A90}"/>
                    </a:ext>
                  </a:extLst>
                </p:cNvPr>
                <p:cNvSpPr>
                  <a:spLocks noChangeShapeType="1"/>
                </p:cNvSpPr>
                <p:nvPr/>
              </p:nvSpPr>
              <p:spPr bwMode="auto">
                <a:xfrm flipH="1">
                  <a:off x="4385" y="2092"/>
                  <a:ext cx="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1" name="Line 3721">
                  <a:extLst>
                    <a:ext uri="{FF2B5EF4-FFF2-40B4-BE49-F238E27FC236}">
                      <a16:creationId xmlns:a16="http://schemas.microsoft.com/office/drawing/2014/main" id="{BB0B78EC-53F6-4ED9-962C-68FDB3A56B1E}"/>
                    </a:ext>
                  </a:extLst>
                </p:cNvPr>
                <p:cNvSpPr>
                  <a:spLocks noChangeShapeType="1"/>
                </p:cNvSpPr>
                <p:nvPr/>
              </p:nvSpPr>
              <p:spPr bwMode="auto">
                <a:xfrm flipV="1">
                  <a:off x="4380" y="2136"/>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2" name="Line 3722">
                  <a:extLst>
                    <a:ext uri="{FF2B5EF4-FFF2-40B4-BE49-F238E27FC236}">
                      <a16:creationId xmlns:a16="http://schemas.microsoft.com/office/drawing/2014/main" id="{F4AFB3EF-4EAD-4AC6-B2DE-A0EB8AC870D7}"/>
                    </a:ext>
                  </a:extLst>
                </p:cNvPr>
                <p:cNvSpPr>
                  <a:spLocks noChangeShapeType="1"/>
                </p:cNvSpPr>
                <p:nvPr/>
              </p:nvSpPr>
              <p:spPr bwMode="auto">
                <a:xfrm flipV="1">
                  <a:off x="4371" y="2164"/>
                  <a:ext cx="14"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3" name="Line 3723">
                  <a:extLst>
                    <a:ext uri="{FF2B5EF4-FFF2-40B4-BE49-F238E27FC236}">
                      <a16:creationId xmlns:a16="http://schemas.microsoft.com/office/drawing/2014/main" id="{82A6B017-3D58-4516-8653-E18592CB4F5E}"/>
                    </a:ext>
                  </a:extLst>
                </p:cNvPr>
                <p:cNvSpPr>
                  <a:spLocks noChangeShapeType="1"/>
                </p:cNvSpPr>
                <p:nvPr/>
              </p:nvSpPr>
              <p:spPr bwMode="auto">
                <a:xfrm flipV="1">
                  <a:off x="4366" y="2193"/>
                  <a:ext cx="19"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4" name="Line 3724">
                  <a:extLst>
                    <a:ext uri="{FF2B5EF4-FFF2-40B4-BE49-F238E27FC236}">
                      <a16:creationId xmlns:a16="http://schemas.microsoft.com/office/drawing/2014/main" id="{32C59DA2-E331-4A92-80F1-1575FC2BBE4D}"/>
                    </a:ext>
                  </a:extLst>
                </p:cNvPr>
                <p:cNvSpPr>
                  <a:spLocks noChangeShapeType="1"/>
                </p:cNvSpPr>
                <p:nvPr/>
              </p:nvSpPr>
              <p:spPr bwMode="auto">
                <a:xfrm flipV="1">
                  <a:off x="4366" y="2222"/>
                  <a:ext cx="19"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5" name="Line 3725">
                  <a:extLst>
                    <a:ext uri="{FF2B5EF4-FFF2-40B4-BE49-F238E27FC236}">
                      <a16:creationId xmlns:a16="http://schemas.microsoft.com/office/drawing/2014/main" id="{D26FE30C-4691-4187-9EDF-65E4C592AE2E}"/>
                    </a:ext>
                  </a:extLst>
                </p:cNvPr>
                <p:cNvSpPr>
                  <a:spLocks noChangeShapeType="1"/>
                </p:cNvSpPr>
                <p:nvPr/>
              </p:nvSpPr>
              <p:spPr bwMode="auto">
                <a:xfrm flipV="1">
                  <a:off x="4372" y="2250"/>
                  <a:ext cx="13"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6" name="Line 3726">
                  <a:extLst>
                    <a:ext uri="{FF2B5EF4-FFF2-40B4-BE49-F238E27FC236}">
                      <a16:creationId xmlns:a16="http://schemas.microsoft.com/office/drawing/2014/main" id="{5C3D0059-5C20-469E-957B-8B2F153ECC93}"/>
                    </a:ext>
                  </a:extLst>
                </p:cNvPr>
                <p:cNvSpPr>
                  <a:spLocks noChangeShapeType="1"/>
                </p:cNvSpPr>
                <p:nvPr/>
              </p:nvSpPr>
              <p:spPr bwMode="auto">
                <a:xfrm flipV="1">
                  <a:off x="4381" y="2279"/>
                  <a:ext cx="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7" name="Line 3727">
                  <a:extLst>
                    <a:ext uri="{FF2B5EF4-FFF2-40B4-BE49-F238E27FC236}">
                      <a16:creationId xmlns:a16="http://schemas.microsoft.com/office/drawing/2014/main" id="{B2223EBC-1C16-4DA8-A8ED-BEE2D697BB66}"/>
                    </a:ext>
                  </a:extLst>
                </p:cNvPr>
                <p:cNvSpPr>
                  <a:spLocks noChangeShapeType="1"/>
                </p:cNvSpPr>
                <p:nvPr/>
              </p:nvSpPr>
              <p:spPr bwMode="auto">
                <a:xfrm flipH="1" flipV="1">
                  <a:off x="4385" y="2308"/>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8" name="Line 3728">
                  <a:extLst>
                    <a:ext uri="{FF2B5EF4-FFF2-40B4-BE49-F238E27FC236}">
                      <a16:creationId xmlns:a16="http://schemas.microsoft.com/office/drawing/2014/main" id="{FAED4474-AEBB-4CED-826F-465FC6346E2B}"/>
                    </a:ext>
                  </a:extLst>
                </p:cNvPr>
                <p:cNvSpPr>
                  <a:spLocks noChangeShapeType="1"/>
                </p:cNvSpPr>
                <p:nvPr/>
              </p:nvSpPr>
              <p:spPr bwMode="auto">
                <a:xfrm flipH="1">
                  <a:off x="4385" y="2333"/>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9" name="Line 3729">
                  <a:extLst>
                    <a:ext uri="{FF2B5EF4-FFF2-40B4-BE49-F238E27FC236}">
                      <a16:creationId xmlns:a16="http://schemas.microsoft.com/office/drawing/2014/main" id="{1BDF2F2B-E7AC-480C-A433-031D82923DE2}"/>
                    </a:ext>
                  </a:extLst>
                </p:cNvPr>
                <p:cNvSpPr>
                  <a:spLocks noChangeShapeType="1"/>
                </p:cNvSpPr>
                <p:nvPr/>
              </p:nvSpPr>
              <p:spPr bwMode="auto">
                <a:xfrm flipH="1">
                  <a:off x="4385" y="2362"/>
                  <a:ext cx="3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0" name="Line 3730">
                  <a:extLst>
                    <a:ext uri="{FF2B5EF4-FFF2-40B4-BE49-F238E27FC236}">
                      <a16:creationId xmlns:a16="http://schemas.microsoft.com/office/drawing/2014/main" id="{289B4C2D-E670-4BA6-93E0-92B8AED2F17C}"/>
                    </a:ext>
                  </a:extLst>
                </p:cNvPr>
                <p:cNvSpPr>
                  <a:spLocks noChangeShapeType="1"/>
                </p:cNvSpPr>
                <p:nvPr/>
              </p:nvSpPr>
              <p:spPr bwMode="auto">
                <a:xfrm flipH="1" flipV="1">
                  <a:off x="4385" y="2394"/>
                  <a:ext cx="4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1" name="Line 3731">
                  <a:extLst>
                    <a:ext uri="{FF2B5EF4-FFF2-40B4-BE49-F238E27FC236}">
                      <a16:creationId xmlns:a16="http://schemas.microsoft.com/office/drawing/2014/main" id="{A0BBBBDC-5A3F-4E01-BE53-51346FB0B7C5}"/>
                    </a:ext>
                  </a:extLst>
                </p:cNvPr>
                <p:cNvSpPr>
                  <a:spLocks noChangeShapeType="1"/>
                </p:cNvSpPr>
                <p:nvPr/>
              </p:nvSpPr>
              <p:spPr bwMode="auto">
                <a:xfrm flipH="1" flipV="1">
                  <a:off x="4385" y="2423"/>
                  <a:ext cx="3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2" name="Line 3732">
                  <a:extLst>
                    <a:ext uri="{FF2B5EF4-FFF2-40B4-BE49-F238E27FC236}">
                      <a16:creationId xmlns:a16="http://schemas.microsoft.com/office/drawing/2014/main" id="{3A2C5F20-A446-4CF9-AE35-7C3553EB8E9B}"/>
                    </a:ext>
                  </a:extLst>
                </p:cNvPr>
                <p:cNvSpPr>
                  <a:spLocks noChangeShapeType="1"/>
                </p:cNvSpPr>
                <p:nvPr/>
              </p:nvSpPr>
              <p:spPr bwMode="auto">
                <a:xfrm flipH="1" flipV="1">
                  <a:off x="4385" y="2452"/>
                  <a:ext cx="2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3" name="Line 3733">
                  <a:extLst>
                    <a:ext uri="{FF2B5EF4-FFF2-40B4-BE49-F238E27FC236}">
                      <a16:creationId xmlns:a16="http://schemas.microsoft.com/office/drawing/2014/main" id="{8DA1F885-488F-44E6-939F-B1C593B53F2B}"/>
                    </a:ext>
                  </a:extLst>
                </p:cNvPr>
                <p:cNvSpPr>
                  <a:spLocks noChangeShapeType="1"/>
                </p:cNvSpPr>
                <p:nvPr/>
              </p:nvSpPr>
              <p:spPr bwMode="auto">
                <a:xfrm flipV="1">
                  <a:off x="4380" y="2480"/>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4" name="Line 3734">
                  <a:extLst>
                    <a:ext uri="{FF2B5EF4-FFF2-40B4-BE49-F238E27FC236}">
                      <a16:creationId xmlns:a16="http://schemas.microsoft.com/office/drawing/2014/main" id="{7FC7F989-7F1B-4DBD-98F1-F7A0858C625D}"/>
                    </a:ext>
                  </a:extLst>
                </p:cNvPr>
                <p:cNvSpPr>
                  <a:spLocks noChangeShapeType="1"/>
                </p:cNvSpPr>
                <p:nvPr/>
              </p:nvSpPr>
              <p:spPr bwMode="auto">
                <a:xfrm>
                  <a:off x="4355" y="2507"/>
                  <a:ext cx="3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5" name="Line 3735">
                  <a:extLst>
                    <a:ext uri="{FF2B5EF4-FFF2-40B4-BE49-F238E27FC236}">
                      <a16:creationId xmlns:a16="http://schemas.microsoft.com/office/drawing/2014/main" id="{65BC30EB-0FAC-4DA9-A998-CE20967CDAB1}"/>
                    </a:ext>
                  </a:extLst>
                </p:cNvPr>
                <p:cNvSpPr>
                  <a:spLocks noChangeShapeType="1"/>
                </p:cNvSpPr>
                <p:nvPr/>
              </p:nvSpPr>
              <p:spPr bwMode="auto">
                <a:xfrm>
                  <a:off x="4339" y="2530"/>
                  <a:ext cx="4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6" name="Line 3736">
                  <a:extLst>
                    <a:ext uri="{FF2B5EF4-FFF2-40B4-BE49-F238E27FC236}">
                      <a16:creationId xmlns:a16="http://schemas.microsoft.com/office/drawing/2014/main" id="{FAB5D9F5-E4E6-46BE-95C4-6732BC2122AD}"/>
                    </a:ext>
                  </a:extLst>
                </p:cNvPr>
                <p:cNvSpPr>
                  <a:spLocks noChangeShapeType="1"/>
                </p:cNvSpPr>
                <p:nvPr/>
              </p:nvSpPr>
              <p:spPr bwMode="auto">
                <a:xfrm>
                  <a:off x="4335" y="2557"/>
                  <a:ext cx="5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7" name="Line 3737">
                  <a:extLst>
                    <a:ext uri="{FF2B5EF4-FFF2-40B4-BE49-F238E27FC236}">
                      <a16:creationId xmlns:a16="http://schemas.microsoft.com/office/drawing/2014/main" id="{0A588385-95D8-4C0A-8D03-A03F6AB927EA}"/>
                    </a:ext>
                  </a:extLst>
                </p:cNvPr>
                <p:cNvSpPr>
                  <a:spLocks noChangeShapeType="1"/>
                </p:cNvSpPr>
                <p:nvPr/>
              </p:nvSpPr>
              <p:spPr bwMode="auto">
                <a:xfrm>
                  <a:off x="4342" y="2587"/>
                  <a:ext cx="4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8" name="Line 3738">
                  <a:extLst>
                    <a:ext uri="{FF2B5EF4-FFF2-40B4-BE49-F238E27FC236}">
                      <a16:creationId xmlns:a16="http://schemas.microsoft.com/office/drawing/2014/main" id="{601B0D57-214D-46AB-808B-82E719854791}"/>
                    </a:ext>
                  </a:extLst>
                </p:cNvPr>
                <p:cNvSpPr>
                  <a:spLocks noChangeShapeType="1"/>
                </p:cNvSpPr>
                <p:nvPr/>
              </p:nvSpPr>
              <p:spPr bwMode="auto">
                <a:xfrm flipV="1">
                  <a:off x="4392" y="1705"/>
                  <a:ext cx="2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9" name="Line 3739">
                  <a:extLst>
                    <a:ext uri="{FF2B5EF4-FFF2-40B4-BE49-F238E27FC236}">
                      <a16:creationId xmlns:a16="http://schemas.microsoft.com/office/drawing/2014/main" id="{A6DA3E10-77F9-49BE-9571-8C37669DD4E5}"/>
                    </a:ext>
                  </a:extLst>
                </p:cNvPr>
                <p:cNvSpPr>
                  <a:spLocks noChangeShapeType="1"/>
                </p:cNvSpPr>
                <p:nvPr/>
              </p:nvSpPr>
              <p:spPr bwMode="auto">
                <a:xfrm flipV="1">
                  <a:off x="4408" y="1733"/>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0" name="Line 3740">
                  <a:extLst>
                    <a:ext uri="{FF2B5EF4-FFF2-40B4-BE49-F238E27FC236}">
                      <a16:creationId xmlns:a16="http://schemas.microsoft.com/office/drawing/2014/main" id="{216E0CBE-E21E-4A75-9613-BAF171DA94B8}"/>
                    </a:ext>
                  </a:extLst>
                </p:cNvPr>
                <p:cNvSpPr>
                  <a:spLocks noChangeShapeType="1"/>
                </p:cNvSpPr>
                <p:nvPr/>
              </p:nvSpPr>
              <p:spPr bwMode="auto">
                <a:xfrm flipH="1" flipV="1">
                  <a:off x="4413" y="1762"/>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1" name="Line 3741">
                  <a:extLst>
                    <a:ext uri="{FF2B5EF4-FFF2-40B4-BE49-F238E27FC236}">
                      <a16:creationId xmlns:a16="http://schemas.microsoft.com/office/drawing/2014/main" id="{A420A9F2-32D2-4377-A9CD-759D138DB244}"/>
                    </a:ext>
                  </a:extLst>
                </p:cNvPr>
                <p:cNvSpPr>
                  <a:spLocks noChangeShapeType="1"/>
                </p:cNvSpPr>
                <p:nvPr/>
              </p:nvSpPr>
              <p:spPr bwMode="auto">
                <a:xfrm flipH="1" flipV="1">
                  <a:off x="4413" y="1791"/>
                  <a:ext cx="2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2" name="Line 3742">
                  <a:extLst>
                    <a:ext uri="{FF2B5EF4-FFF2-40B4-BE49-F238E27FC236}">
                      <a16:creationId xmlns:a16="http://schemas.microsoft.com/office/drawing/2014/main" id="{4F7182EB-EA8F-4AE2-8EF9-529D4001FA7D}"/>
                    </a:ext>
                  </a:extLst>
                </p:cNvPr>
                <p:cNvSpPr>
                  <a:spLocks noChangeShapeType="1"/>
                </p:cNvSpPr>
                <p:nvPr/>
              </p:nvSpPr>
              <p:spPr bwMode="auto">
                <a:xfrm flipH="1" flipV="1">
                  <a:off x="4413" y="1820"/>
                  <a:ext cx="2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3" name="Line 3743">
                  <a:extLst>
                    <a:ext uri="{FF2B5EF4-FFF2-40B4-BE49-F238E27FC236}">
                      <a16:creationId xmlns:a16="http://schemas.microsoft.com/office/drawing/2014/main" id="{C00EC4B6-0599-42D5-8E73-750238AABF69}"/>
                    </a:ext>
                  </a:extLst>
                </p:cNvPr>
                <p:cNvSpPr>
                  <a:spLocks noChangeShapeType="1"/>
                </p:cNvSpPr>
                <p:nvPr/>
              </p:nvSpPr>
              <p:spPr bwMode="auto">
                <a:xfrm flipH="1" flipV="1">
                  <a:off x="4413" y="1848"/>
                  <a:ext cx="22"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4" name="Line 3744">
                  <a:extLst>
                    <a:ext uri="{FF2B5EF4-FFF2-40B4-BE49-F238E27FC236}">
                      <a16:creationId xmlns:a16="http://schemas.microsoft.com/office/drawing/2014/main" id="{0B54B27B-EAEA-43B5-96E3-ABF55F21D584}"/>
                    </a:ext>
                  </a:extLst>
                </p:cNvPr>
                <p:cNvSpPr>
                  <a:spLocks noChangeShapeType="1"/>
                </p:cNvSpPr>
                <p:nvPr/>
              </p:nvSpPr>
              <p:spPr bwMode="auto">
                <a:xfrm flipH="1" flipV="1">
                  <a:off x="4413" y="1877"/>
                  <a:ext cx="2"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5" name="Line 3745">
                  <a:extLst>
                    <a:ext uri="{FF2B5EF4-FFF2-40B4-BE49-F238E27FC236}">
                      <a16:creationId xmlns:a16="http://schemas.microsoft.com/office/drawing/2014/main" id="{685FE9D1-FF11-4996-949C-3AA4D06666A3}"/>
                    </a:ext>
                  </a:extLst>
                </p:cNvPr>
                <p:cNvSpPr>
                  <a:spLocks noChangeShapeType="1"/>
                </p:cNvSpPr>
                <p:nvPr/>
              </p:nvSpPr>
              <p:spPr bwMode="auto">
                <a:xfrm flipV="1">
                  <a:off x="4387" y="1906"/>
                  <a:ext cx="26"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6" name="Line 3746">
                  <a:extLst>
                    <a:ext uri="{FF2B5EF4-FFF2-40B4-BE49-F238E27FC236}">
                      <a16:creationId xmlns:a16="http://schemas.microsoft.com/office/drawing/2014/main" id="{A98D88EA-CE87-46E8-AD9E-FD6BBEC62F3B}"/>
                    </a:ext>
                  </a:extLst>
                </p:cNvPr>
                <p:cNvSpPr>
                  <a:spLocks noChangeShapeType="1"/>
                </p:cNvSpPr>
                <p:nvPr/>
              </p:nvSpPr>
              <p:spPr bwMode="auto">
                <a:xfrm flipV="1">
                  <a:off x="4362" y="1935"/>
                  <a:ext cx="51"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7" name="Line 3747">
                  <a:extLst>
                    <a:ext uri="{FF2B5EF4-FFF2-40B4-BE49-F238E27FC236}">
                      <a16:creationId xmlns:a16="http://schemas.microsoft.com/office/drawing/2014/main" id="{80ACBC3C-FB72-41BE-8557-60FEC87D9D7D}"/>
                    </a:ext>
                  </a:extLst>
                </p:cNvPr>
                <p:cNvSpPr>
                  <a:spLocks noChangeShapeType="1"/>
                </p:cNvSpPr>
                <p:nvPr/>
              </p:nvSpPr>
              <p:spPr bwMode="auto">
                <a:xfrm flipV="1">
                  <a:off x="4350" y="1963"/>
                  <a:ext cx="6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8" name="Line 3748">
                  <a:extLst>
                    <a:ext uri="{FF2B5EF4-FFF2-40B4-BE49-F238E27FC236}">
                      <a16:creationId xmlns:a16="http://schemas.microsoft.com/office/drawing/2014/main" id="{E4170BC9-DD21-47AC-BD34-80F695A4AC6C}"/>
                    </a:ext>
                  </a:extLst>
                </p:cNvPr>
                <p:cNvSpPr>
                  <a:spLocks noChangeShapeType="1"/>
                </p:cNvSpPr>
                <p:nvPr/>
              </p:nvSpPr>
              <p:spPr bwMode="auto">
                <a:xfrm>
                  <a:off x="4357" y="1977"/>
                  <a:ext cx="5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9" name="Line 3749">
                  <a:extLst>
                    <a:ext uri="{FF2B5EF4-FFF2-40B4-BE49-F238E27FC236}">
                      <a16:creationId xmlns:a16="http://schemas.microsoft.com/office/drawing/2014/main" id="{095BB08D-FAE2-49F6-AE4B-CAC8D325961B}"/>
                    </a:ext>
                  </a:extLst>
                </p:cNvPr>
                <p:cNvSpPr>
                  <a:spLocks noChangeShapeType="1"/>
                </p:cNvSpPr>
                <p:nvPr/>
              </p:nvSpPr>
              <p:spPr bwMode="auto">
                <a:xfrm>
                  <a:off x="4378" y="1985"/>
                  <a:ext cx="35"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0" name="Line 3750">
                  <a:extLst>
                    <a:ext uri="{FF2B5EF4-FFF2-40B4-BE49-F238E27FC236}">
                      <a16:creationId xmlns:a16="http://schemas.microsoft.com/office/drawing/2014/main" id="{324194F8-0A66-4C44-8F64-7C5D033E0ECB}"/>
                    </a:ext>
                  </a:extLst>
                </p:cNvPr>
                <p:cNvSpPr>
                  <a:spLocks noChangeShapeType="1"/>
                </p:cNvSpPr>
                <p:nvPr/>
              </p:nvSpPr>
              <p:spPr bwMode="auto">
                <a:xfrm>
                  <a:off x="4402" y="2007"/>
                  <a:ext cx="11"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1" name="Line 3751">
                  <a:extLst>
                    <a:ext uri="{FF2B5EF4-FFF2-40B4-BE49-F238E27FC236}">
                      <a16:creationId xmlns:a16="http://schemas.microsoft.com/office/drawing/2014/main" id="{5243CA20-2EB5-44F5-BC88-A7B402D083AA}"/>
                    </a:ext>
                  </a:extLst>
                </p:cNvPr>
                <p:cNvSpPr>
                  <a:spLocks noChangeShapeType="1"/>
                </p:cNvSpPr>
                <p:nvPr/>
              </p:nvSpPr>
              <p:spPr bwMode="auto">
                <a:xfrm flipH="1">
                  <a:off x="4413" y="2046"/>
                  <a:ext cx="4"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2" name="Line 3752">
                  <a:extLst>
                    <a:ext uri="{FF2B5EF4-FFF2-40B4-BE49-F238E27FC236}">
                      <a16:creationId xmlns:a16="http://schemas.microsoft.com/office/drawing/2014/main" id="{2C033E19-610A-4EF7-94B1-BAA3FE6F7985}"/>
                    </a:ext>
                  </a:extLst>
                </p:cNvPr>
                <p:cNvSpPr>
                  <a:spLocks noChangeShapeType="1"/>
                </p:cNvSpPr>
                <p:nvPr/>
              </p:nvSpPr>
              <p:spPr bwMode="auto">
                <a:xfrm flipH="1">
                  <a:off x="4413" y="2096"/>
                  <a:ext cx="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3" name="Line 3753">
                  <a:extLst>
                    <a:ext uri="{FF2B5EF4-FFF2-40B4-BE49-F238E27FC236}">
                      <a16:creationId xmlns:a16="http://schemas.microsoft.com/office/drawing/2014/main" id="{B14586BA-0B8A-4C99-8A98-A45102F5A336}"/>
                    </a:ext>
                  </a:extLst>
                </p:cNvPr>
                <p:cNvSpPr>
                  <a:spLocks noChangeShapeType="1"/>
                </p:cNvSpPr>
                <p:nvPr/>
              </p:nvSpPr>
              <p:spPr bwMode="auto">
                <a:xfrm flipV="1">
                  <a:off x="4409" y="2136"/>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4" name="Line 3754">
                  <a:extLst>
                    <a:ext uri="{FF2B5EF4-FFF2-40B4-BE49-F238E27FC236}">
                      <a16:creationId xmlns:a16="http://schemas.microsoft.com/office/drawing/2014/main" id="{BD3844C0-09CA-49A0-A8A1-4A5DEE3D393A}"/>
                    </a:ext>
                  </a:extLst>
                </p:cNvPr>
                <p:cNvSpPr>
                  <a:spLocks noChangeShapeType="1"/>
                </p:cNvSpPr>
                <p:nvPr/>
              </p:nvSpPr>
              <p:spPr bwMode="auto">
                <a:xfrm flipV="1">
                  <a:off x="4398" y="2164"/>
                  <a:ext cx="15"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5" name="Line 3755">
                  <a:extLst>
                    <a:ext uri="{FF2B5EF4-FFF2-40B4-BE49-F238E27FC236}">
                      <a16:creationId xmlns:a16="http://schemas.microsoft.com/office/drawing/2014/main" id="{FE2CC660-6DBA-4505-A8DE-9384A9F88F7A}"/>
                    </a:ext>
                  </a:extLst>
                </p:cNvPr>
                <p:cNvSpPr>
                  <a:spLocks noChangeShapeType="1"/>
                </p:cNvSpPr>
                <p:nvPr/>
              </p:nvSpPr>
              <p:spPr bwMode="auto">
                <a:xfrm flipV="1">
                  <a:off x="4392" y="2193"/>
                  <a:ext cx="21"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6" name="Line 3756">
                  <a:extLst>
                    <a:ext uri="{FF2B5EF4-FFF2-40B4-BE49-F238E27FC236}">
                      <a16:creationId xmlns:a16="http://schemas.microsoft.com/office/drawing/2014/main" id="{8C0BE8AE-E93F-445F-B4C9-68258D9E9810}"/>
                    </a:ext>
                  </a:extLst>
                </p:cNvPr>
                <p:cNvSpPr>
                  <a:spLocks noChangeShapeType="1"/>
                </p:cNvSpPr>
                <p:nvPr/>
              </p:nvSpPr>
              <p:spPr bwMode="auto">
                <a:xfrm flipV="1">
                  <a:off x="4394" y="2222"/>
                  <a:ext cx="19"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7" name="Line 3757">
                  <a:extLst>
                    <a:ext uri="{FF2B5EF4-FFF2-40B4-BE49-F238E27FC236}">
                      <a16:creationId xmlns:a16="http://schemas.microsoft.com/office/drawing/2014/main" id="{E4C6F4CB-E185-438D-BF5A-583746D9B957}"/>
                    </a:ext>
                  </a:extLst>
                </p:cNvPr>
                <p:cNvSpPr>
                  <a:spLocks noChangeShapeType="1"/>
                </p:cNvSpPr>
                <p:nvPr/>
              </p:nvSpPr>
              <p:spPr bwMode="auto">
                <a:xfrm flipV="1">
                  <a:off x="4402" y="2250"/>
                  <a:ext cx="1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8" name="Line 3758">
                  <a:extLst>
                    <a:ext uri="{FF2B5EF4-FFF2-40B4-BE49-F238E27FC236}">
                      <a16:creationId xmlns:a16="http://schemas.microsoft.com/office/drawing/2014/main" id="{9E4D950E-656A-4E38-82E5-79A40E13181B}"/>
                    </a:ext>
                  </a:extLst>
                </p:cNvPr>
                <p:cNvSpPr>
                  <a:spLocks noChangeShapeType="1"/>
                </p:cNvSpPr>
                <p:nvPr/>
              </p:nvSpPr>
              <p:spPr bwMode="auto">
                <a:xfrm flipV="1">
                  <a:off x="4412" y="2279"/>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9" name="Line 3759">
                  <a:extLst>
                    <a:ext uri="{FF2B5EF4-FFF2-40B4-BE49-F238E27FC236}">
                      <a16:creationId xmlns:a16="http://schemas.microsoft.com/office/drawing/2014/main" id="{627EE87C-A0C0-4046-9CA9-396FA7CFF1B9}"/>
                    </a:ext>
                  </a:extLst>
                </p:cNvPr>
                <p:cNvSpPr>
                  <a:spLocks noChangeShapeType="1"/>
                </p:cNvSpPr>
                <p:nvPr/>
              </p:nvSpPr>
              <p:spPr bwMode="auto">
                <a:xfrm flipH="1">
                  <a:off x="4413" y="2304"/>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0" name="Line 3760">
                  <a:extLst>
                    <a:ext uri="{FF2B5EF4-FFF2-40B4-BE49-F238E27FC236}">
                      <a16:creationId xmlns:a16="http://schemas.microsoft.com/office/drawing/2014/main" id="{8F212B19-2EA4-4A8A-A683-97603B38050A}"/>
                    </a:ext>
                  </a:extLst>
                </p:cNvPr>
                <p:cNvSpPr>
                  <a:spLocks noChangeShapeType="1"/>
                </p:cNvSpPr>
                <p:nvPr/>
              </p:nvSpPr>
              <p:spPr bwMode="auto">
                <a:xfrm flipH="1">
                  <a:off x="4413" y="2329"/>
                  <a:ext cx="2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1" name="Line 3761">
                  <a:extLst>
                    <a:ext uri="{FF2B5EF4-FFF2-40B4-BE49-F238E27FC236}">
                      <a16:creationId xmlns:a16="http://schemas.microsoft.com/office/drawing/2014/main" id="{E5588760-964E-4E3B-A7DD-7F8D2F742413}"/>
                    </a:ext>
                  </a:extLst>
                </p:cNvPr>
                <p:cNvSpPr>
                  <a:spLocks noChangeShapeType="1"/>
                </p:cNvSpPr>
                <p:nvPr/>
              </p:nvSpPr>
              <p:spPr bwMode="auto">
                <a:xfrm flipH="1">
                  <a:off x="4413" y="2361"/>
                  <a:ext cx="2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2" name="Line 3762">
                  <a:extLst>
                    <a:ext uri="{FF2B5EF4-FFF2-40B4-BE49-F238E27FC236}">
                      <a16:creationId xmlns:a16="http://schemas.microsoft.com/office/drawing/2014/main" id="{41C44C8D-52E3-46B2-9202-C2953FF5C6B1}"/>
                    </a:ext>
                  </a:extLst>
                </p:cNvPr>
                <p:cNvSpPr>
                  <a:spLocks noChangeShapeType="1"/>
                </p:cNvSpPr>
                <p:nvPr/>
              </p:nvSpPr>
              <p:spPr bwMode="auto">
                <a:xfrm flipH="1" flipV="1">
                  <a:off x="4413" y="2394"/>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3" name="Line 3763">
                  <a:extLst>
                    <a:ext uri="{FF2B5EF4-FFF2-40B4-BE49-F238E27FC236}">
                      <a16:creationId xmlns:a16="http://schemas.microsoft.com/office/drawing/2014/main" id="{A4ACFC0B-60BD-4062-B88C-1D6444C5B756}"/>
                    </a:ext>
                  </a:extLst>
                </p:cNvPr>
                <p:cNvSpPr>
                  <a:spLocks noChangeShapeType="1"/>
                </p:cNvSpPr>
                <p:nvPr/>
              </p:nvSpPr>
              <p:spPr bwMode="auto">
                <a:xfrm flipH="1" flipV="1">
                  <a:off x="4413" y="2423"/>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4" name="Line 3764">
                  <a:extLst>
                    <a:ext uri="{FF2B5EF4-FFF2-40B4-BE49-F238E27FC236}">
                      <a16:creationId xmlns:a16="http://schemas.microsoft.com/office/drawing/2014/main" id="{78DE8032-C610-457E-8EF2-774EA04CBEB5}"/>
                    </a:ext>
                  </a:extLst>
                </p:cNvPr>
                <p:cNvSpPr>
                  <a:spLocks noChangeShapeType="1"/>
                </p:cNvSpPr>
                <p:nvPr/>
              </p:nvSpPr>
              <p:spPr bwMode="auto">
                <a:xfrm flipH="1" flipV="1">
                  <a:off x="4413" y="2452"/>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5" name="Line 3765">
                  <a:extLst>
                    <a:ext uri="{FF2B5EF4-FFF2-40B4-BE49-F238E27FC236}">
                      <a16:creationId xmlns:a16="http://schemas.microsoft.com/office/drawing/2014/main" id="{159CAFB6-7797-4E10-9264-6564692CA816}"/>
                    </a:ext>
                  </a:extLst>
                </p:cNvPr>
                <p:cNvSpPr>
                  <a:spLocks noChangeShapeType="1"/>
                </p:cNvSpPr>
                <p:nvPr/>
              </p:nvSpPr>
              <p:spPr bwMode="auto">
                <a:xfrm flipV="1">
                  <a:off x="4393" y="2480"/>
                  <a:ext cx="2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6" name="Line 3766">
                  <a:extLst>
                    <a:ext uri="{FF2B5EF4-FFF2-40B4-BE49-F238E27FC236}">
                      <a16:creationId xmlns:a16="http://schemas.microsoft.com/office/drawing/2014/main" id="{B945306B-4E00-45C2-AFC9-CA75A90CFFBE}"/>
                    </a:ext>
                  </a:extLst>
                </p:cNvPr>
                <p:cNvSpPr>
                  <a:spLocks noChangeShapeType="1"/>
                </p:cNvSpPr>
                <p:nvPr/>
              </p:nvSpPr>
              <p:spPr bwMode="auto">
                <a:xfrm flipV="1">
                  <a:off x="4374" y="2509"/>
                  <a:ext cx="3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7" name="Line 3767">
                  <a:extLst>
                    <a:ext uri="{FF2B5EF4-FFF2-40B4-BE49-F238E27FC236}">
                      <a16:creationId xmlns:a16="http://schemas.microsoft.com/office/drawing/2014/main" id="{970E52F7-1A37-4ED0-A440-CF31C576431B}"/>
                    </a:ext>
                  </a:extLst>
                </p:cNvPr>
                <p:cNvSpPr>
                  <a:spLocks noChangeShapeType="1"/>
                </p:cNvSpPr>
                <p:nvPr/>
              </p:nvSpPr>
              <p:spPr bwMode="auto">
                <a:xfrm>
                  <a:off x="4365" y="2534"/>
                  <a:ext cx="4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8" name="Line 3768">
                  <a:extLst>
                    <a:ext uri="{FF2B5EF4-FFF2-40B4-BE49-F238E27FC236}">
                      <a16:creationId xmlns:a16="http://schemas.microsoft.com/office/drawing/2014/main" id="{97EB6F3A-0B47-424B-B4B1-E9EAA5B6C3A9}"/>
                    </a:ext>
                  </a:extLst>
                </p:cNvPr>
                <p:cNvSpPr>
                  <a:spLocks noChangeShapeType="1"/>
                </p:cNvSpPr>
                <p:nvPr/>
              </p:nvSpPr>
              <p:spPr bwMode="auto">
                <a:xfrm>
                  <a:off x="4366" y="2561"/>
                  <a:ext cx="4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9" name="Line 3769">
                  <a:extLst>
                    <a:ext uri="{FF2B5EF4-FFF2-40B4-BE49-F238E27FC236}">
                      <a16:creationId xmlns:a16="http://schemas.microsoft.com/office/drawing/2014/main" id="{943C1ADF-97D7-4058-97B9-3E914F2BDF78}"/>
                    </a:ext>
                  </a:extLst>
                </p:cNvPr>
                <p:cNvSpPr>
                  <a:spLocks noChangeShapeType="1"/>
                </p:cNvSpPr>
                <p:nvPr/>
              </p:nvSpPr>
              <p:spPr bwMode="auto">
                <a:xfrm>
                  <a:off x="4377" y="2592"/>
                  <a:ext cx="3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0" name="Line 3770">
                  <a:extLst>
                    <a:ext uri="{FF2B5EF4-FFF2-40B4-BE49-F238E27FC236}">
                      <a16:creationId xmlns:a16="http://schemas.microsoft.com/office/drawing/2014/main" id="{F98E57E9-9C5E-41B7-A0D8-F014E1F09A86}"/>
                    </a:ext>
                  </a:extLst>
                </p:cNvPr>
                <p:cNvSpPr>
                  <a:spLocks noChangeShapeType="1"/>
                </p:cNvSpPr>
                <p:nvPr/>
              </p:nvSpPr>
              <p:spPr bwMode="auto">
                <a:xfrm flipV="1">
                  <a:off x="4431" y="170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1" name="Line 3771">
                  <a:extLst>
                    <a:ext uri="{FF2B5EF4-FFF2-40B4-BE49-F238E27FC236}">
                      <a16:creationId xmlns:a16="http://schemas.microsoft.com/office/drawing/2014/main" id="{613EAA4D-BBE1-40A1-B210-689B3A5C466B}"/>
                    </a:ext>
                  </a:extLst>
                </p:cNvPr>
                <p:cNvSpPr>
                  <a:spLocks noChangeShapeType="1"/>
                </p:cNvSpPr>
                <p:nvPr/>
              </p:nvSpPr>
              <p:spPr bwMode="auto">
                <a:xfrm flipH="1" flipV="1">
                  <a:off x="4442" y="1733"/>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2" name="Line 3772">
                  <a:extLst>
                    <a:ext uri="{FF2B5EF4-FFF2-40B4-BE49-F238E27FC236}">
                      <a16:creationId xmlns:a16="http://schemas.microsoft.com/office/drawing/2014/main" id="{AC3484F3-280D-4CC4-9DFE-358A0FC0E293}"/>
                    </a:ext>
                  </a:extLst>
                </p:cNvPr>
                <p:cNvSpPr>
                  <a:spLocks noChangeShapeType="1"/>
                </p:cNvSpPr>
                <p:nvPr/>
              </p:nvSpPr>
              <p:spPr bwMode="auto">
                <a:xfrm flipH="1" flipV="1">
                  <a:off x="4442" y="1762"/>
                  <a:ext cx="1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3" name="Line 3773">
                  <a:extLst>
                    <a:ext uri="{FF2B5EF4-FFF2-40B4-BE49-F238E27FC236}">
                      <a16:creationId xmlns:a16="http://schemas.microsoft.com/office/drawing/2014/main" id="{2BF5F08F-5A93-48B5-A95C-34D64041D3BB}"/>
                    </a:ext>
                  </a:extLst>
                </p:cNvPr>
                <p:cNvSpPr>
                  <a:spLocks noChangeShapeType="1"/>
                </p:cNvSpPr>
                <p:nvPr/>
              </p:nvSpPr>
              <p:spPr bwMode="auto">
                <a:xfrm flipH="1" flipV="1">
                  <a:off x="4442" y="1791"/>
                  <a:ext cx="2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4" name="Line 3774">
                  <a:extLst>
                    <a:ext uri="{FF2B5EF4-FFF2-40B4-BE49-F238E27FC236}">
                      <a16:creationId xmlns:a16="http://schemas.microsoft.com/office/drawing/2014/main" id="{FE469864-9426-4C43-82EE-CA0E9EF1744B}"/>
                    </a:ext>
                  </a:extLst>
                </p:cNvPr>
                <p:cNvSpPr>
                  <a:spLocks noChangeShapeType="1"/>
                </p:cNvSpPr>
                <p:nvPr/>
              </p:nvSpPr>
              <p:spPr bwMode="auto">
                <a:xfrm flipH="1" flipV="1">
                  <a:off x="4442" y="1820"/>
                  <a:ext cx="2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5" name="Line 3775">
                  <a:extLst>
                    <a:ext uri="{FF2B5EF4-FFF2-40B4-BE49-F238E27FC236}">
                      <a16:creationId xmlns:a16="http://schemas.microsoft.com/office/drawing/2014/main" id="{553E7410-3048-484F-AEBA-71A735F9AAE6}"/>
                    </a:ext>
                  </a:extLst>
                </p:cNvPr>
                <p:cNvSpPr>
                  <a:spLocks noChangeShapeType="1"/>
                </p:cNvSpPr>
                <p:nvPr/>
              </p:nvSpPr>
              <p:spPr bwMode="auto">
                <a:xfrm flipH="1" flipV="1">
                  <a:off x="4442" y="1848"/>
                  <a:ext cx="23"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6" name="Line 3776">
                  <a:extLst>
                    <a:ext uri="{FF2B5EF4-FFF2-40B4-BE49-F238E27FC236}">
                      <a16:creationId xmlns:a16="http://schemas.microsoft.com/office/drawing/2014/main" id="{DBB7AE62-905C-44DA-AE9D-B78FB663E48F}"/>
                    </a:ext>
                  </a:extLst>
                </p:cNvPr>
                <p:cNvSpPr>
                  <a:spLocks noChangeShapeType="1"/>
                </p:cNvSpPr>
                <p:nvPr/>
              </p:nvSpPr>
              <p:spPr bwMode="auto">
                <a:xfrm flipH="1" flipV="1">
                  <a:off x="4442" y="1877"/>
                  <a:ext cx="6"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7" name="Line 3777">
                  <a:extLst>
                    <a:ext uri="{FF2B5EF4-FFF2-40B4-BE49-F238E27FC236}">
                      <a16:creationId xmlns:a16="http://schemas.microsoft.com/office/drawing/2014/main" id="{63F7DBB6-6671-467E-8199-C40FED69A8CC}"/>
                    </a:ext>
                  </a:extLst>
                </p:cNvPr>
                <p:cNvSpPr>
                  <a:spLocks noChangeShapeType="1"/>
                </p:cNvSpPr>
                <p:nvPr/>
              </p:nvSpPr>
              <p:spPr bwMode="auto">
                <a:xfrm flipV="1">
                  <a:off x="4423" y="1906"/>
                  <a:ext cx="19"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8" name="Line 3778">
                  <a:extLst>
                    <a:ext uri="{FF2B5EF4-FFF2-40B4-BE49-F238E27FC236}">
                      <a16:creationId xmlns:a16="http://schemas.microsoft.com/office/drawing/2014/main" id="{CD115340-1500-4004-98C1-AD160BFB683A}"/>
                    </a:ext>
                  </a:extLst>
                </p:cNvPr>
                <p:cNvSpPr>
                  <a:spLocks noChangeShapeType="1"/>
                </p:cNvSpPr>
                <p:nvPr/>
              </p:nvSpPr>
              <p:spPr bwMode="auto">
                <a:xfrm flipV="1">
                  <a:off x="4400" y="1935"/>
                  <a:ext cx="4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9" name="Line 3779">
                  <a:extLst>
                    <a:ext uri="{FF2B5EF4-FFF2-40B4-BE49-F238E27FC236}">
                      <a16:creationId xmlns:a16="http://schemas.microsoft.com/office/drawing/2014/main" id="{4D23FBCB-86DC-4E0B-9E7D-C5D535089C6E}"/>
                    </a:ext>
                  </a:extLst>
                </p:cNvPr>
                <p:cNvSpPr>
                  <a:spLocks noChangeShapeType="1"/>
                </p:cNvSpPr>
                <p:nvPr/>
              </p:nvSpPr>
              <p:spPr bwMode="auto">
                <a:xfrm flipV="1">
                  <a:off x="4390" y="1963"/>
                  <a:ext cx="5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0" name="Line 3780">
                  <a:extLst>
                    <a:ext uri="{FF2B5EF4-FFF2-40B4-BE49-F238E27FC236}">
                      <a16:creationId xmlns:a16="http://schemas.microsoft.com/office/drawing/2014/main" id="{EBCBE538-7814-405A-B08D-91EC01A87289}"/>
                    </a:ext>
                  </a:extLst>
                </p:cNvPr>
                <p:cNvSpPr>
                  <a:spLocks noChangeShapeType="1"/>
                </p:cNvSpPr>
                <p:nvPr/>
              </p:nvSpPr>
              <p:spPr bwMode="auto">
                <a:xfrm>
                  <a:off x="4398" y="1978"/>
                  <a:ext cx="4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1" name="Line 3781">
                  <a:extLst>
                    <a:ext uri="{FF2B5EF4-FFF2-40B4-BE49-F238E27FC236}">
                      <a16:creationId xmlns:a16="http://schemas.microsoft.com/office/drawing/2014/main" id="{86EE59C2-6EBD-4C58-A7B2-B008D3C545A8}"/>
                    </a:ext>
                  </a:extLst>
                </p:cNvPr>
                <p:cNvSpPr>
                  <a:spLocks noChangeShapeType="1"/>
                </p:cNvSpPr>
                <p:nvPr/>
              </p:nvSpPr>
              <p:spPr bwMode="auto">
                <a:xfrm>
                  <a:off x="4420" y="1990"/>
                  <a:ext cx="2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2" name="Line 3782">
                  <a:extLst>
                    <a:ext uri="{FF2B5EF4-FFF2-40B4-BE49-F238E27FC236}">
                      <a16:creationId xmlns:a16="http://schemas.microsoft.com/office/drawing/2014/main" id="{88E07B76-8555-4407-9A65-B6F4EBA87788}"/>
                    </a:ext>
                  </a:extLst>
                </p:cNvPr>
                <p:cNvSpPr>
                  <a:spLocks noChangeShapeType="1"/>
                </p:cNvSpPr>
                <p:nvPr/>
              </p:nvSpPr>
              <p:spPr bwMode="auto">
                <a:xfrm flipH="1">
                  <a:off x="4442" y="2016"/>
                  <a:ext cx="2"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3" name="Line 3783">
                  <a:extLst>
                    <a:ext uri="{FF2B5EF4-FFF2-40B4-BE49-F238E27FC236}">
                      <a16:creationId xmlns:a16="http://schemas.microsoft.com/office/drawing/2014/main" id="{B0AAED32-D2B6-4F1C-A444-10E86B569469}"/>
                    </a:ext>
                  </a:extLst>
                </p:cNvPr>
                <p:cNvSpPr>
                  <a:spLocks noChangeShapeType="1"/>
                </p:cNvSpPr>
                <p:nvPr/>
              </p:nvSpPr>
              <p:spPr bwMode="auto">
                <a:xfrm flipH="1">
                  <a:off x="4442" y="2055"/>
                  <a:ext cx="1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4" name="Line 3784">
                  <a:extLst>
                    <a:ext uri="{FF2B5EF4-FFF2-40B4-BE49-F238E27FC236}">
                      <a16:creationId xmlns:a16="http://schemas.microsoft.com/office/drawing/2014/main" id="{9617C4F4-2790-4785-9D26-C0295083E356}"/>
                    </a:ext>
                  </a:extLst>
                </p:cNvPr>
                <p:cNvSpPr>
                  <a:spLocks noChangeShapeType="1"/>
                </p:cNvSpPr>
                <p:nvPr/>
              </p:nvSpPr>
              <p:spPr bwMode="auto">
                <a:xfrm flipH="1">
                  <a:off x="4442" y="2104"/>
                  <a:ext cx="1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5" name="Line 3785">
                  <a:extLst>
                    <a:ext uri="{FF2B5EF4-FFF2-40B4-BE49-F238E27FC236}">
                      <a16:creationId xmlns:a16="http://schemas.microsoft.com/office/drawing/2014/main" id="{E23A42E1-E143-4CE6-B59B-C16D19B9EBD6}"/>
                    </a:ext>
                  </a:extLst>
                </p:cNvPr>
                <p:cNvSpPr>
                  <a:spLocks noChangeShapeType="1"/>
                </p:cNvSpPr>
                <p:nvPr/>
              </p:nvSpPr>
              <p:spPr bwMode="auto">
                <a:xfrm flipV="1">
                  <a:off x="4441" y="2136"/>
                  <a:ext cx="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6" name="Line 3786">
                  <a:extLst>
                    <a:ext uri="{FF2B5EF4-FFF2-40B4-BE49-F238E27FC236}">
                      <a16:creationId xmlns:a16="http://schemas.microsoft.com/office/drawing/2014/main" id="{6A5514A9-0116-4918-90BE-922F97793F60}"/>
                    </a:ext>
                  </a:extLst>
                </p:cNvPr>
                <p:cNvSpPr>
                  <a:spLocks noChangeShapeType="1"/>
                </p:cNvSpPr>
                <p:nvPr/>
              </p:nvSpPr>
              <p:spPr bwMode="auto">
                <a:xfrm flipV="1">
                  <a:off x="4427" y="2164"/>
                  <a:ext cx="1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7" name="Line 3787">
                  <a:extLst>
                    <a:ext uri="{FF2B5EF4-FFF2-40B4-BE49-F238E27FC236}">
                      <a16:creationId xmlns:a16="http://schemas.microsoft.com/office/drawing/2014/main" id="{0ED64DD7-E44F-46EE-8182-193F572C63E1}"/>
                    </a:ext>
                  </a:extLst>
                </p:cNvPr>
                <p:cNvSpPr>
                  <a:spLocks noChangeShapeType="1"/>
                </p:cNvSpPr>
                <p:nvPr/>
              </p:nvSpPr>
              <p:spPr bwMode="auto">
                <a:xfrm flipV="1">
                  <a:off x="4421" y="2193"/>
                  <a:ext cx="2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8" name="Line 3788">
                  <a:extLst>
                    <a:ext uri="{FF2B5EF4-FFF2-40B4-BE49-F238E27FC236}">
                      <a16:creationId xmlns:a16="http://schemas.microsoft.com/office/drawing/2014/main" id="{40E4AF96-C2BD-44B2-80B2-63BD276348FC}"/>
                    </a:ext>
                  </a:extLst>
                </p:cNvPr>
                <p:cNvSpPr>
                  <a:spLocks noChangeShapeType="1"/>
                </p:cNvSpPr>
                <p:nvPr/>
              </p:nvSpPr>
              <p:spPr bwMode="auto">
                <a:xfrm flipV="1">
                  <a:off x="4424" y="2222"/>
                  <a:ext cx="18"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9" name="Line 3789">
                  <a:extLst>
                    <a:ext uri="{FF2B5EF4-FFF2-40B4-BE49-F238E27FC236}">
                      <a16:creationId xmlns:a16="http://schemas.microsoft.com/office/drawing/2014/main" id="{6FF349D6-FFBE-4754-8D73-091A7F1480E3}"/>
                    </a:ext>
                  </a:extLst>
                </p:cNvPr>
                <p:cNvSpPr>
                  <a:spLocks noChangeShapeType="1"/>
                </p:cNvSpPr>
                <p:nvPr/>
              </p:nvSpPr>
              <p:spPr bwMode="auto">
                <a:xfrm flipV="1">
                  <a:off x="4434" y="2250"/>
                  <a:ext cx="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0" name="Line 3790">
                  <a:extLst>
                    <a:ext uri="{FF2B5EF4-FFF2-40B4-BE49-F238E27FC236}">
                      <a16:creationId xmlns:a16="http://schemas.microsoft.com/office/drawing/2014/main" id="{AE8B7917-A2BA-4FFF-9AA4-877458F8D400}"/>
                    </a:ext>
                  </a:extLst>
                </p:cNvPr>
                <p:cNvSpPr>
                  <a:spLocks noChangeShapeType="1"/>
                </p:cNvSpPr>
                <p:nvPr/>
              </p:nvSpPr>
              <p:spPr bwMode="auto">
                <a:xfrm flipH="1">
                  <a:off x="4442" y="2279"/>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1" name="Line 3791">
                  <a:extLst>
                    <a:ext uri="{FF2B5EF4-FFF2-40B4-BE49-F238E27FC236}">
                      <a16:creationId xmlns:a16="http://schemas.microsoft.com/office/drawing/2014/main" id="{96D7D263-A4F7-4C8F-8983-E637E4A4E46A}"/>
                    </a:ext>
                  </a:extLst>
                </p:cNvPr>
                <p:cNvSpPr>
                  <a:spLocks noChangeShapeType="1"/>
                </p:cNvSpPr>
                <p:nvPr/>
              </p:nvSpPr>
              <p:spPr bwMode="auto">
                <a:xfrm flipH="1">
                  <a:off x="4442" y="2301"/>
                  <a:ext cx="1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2" name="Line 3792">
                  <a:extLst>
                    <a:ext uri="{FF2B5EF4-FFF2-40B4-BE49-F238E27FC236}">
                      <a16:creationId xmlns:a16="http://schemas.microsoft.com/office/drawing/2014/main" id="{DB597A83-355A-49A6-8DB1-2BD683AA6941}"/>
                    </a:ext>
                  </a:extLst>
                </p:cNvPr>
                <p:cNvSpPr>
                  <a:spLocks noChangeShapeType="1"/>
                </p:cNvSpPr>
                <p:nvPr/>
              </p:nvSpPr>
              <p:spPr bwMode="auto">
                <a:xfrm flipH="1">
                  <a:off x="4442" y="2331"/>
                  <a:ext cx="1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3" name="Line 3793">
                  <a:extLst>
                    <a:ext uri="{FF2B5EF4-FFF2-40B4-BE49-F238E27FC236}">
                      <a16:creationId xmlns:a16="http://schemas.microsoft.com/office/drawing/2014/main" id="{3EA49F48-0003-4BD2-B63C-FA039C6F7CAE}"/>
                    </a:ext>
                  </a:extLst>
                </p:cNvPr>
                <p:cNvSpPr>
                  <a:spLocks noChangeShapeType="1"/>
                </p:cNvSpPr>
                <p:nvPr/>
              </p:nvSpPr>
              <p:spPr bwMode="auto">
                <a:xfrm flipH="1" flipV="1">
                  <a:off x="4442" y="2365"/>
                  <a:ext cx="2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4" name="Line 3794">
                  <a:extLst>
                    <a:ext uri="{FF2B5EF4-FFF2-40B4-BE49-F238E27FC236}">
                      <a16:creationId xmlns:a16="http://schemas.microsoft.com/office/drawing/2014/main" id="{6891311A-0689-4733-8473-128CFCCD6350}"/>
                    </a:ext>
                  </a:extLst>
                </p:cNvPr>
                <p:cNvSpPr>
                  <a:spLocks noChangeShapeType="1"/>
                </p:cNvSpPr>
                <p:nvPr/>
              </p:nvSpPr>
              <p:spPr bwMode="auto">
                <a:xfrm flipH="1" flipV="1">
                  <a:off x="4442" y="2394"/>
                  <a:ext cx="1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5" name="Line 3795">
                  <a:extLst>
                    <a:ext uri="{FF2B5EF4-FFF2-40B4-BE49-F238E27FC236}">
                      <a16:creationId xmlns:a16="http://schemas.microsoft.com/office/drawing/2014/main" id="{11B2AD8F-2849-4990-8177-5AD372CEC181}"/>
                    </a:ext>
                  </a:extLst>
                </p:cNvPr>
                <p:cNvSpPr>
                  <a:spLocks noChangeShapeType="1"/>
                </p:cNvSpPr>
                <p:nvPr/>
              </p:nvSpPr>
              <p:spPr bwMode="auto">
                <a:xfrm flipH="1" flipV="1">
                  <a:off x="4442" y="2423"/>
                  <a:ext cx="5"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6" name="Line 3796">
                  <a:extLst>
                    <a:ext uri="{FF2B5EF4-FFF2-40B4-BE49-F238E27FC236}">
                      <a16:creationId xmlns:a16="http://schemas.microsoft.com/office/drawing/2014/main" id="{A1603B6D-D1A4-41EB-B64C-8D02E359DD7F}"/>
                    </a:ext>
                  </a:extLst>
                </p:cNvPr>
                <p:cNvSpPr>
                  <a:spLocks noChangeShapeType="1"/>
                </p:cNvSpPr>
                <p:nvPr/>
              </p:nvSpPr>
              <p:spPr bwMode="auto">
                <a:xfrm flipV="1">
                  <a:off x="4430" y="2452"/>
                  <a:ext cx="1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7" name="Line 3797">
                  <a:extLst>
                    <a:ext uri="{FF2B5EF4-FFF2-40B4-BE49-F238E27FC236}">
                      <a16:creationId xmlns:a16="http://schemas.microsoft.com/office/drawing/2014/main" id="{DD2C58C8-4F24-45E4-A362-FEF9B5BDAC64}"/>
                    </a:ext>
                  </a:extLst>
                </p:cNvPr>
                <p:cNvSpPr>
                  <a:spLocks noChangeShapeType="1"/>
                </p:cNvSpPr>
                <p:nvPr/>
              </p:nvSpPr>
              <p:spPr bwMode="auto">
                <a:xfrm flipV="1">
                  <a:off x="4412" y="2480"/>
                  <a:ext cx="3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8" name="Line 3798">
                  <a:extLst>
                    <a:ext uri="{FF2B5EF4-FFF2-40B4-BE49-F238E27FC236}">
                      <a16:creationId xmlns:a16="http://schemas.microsoft.com/office/drawing/2014/main" id="{42B575D3-F232-4315-886F-A982918EBE83}"/>
                    </a:ext>
                  </a:extLst>
                </p:cNvPr>
                <p:cNvSpPr>
                  <a:spLocks noChangeShapeType="1"/>
                </p:cNvSpPr>
                <p:nvPr/>
              </p:nvSpPr>
              <p:spPr bwMode="auto">
                <a:xfrm flipV="1">
                  <a:off x="4399" y="2509"/>
                  <a:ext cx="4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9" name="Line 3799">
                  <a:extLst>
                    <a:ext uri="{FF2B5EF4-FFF2-40B4-BE49-F238E27FC236}">
                      <a16:creationId xmlns:a16="http://schemas.microsoft.com/office/drawing/2014/main" id="{2EA53505-1421-4017-A05C-0726559AFF39}"/>
                    </a:ext>
                  </a:extLst>
                </p:cNvPr>
                <p:cNvSpPr>
                  <a:spLocks noChangeShapeType="1"/>
                </p:cNvSpPr>
                <p:nvPr/>
              </p:nvSpPr>
              <p:spPr bwMode="auto">
                <a:xfrm flipV="1">
                  <a:off x="4397" y="2538"/>
                  <a:ext cx="4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0" name="Line 3800">
                  <a:extLst>
                    <a:ext uri="{FF2B5EF4-FFF2-40B4-BE49-F238E27FC236}">
                      <a16:creationId xmlns:a16="http://schemas.microsoft.com/office/drawing/2014/main" id="{7E0D2095-6B07-4B92-8D66-703C4651AA99}"/>
                    </a:ext>
                  </a:extLst>
                </p:cNvPr>
                <p:cNvSpPr>
                  <a:spLocks noChangeShapeType="1"/>
                </p:cNvSpPr>
                <p:nvPr/>
              </p:nvSpPr>
              <p:spPr bwMode="auto">
                <a:xfrm>
                  <a:off x="4404" y="2566"/>
                  <a:ext cx="3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1" name="Line 3801">
                  <a:extLst>
                    <a:ext uri="{FF2B5EF4-FFF2-40B4-BE49-F238E27FC236}">
                      <a16:creationId xmlns:a16="http://schemas.microsoft.com/office/drawing/2014/main" id="{8A7E5212-8337-43B7-AE3C-61180EE1F517}"/>
                    </a:ext>
                  </a:extLst>
                </p:cNvPr>
                <p:cNvSpPr>
                  <a:spLocks noChangeShapeType="1"/>
                </p:cNvSpPr>
                <p:nvPr/>
              </p:nvSpPr>
              <p:spPr bwMode="auto">
                <a:xfrm flipV="1">
                  <a:off x="4417" y="2595"/>
                  <a:ext cx="2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2" name="Line 3802">
                  <a:extLst>
                    <a:ext uri="{FF2B5EF4-FFF2-40B4-BE49-F238E27FC236}">
                      <a16:creationId xmlns:a16="http://schemas.microsoft.com/office/drawing/2014/main" id="{132384F1-3BC7-49C8-ADE8-69CF601BFD3C}"/>
                    </a:ext>
                  </a:extLst>
                </p:cNvPr>
                <p:cNvSpPr>
                  <a:spLocks noChangeShapeType="1"/>
                </p:cNvSpPr>
                <p:nvPr/>
              </p:nvSpPr>
              <p:spPr bwMode="auto">
                <a:xfrm flipH="1" flipV="1">
                  <a:off x="4471" y="1705"/>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3" name="Line 3803">
                  <a:extLst>
                    <a:ext uri="{FF2B5EF4-FFF2-40B4-BE49-F238E27FC236}">
                      <a16:creationId xmlns:a16="http://schemas.microsoft.com/office/drawing/2014/main" id="{2913D1A7-786A-4253-89EB-F3A49619D065}"/>
                    </a:ext>
                  </a:extLst>
                </p:cNvPr>
                <p:cNvSpPr>
                  <a:spLocks noChangeShapeType="1"/>
                </p:cNvSpPr>
                <p:nvPr/>
              </p:nvSpPr>
              <p:spPr bwMode="auto">
                <a:xfrm flipH="1" flipV="1">
                  <a:off x="4471" y="1733"/>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4" name="Line 3804">
                  <a:extLst>
                    <a:ext uri="{FF2B5EF4-FFF2-40B4-BE49-F238E27FC236}">
                      <a16:creationId xmlns:a16="http://schemas.microsoft.com/office/drawing/2014/main" id="{80586E94-ED05-4787-99A2-9D733EAE5631}"/>
                    </a:ext>
                  </a:extLst>
                </p:cNvPr>
                <p:cNvSpPr>
                  <a:spLocks noChangeShapeType="1"/>
                </p:cNvSpPr>
                <p:nvPr/>
              </p:nvSpPr>
              <p:spPr bwMode="auto">
                <a:xfrm flipH="1" flipV="1">
                  <a:off x="4471" y="1762"/>
                  <a:ext cx="1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5" name="Line 3805">
                  <a:extLst>
                    <a:ext uri="{FF2B5EF4-FFF2-40B4-BE49-F238E27FC236}">
                      <a16:creationId xmlns:a16="http://schemas.microsoft.com/office/drawing/2014/main" id="{25725850-3406-4996-A479-6F07BB9A234E}"/>
                    </a:ext>
                  </a:extLst>
                </p:cNvPr>
                <p:cNvSpPr>
                  <a:spLocks noChangeShapeType="1"/>
                </p:cNvSpPr>
                <p:nvPr/>
              </p:nvSpPr>
              <p:spPr bwMode="auto">
                <a:xfrm flipH="1" flipV="1">
                  <a:off x="4471" y="1791"/>
                  <a:ext cx="27"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6" name="Line 3806">
                  <a:extLst>
                    <a:ext uri="{FF2B5EF4-FFF2-40B4-BE49-F238E27FC236}">
                      <a16:creationId xmlns:a16="http://schemas.microsoft.com/office/drawing/2014/main" id="{2D765399-5B66-4C89-BEC7-A8F646DC258F}"/>
                    </a:ext>
                  </a:extLst>
                </p:cNvPr>
                <p:cNvSpPr>
                  <a:spLocks noChangeShapeType="1"/>
                </p:cNvSpPr>
                <p:nvPr/>
              </p:nvSpPr>
              <p:spPr bwMode="auto">
                <a:xfrm flipH="1" flipV="1">
                  <a:off x="4471" y="1820"/>
                  <a:ext cx="3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7" name="Line 3807">
                  <a:extLst>
                    <a:ext uri="{FF2B5EF4-FFF2-40B4-BE49-F238E27FC236}">
                      <a16:creationId xmlns:a16="http://schemas.microsoft.com/office/drawing/2014/main" id="{C76F6E2C-03EE-48CF-AEA4-996554521A11}"/>
                    </a:ext>
                  </a:extLst>
                </p:cNvPr>
                <p:cNvSpPr>
                  <a:spLocks noChangeShapeType="1"/>
                </p:cNvSpPr>
                <p:nvPr/>
              </p:nvSpPr>
              <p:spPr bwMode="auto">
                <a:xfrm flipH="1" flipV="1">
                  <a:off x="4471" y="1848"/>
                  <a:ext cx="27"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8" name="Line 3808">
                  <a:extLst>
                    <a:ext uri="{FF2B5EF4-FFF2-40B4-BE49-F238E27FC236}">
                      <a16:creationId xmlns:a16="http://schemas.microsoft.com/office/drawing/2014/main" id="{9C4C2EED-6D3E-461B-B941-7C4913769DFE}"/>
                    </a:ext>
                  </a:extLst>
                </p:cNvPr>
                <p:cNvSpPr>
                  <a:spLocks noChangeShapeType="1"/>
                </p:cNvSpPr>
                <p:nvPr/>
              </p:nvSpPr>
              <p:spPr bwMode="auto">
                <a:xfrm flipH="1" flipV="1">
                  <a:off x="4471" y="1877"/>
                  <a:ext cx="14"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9" name="Line 3809">
                  <a:extLst>
                    <a:ext uri="{FF2B5EF4-FFF2-40B4-BE49-F238E27FC236}">
                      <a16:creationId xmlns:a16="http://schemas.microsoft.com/office/drawing/2014/main" id="{A78807B8-F3DF-4A52-AE9E-0D7454DFF160}"/>
                    </a:ext>
                  </a:extLst>
                </p:cNvPr>
                <p:cNvSpPr>
                  <a:spLocks noChangeShapeType="1"/>
                </p:cNvSpPr>
                <p:nvPr/>
              </p:nvSpPr>
              <p:spPr bwMode="auto">
                <a:xfrm flipV="1">
                  <a:off x="4464" y="1906"/>
                  <a:ext cx="7"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0" name="Line 3810">
                  <a:extLst>
                    <a:ext uri="{FF2B5EF4-FFF2-40B4-BE49-F238E27FC236}">
                      <a16:creationId xmlns:a16="http://schemas.microsoft.com/office/drawing/2014/main" id="{CBCED1CE-E5FD-4850-9E5C-C0A746273F05}"/>
                    </a:ext>
                  </a:extLst>
                </p:cNvPr>
                <p:cNvSpPr>
                  <a:spLocks noChangeShapeType="1"/>
                </p:cNvSpPr>
                <p:nvPr/>
              </p:nvSpPr>
              <p:spPr bwMode="auto">
                <a:xfrm flipV="1">
                  <a:off x="4445" y="1935"/>
                  <a:ext cx="2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1" name="Line 3811">
                  <a:extLst>
                    <a:ext uri="{FF2B5EF4-FFF2-40B4-BE49-F238E27FC236}">
                      <a16:creationId xmlns:a16="http://schemas.microsoft.com/office/drawing/2014/main" id="{4DDF0FCC-DCDA-460C-9E5F-3355D546BF82}"/>
                    </a:ext>
                  </a:extLst>
                </p:cNvPr>
                <p:cNvSpPr>
                  <a:spLocks noChangeShapeType="1"/>
                </p:cNvSpPr>
                <p:nvPr/>
              </p:nvSpPr>
              <p:spPr bwMode="auto">
                <a:xfrm>
                  <a:off x="4439" y="1962"/>
                  <a:ext cx="3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2" name="Line 3812">
                  <a:extLst>
                    <a:ext uri="{FF2B5EF4-FFF2-40B4-BE49-F238E27FC236}">
                      <a16:creationId xmlns:a16="http://schemas.microsoft.com/office/drawing/2014/main" id="{92252A93-B5BB-4E2D-B38F-3278DDE92CF1}"/>
                    </a:ext>
                  </a:extLst>
                </p:cNvPr>
                <p:cNvSpPr>
                  <a:spLocks noChangeShapeType="1"/>
                </p:cNvSpPr>
                <p:nvPr/>
              </p:nvSpPr>
              <p:spPr bwMode="auto">
                <a:xfrm>
                  <a:off x="4448" y="1975"/>
                  <a:ext cx="2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3" name="Line 3813">
                  <a:extLst>
                    <a:ext uri="{FF2B5EF4-FFF2-40B4-BE49-F238E27FC236}">
                      <a16:creationId xmlns:a16="http://schemas.microsoft.com/office/drawing/2014/main" id="{1067FDDA-F443-47AA-80AD-18B056B93CBC}"/>
                    </a:ext>
                  </a:extLst>
                </p:cNvPr>
                <p:cNvSpPr>
                  <a:spLocks noChangeShapeType="1"/>
                </p:cNvSpPr>
                <p:nvPr/>
              </p:nvSpPr>
              <p:spPr bwMode="auto">
                <a:xfrm>
                  <a:off x="4470" y="1995"/>
                  <a:ext cx="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4" name="Line 3814">
                  <a:extLst>
                    <a:ext uri="{FF2B5EF4-FFF2-40B4-BE49-F238E27FC236}">
                      <a16:creationId xmlns:a16="http://schemas.microsoft.com/office/drawing/2014/main" id="{F80445FC-E4E3-47A4-BF59-871F6FF2C97F}"/>
                    </a:ext>
                  </a:extLst>
                </p:cNvPr>
                <p:cNvSpPr>
                  <a:spLocks noChangeShapeType="1"/>
                </p:cNvSpPr>
                <p:nvPr/>
              </p:nvSpPr>
              <p:spPr bwMode="auto">
                <a:xfrm flipH="1">
                  <a:off x="4471" y="2026"/>
                  <a:ext cx="19"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5" name="Line 3815">
                  <a:extLst>
                    <a:ext uri="{FF2B5EF4-FFF2-40B4-BE49-F238E27FC236}">
                      <a16:creationId xmlns:a16="http://schemas.microsoft.com/office/drawing/2014/main" id="{D70E8404-1940-4D4A-8589-BFDF477598BF}"/>
                    </a:ext>
                  </a:extLst>
                </p:cNvPr>
                <p:cNvSpPr>
                  <a:spLocks noChangeShapeType="1"/>
                </p:cNvSpPr>
                <p:nvPr/>
              </p:nvSpPr>
              <p:spPr bwMode="auto">
                <a:xfrm flipH="1">
                  <a:off x="4471" y="2067"/>
                  <a:ext cx="2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6" name="Line 3816">
                  <a:extLst>
                    <a:ext uri="{FF2B5EF4-FFF2-40B4-BE49-F238E27FC236}">
                      <a16:creationId xmlns:a16="http://schemas.microsoft.com/office/drawing/2014/main" id="{9C10091D-D8A2-446B-9B00-5FA962380C7C}"/>
                    </a:ext>
                  </a:extLst>
                </p:cNvPr>
                <p:cNvSpPr>
                  <a:spLocks noChangeShapeType="1"/>
                </p:cNvSpPr>
                <p:nvPr/>
              </p:nvSpPr>
              <p:spPr bwMode="auto">
                <a:xfrm flipH="1" flipV="1">
                  <a:off x="4471" y="2107"/>
                  <a:ext cx="2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7" name="Line 3817">
                  <a:extLst>
                    <a:ext uri="{FF2B5EF4-FFF2-40B4-BE49-F238E27FC236}">
                      <a16:creationId xmlns:a16="http://schemas.microsoft.com/office/drawing/2014/main" id="{422EDE94-820F-4850-8CBC-04E6E00BA8F5}"/>
                    </a:ext>
                  </a:extLst>
                </p:cNvPr>
                <p:cNvSpPr>
                  <a:spLocks noChangeShapeType="1"/>
                </p:cNvSpPr>
                <p:nvPr/>
              </p:nvSpPr>
              <p:spPr bwMode="auto">
                <a:xfrm flipH="1" flipV="1">
                  <a:off x="4471" y="2136"/>
                  <a:ext cx="6"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8" name="Line 3818">
                  <a:extLst>
                    <a:ext uri="{FF2B5EF4-FFF2-40B4-BE49-F238E27FC236}">
                      <a16:creationId xmlns:a16="http://schemas.microsoft.com/office/drawing/2014/main" id="{7EA6E3A2-FCE4-4B3B-8B82-CD2A4CCFAB6C}"/>
                    </a:ext>
                  </a:extLst>
                </p:cNvPr>
                <p:cNvSpPr>
                  <a:spLocks noChangeShapeType="1"/>
                </p:cNvSpPr>
                <p:nvPr/>
              </p:nvSpPr>
              <p:spPr bwMode="auto">
                <a:xfrm flipV="1">
                  <a:off x="4461" y="2164"/>
                  <a:ext cx="10"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9" name="Line 3819">
                  <a:extLst>
                    <a:ext uri="{FF2B5EF4-FFF2-40B4-BE49-F238E27FC236}">
                      <a16:creationId xmlns:a16="http://schemas.microsoft.com/office/drawing/2014/main" id="{7EBBBE02-42A9-4B74-9858-7C48502CF1A7}"/>
                    </a:ext>
                  </a:extLst>
                </p:cNvPr>
                <p:cNvSpPr>
                  <a:spLocks noChangeShapeType="1"/>
                </p:cNvSpPr>
                <p:nvPr/>
              </p:nvSpPr>
              <p:spPr bwMode="auto">
                <a:xfrm flipV="1">
                  <a:off x="4454" y="2193"/>
                  <a:ext cx="17"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0" name="Line 3820">
                  <a:extLst>
                    <a:ext uri="{FF2B5EF4-FFF2-40B4-BE49-F238E27FC236}">
                      <a16:creationId xmlns:a16="http://schemas.microsoft.com/office/drawing/2014/main" id="{8F5D56B8-3576-4BDC-B941-9FC002F05428}"/>
                    </a:ext>
                  </a:extLst>
                </p:cNvPr>
                <p:cNvSpPr>
                  <a:spLocks noChangeShapeType="1"/>
                </p:cNvSpPr>
                <p:nvPr/>
              </p:nvSpPr>
              <p:spPr bwMode="auto">
                <a:xfrm flipV="1">
                  <a:off x="4457" y="2222"/>
                  <a:ext cx="1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1" name="Line 3821">
                  <a:extLst>
                    <a:ext uri="{FF2B5EF4-FFF2-40B4-BE49-F238E27FC236}">
                      <a16:creationId xmlns:a16="http://schemas.microsoft.com/office/drawing/2014/main" id="{1E5156C8-1379-4F59-A496-00EC57010286}"/>
                    </a:ext>
                  </a:extLst>
                </p:cNvPr>
                <p:cNvSpPr>
                  <a:spLocks noChangeShapeType="1"/>
                </p:cNvSpPr>
                <p:nvPr/>
              </p:nvSpPr>
              <p:spPr bwMode="auto">
                <a:xfrm flipV="1">
                  <a:off x="4467" y="2250"/>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2" name="Line 3822">
                  <a:extLst>
                    <a:ext uri="{FF2B5EF4-FFF2-40B4-BE49-F238E27FC236}">
                      <a16:creationId xmlns:a16="http://schemas.microsoft.com/office/drawing/2014/main" id="{22782314-41E4-49E4-AFA7-005730B57491}"/>
                    </a:ext>
                  </a:extLst>
                </p:cNvPr>
                <p:cNvSpPr>
                  <a:spLocks noChangeShapeType="1"/>
                </p:cNvSpPr>
                <p:nvPr/>
              </p:nvSpPr>
              <p:spPr bwMode="auto">
                <a:xfrm flipH="1">
                  <a:off x="4471" y="2276"/>
                  <a:ext cx="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3" name="Line 3823">
                  <a:extLst>
                    <a:ext uri="{FF2B5EF4-FFF2-40B4-BE49-F238E27FC236}">
                      <a16:creationId xmlns:a16="http://schemas.microsoft.com/office/drawing/2014/main" id="{06FA1129-2EEC-48F1-AF5E-868D88D3BA01}"/>
                    </a:ext>
                  </a:extLst>
                </p:cNvPr>
                <p:cNvSpPr>
                  <a:spLocks noChangeShapeType="1"/>
                </p:cNvSpPr>
                <p:nvPr/>
              </p:nvSpPr>
              <p:spPr bwMode="auto">
                <a:xfrm flipH="1">
                  <a:off x="4471" y="2303"/>
                  <a:ext cx="1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4025">
                <a:extLst>
                  <a:ext uri="{FF2B5EF4-FFF2-40B4-BE49-F238E27FC236}">
                    <a16:creationId xmlns:a16="http://schemas.microsoft.com/office/drawing/2014/main" id="{A7042C2A-5089-42AF-989C-52B4FA0A763E}"/>
                  </a:ext>
                </a:extLst>
              </p:cNvPr>
              <p:cNvGrpSpPr>
                <a:grpSpLocks/>
              </p:cNvGrpSpPr>
              <p:nvPr/>
            </p:nvGrpSpPr>
            <p:grpSpPr bwMode="auto">
              <a:xfrm>
                <a:off x="4432" y="1705"/>
                <a:ext cx="231" cy="904"/>
                <a:chOff x="4432" y="1705"/>
                <a:chExt cx="231" cy="904"/>
              </a:xfrm>
            </p:grpSpPr>
            <p:sp>
              <p:nvSpPr>
                <p:cNvPr id="2184" name="Line 3825">
                  <a:extLst>
                    <a:ext uri="{FF2B5EF4-FFF2-40B4-BE49-F238E27FC236}">
                      <a16:creationId xmlns:a16="http://schemas.microsoft.com/office/drawing/2014/main" id="{E2F9D7E1-D394-4DAE-98CB-045F1CD41AB0}"/>
                    </a:ext>
                  </a:extLst>
                </p:cNvPr>
                <p:cNvSpPr>
                  <a:spLocks noChangeShapeType="1"/>
                </p:cNvSpPr>
                <p:nvPr/>
              </p:nvSpPr>
              <p:spPr bwMode="auto">
                <a:xfrm flipH="1" flipV="1">
                  <a:off x="4471" y="2337"/>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5" name="Line 3826">
                  <a:extLst>
                    <a:ext uri="{FF2B5EF4-FFF2-40B4-BE49-F238E27FC236}">
                      <a16:creationId xmlns:a16="http://schemas.microsoft.com/office/drawing/2014/main" id="{87934E54-2E96-4FB5-A388-AD2F50F2562D}"/>
                    </a:ext>
                  </a:extLst>
                </p:cNvPr>
                <p:cNvSpPr>
                  <a:spLocks noChangeShapeType="1"/>
                </p:cNvSpPr>
                <p:nvPr/>
              </p:nvSpPr>
              <p:spPr bwMode="auto">
                <a:xfrm flipH="1" flipV="1">
                  <a:off x="4471" y="2365"/>
                  <a:ext cx="1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6" name="Line 3827">
                  <a:extLst>
                    <a:ext uri="{FF2B5EF4-FFF2-40B4-BE49-F238E27FC236}">
                      <a16:creationId xmlns:a16="http://schemas.microsoft.com/office/drawing/2014/main" id="{0A99EB4D-6F3A-42EC-8EF8-189C0F6B423A}"/>
                    </a:ext>
                  </a:extLst>
                </p:cNvPr>
                <p:cNvSpPr>
                  <a:spLocks noChangeShapeType="1"/>
                </p:cNvSpPr>
                <p:nvPr/>
              </p:nvSpPr>
              <p:spPr bwMode="auto">
                <a:xfrm flipH="1" flipV="1">
                  <a:off x="4471" y="2394"/>
                  <a:ext cx="7"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7" name="Line 3828">
                  <a:extLst>
                    <a:ext uri="{FF2B5EF4-FFF2-40B4-BE49-F238E27FC236}">
                      <a16:creationId xmlns:a16="http://schemas.microsoft.com/office/drawing/2014/main" id="{8B546231-3C85-4F31-BD0D-399444C00BF9}"/>
                    </a:ext>
                  </a:extLst>
                </p:cNvPr>
                <p:cNvSpPr>
                  <a:spLocks noChangeShapeType="1"/>
                </p:cNvSpPr>
                <p:nvPr/>
              </p:nvSpPr>
              <p:spPr bwMode="auto">
                <a:xfrm flipV="1">
                  <a:off x="4466" y="2423"/>
                  <a:ext cx="5"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8" name="Line 3829">
                  <a:extLst>
                    <a:ext uri="{FF2B5EF4-FFF2-40B4-BE49-F238E27FC236}">
                      <a16:creationId xmlns:a16="http://schemas.microsoft.com/office/drawing/2014/main" id="{0E283F48-4FE2-47CE-95CA-E28096EAF1FC}"/>
                    </a:ext>
                  </a:extLst>
                </p:cNvPr>
                <p:cNvSpPr>
                  <a:spLocks noChangeShapeType="1"/>
                </p:cNvSpPr>
                <p:nvPr/>
              </p:nvSpPr>
              <p:spPr bwMode="auto">
                <a:xfrm flipV="1">
                  <a:off x="4451" y="2452"/>
                  <a:ext cx="20"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9" name="Line 3830">
                  <a:extLst>
                    <a:ext uri="{FF2B5EF4-FFF2-40B4-BE49-F238E27FC236}">
                      <a16:creationId xmlns:a16="http://schemas.microsoft.com/office/drawing/2014/main" id="{7707BD2D-D5C7-4121-89B7-507ED3F79B75}"/>
                    </a:ext>
                  </a:extLst>
                </p:cNvPr>
                <p:cNvSpPr>
                  <a:spLocks noChangeShapeType="1"/>
                </p:cNvSpPr>
                <p:nvPr/>
              </p:nvSpPr>
              <p:spPr bwMode="auto">
                <a:xfrm flipV="1">
                  <a:off x="4439" y="2480"/>
                  <a:ext cx="32"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0" name="Line 3831">
                  <a:extLst>
                    <a:ext uri="{FF2B5EF4-FFF2-40B4-BE49-F238E27FC236}">
                      <a16:creationId xmlns:a16="http://schemas.microsoft.com/office/drawing/2014/main" id="{B5A2C618-32E2-49FB-913F-0AF62CAD1B0B}"/>
                    </a:ext>
                  </a:extLst>
                </p:cNvPr>
                <p:cNvSpPr>
                  <a:spLocks noChangeShapeType="1"/>
                </p:cNvSpPr>
                <p:nvPr/>
              </p:nvSpPr>
              <p:spPr bwMode="auto">
                <a:xfrm flipV="1">
                  <a:off x="4432" y="2509"/>
                  <a:ext cx="3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1" name="Line 3832">
                  <a:extLst>
                    <a:ext uri="{FF2B5EF4-FFF2-40B4-BE49-F238E27FC236}">
                      <a16:creationId xmlns:a16="http://schemas.microsoft.com/office/drawing/2014/main" id="{0448FD95-89A8-45F4-9E8A-986DAEE3E31D}"/>
                    </a:ext>
                  </a:extLst>
                </p:cNvPr>
                <p:cNvSpPr>
                  <a:spLocks noChangeShapeType="1"/>
                </p:cNvSpPr>
                <p:nvPr/>
              </p:nvSpPr>
              <p:spPr bwMode="auto">
                <a:xfrm flipV="1">
                  <a:off x="4435" y="2538"/>
                  <a:ext cx="3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2" name="Line 3833">
                  <a:extLst>
                    <a:ext uri="{FF2B5EF4-FFF2-40B4-BE49-F238E27FC236}">
                      <a16:creationId xmlns:a16="http://schemas.microsoft.com/office/drawing/2014/main" id="{F21A815A-E84F-4177-9E34-26E5E18C606E}"/>
                    </a:ext>
                  </a:extLst>
                </p:cNvPr>
                <p:cNvSpPr>
                  <a:spLocks noChangeShapeType="1"/>
                </p:cNvSpPr>
                <p:nvPr/>
              </p:nvSpPr>
              <p:spPr bwMode="auto">
                <a:xfrm flipV="1">
                  <a:off x="4446" y="2567"/>
                  <a:ext cx="2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3" name="Line 3834">
                  <a:extLst>
                    <a:ext uri="{FF2B5EF4-FFF2-40B4-BE49-F238E27FC236}">
                      <a16:creationId xmlns:a16="http://schemas.microsoft.com/office/drawing/2014/main" id="{8BD2F735-2944-433F-93CB-A0CDBE353620}"/>
                    </a:ext>
                  </a:extLst>
                </p:cNvPr>
                <p:cNvSpPr>
                  <a:spLocks noChangeShapeType="1"/>
                </p:cNvSpPr>
                <p:nvPr/>
              </p:nvSpPr>
              <p:spPr bwMode="auto">
                <a:xfrm flipV="1">
                  <a:off x="4460" y="259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4" name="Line 3835">
                  <a:extLst>
                    <a:ext uri="{FF2B5EF4-FFF2-40B4-BE49-F238E27FC236}">
                      <a16:creationId xmlns:a16="http://schemas.microsoft.com/office/drawing/2014/main" id="{B33081E9-F153-4492-9211-29A2A5E24FE2}"/>
                    </a:ext>
                  </a:extLst>
                </p:cNvPr>
                <p:cNvSpPr>
                  <a:spLocks noChangeShapeType="1"/>
                </p:cNvSpPr>
                <p:nvPr/>
              </p:nvSpPr>
              <p:spPr bwMode="auto">
                <a:xfrm flipH="1" flipV="1">
                  <a:off x="4500" y="1705"/>
                  <a:ext cx="1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5" name="Line 3836">
                  <a:extLst>
                    <a:ext uri="{FF2B5EF4-FFF2-40B4-BE49-F238E27FC236}">
                      <a16:creationId xmlns:a16="http://schemas.microsoft.com/office/drawing/2014/main" id="{8F50220D-AE48-494B-B6A8-15D6611D326A}"/>
                    </a:ext>
                  </a:extLst>
                </p:cNvPr>
                <p:cNvSpPr>
                  <a:spLocks noChangeShapeType="1"/>
                </p:cNvSpPr>
                <p:nvPr/>
              </p:nvSpPr>
              <p:spPr bwMode="auto">
                <a:xfrm flipH="1" flipV="1">
                  <a:off x="4500" y="1733"/>
                  <a:ext cx="1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6" name="Line 3837">
                  <a:extLst>
                    <a:ext uri="{FF2B5EF4-FFF2-40B4-BE49-F238E27FC236}">
                      <a16:creationId xmlns:a16="http://schemas.microsoft.com/office/drawing/2014/main" id="{278AEE6D-B8BE-4D14-B869-AB27F3C88782}"/>
                    </a:ext>
                  </a:extLst>
                </p:cNvPr>
                <p:cNvSpPr>
                  <a:spLocks noChangeShapeType="1"/>
                </p:cNvSpPr>
                <p:nvPr/>
              </p:nvSpPr>
              <p:spPr bwMode="auto">
                <a:xfrm flipH="1" flipV="1">
                  <a:off x="4500" y="1762"/>
                  <a:ext cx="2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7" name="Line 3838">
                  <a:extLst>
                    <a:ext uri="{FF2B5EF4-FFF2-40B4-BE49-F238E27FC236}">
                      <a16:creationId xmlns:a16="http://schemas.microsoft.com/office/drawing/2014/main" id="{1641B9E8-E070-48A8-840E-A50AD002C8D3}"/>
                    </a:ext>
                  </a:extLst>
                </p:cNvPr>
                <p:cNvSpPr>
                  <a:spLocks noChangeShapeType="1"/>
                </p:cNvSpPr>
                <p:nvPr/>
              </p:nvSpPr>
              <p:spPr bwMode="auto">
                <a:xfrm flipH="1" flipV="1">
                  <a:off x="4500" y="1791"/>
                  <a:ext cx="2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8" name="Line 3839">
                  <a:extLst>
                    <a:ext uri="{FF2B5EF4-FFF2-40B4-BE49-F238E27FC236}">
                      <a16:creationId xmlns:a16="http://schemas.microsoft.com/office/drawing/2014/main" id="{F420623B-1A8C-4C29-B569-9555C904F648}"/>
                    </a:ext>
                  </a:extLst>
                </p:cNvPr>
                <p:cNvSpPr>
                  <a:spLocks noChangeShapeType="1"/>
                </p:cNvSpPr>
                <p:nvPr/>
              </p:nvSpPr>
              <p:spPr bwMode="auto">
                <a:xfrm flipH="1" flipV="1">
                  <a:off x="4500" y="1820"/>
                  <a:ext cx="3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9" name="Line 3840">
                  <a:extLst>
                    <a:ext uri="{FF2B5EF4-FFF2-40B4-BE49-F238E27FC236}">
                      <a16:creationId xmlns:a16="http://schemas.microsoft.com/office/drawing/2014/main" id="{5C4E92DE-E5A0-46E8-ADA7-2CDF8CE0C36A}"/>
                    </a:ext>
                  </a:extLst>
                </p:cNvPr>
                <p:cNvSpPr>
                  <a:spLocks noChangeShapeType="1"/>
                </p:cNvSpPr>
                <p:nvPr/>
              </p:nvSpPr>
              <p:spPr bwMode="auto">
                <a:xfrm flipH="1" flipV="1">
                  <a:off x="4500" y="1848"/>
                  <a:ext cx="3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0" name="Line 3841">
                  <a:extLst>
                    <a:ext uri="{FF2B5EF4-FFF2-40B4-BE49-F238E27FC236}">
                      <a16:creationId xmlns:a16="http://schemas.microsoft.com/office/drawing/2014/main" id="{68AD96E2-0770-4B0E-B023-069B65D5AF31}"/>
                    </a:ext>
                  </a:extLst>
                </p:cNvPr>
                <p:cNvSpPr>
                  <a:spLocks noChangeShapeType="1"/>
                </p:cNvSpPr>
                <p:nvPr/>
              </p:nvSpPr>
              <p:spPr bwMode="auto">
                <a:xfrm flipH="1" flipV="1">
                  <a:off x="4500" y="1877"/>
                  <a:ext cx="2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1" name="Line 3842">
                  <a:extLst>
                    <a:ext uri="{FF2B5EF4-FFF2-40B4-BE49-F238E27FC236}">
                      <a16:creationId xmlns:a16="http://schemas.microsoft.com/office/drawing/2014/main" id="{51984581-88E3-44CD-BCCA-BFEBCEA3CA50}"/>
                    </a:ext>
                  </a:extLst>
                </p:cNvPr>
                <p:cNvSpPr>
                  <a:spLocks noChangeShapeType="1"/>
                </p:cNvSpPr>
                <p:nvPr/>
              </p:nvSpPr>
              <p:spPr bwMode="auto">
                <a:xfrm flipH="1" flipV="1">
                  <a:off x="4500" y="1906"/>
                  <a:ext cx="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2" name="Line 3843">
                  <a:extLst>
                    <a:ext uri="{FF2B5EF4-FFF2-40B4-BE49-F238E27FC236}">
                      <a16:creationId xmlns:a16="http://schemas.microsoft.com/office/drawing/2014/main" id="{8EF98F36-A945-4589-9BEB-E667599412FF}"/>
                    </a:ext>
                  </a:extLst>
                </p:cNvPr>
                <p:cNvSpPr>
                  <a:spLocks noChangeShapeType="1"/>
                </p:cNvSpPr>
                <p:nvPr/>
              </p:nvSpPr>
              <p:spPr bwMode="auto">
                <a:xfrm>
                  <a:off x="4491" y="1935"/>
                  <a:ext cx="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3" name="Line 3844">
                  <a:extLst>
                    <a:ext uri="{FF2B5EF4-FFF2-40B4-BE49-F238E27FC236}">
                      <a16:creationId xmlns:a16="http://schemas.microsoft.com/office/drawing/2014/main" id="{D04B8F41-E4DE-4C8A-A0EB-947C6A4EA2E3}"/>
                    </a:ext>
                  </a:extLst>
                </p:cNvPr>
                <p:cNvSpPr>
                  <a:spLocks noChangeShapeType="1"/>
                </p:cNvSpPr>
                <p:nvPr/>
              </p:nvSpPr>
              <p:spPr bwMode="auto">
                <a:xfrm>
                  <a:off x="4488" y="1952"/>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4" name="Line 3845">
                  <a:extLst>
                    <a:ext uri="{FF2B5EF4-FFF2-40B4-BE49-F238E27FC236}">
                      <a16:creationId xmlns:a16="http://schemas.microsoft.com/office/drawing/2014/main" id="{48CC52D7-825A-4BEA-B094-BAEE710DB314}"/>
                    </a:ext>
                  </a:extLst>
                </p:cNvPr>
                <p:cNvSpPr>
                  <a:spLocks noChangeShapeType="1"/>
                </p:cNvSpPr>
                <p:nvPr/>
              </p:nvSpPr>
              <p:spPr bwMode="auto">
                <a:xfrm>
                  <a:off x="4499" y="1971"/>
                  <a:ext cx="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5" name="Line 3846">
                  <a:extLst>
                    <a:ext uri="{FF2B5EF4-FFF2-40B4-BE49-F238E27FC236}">
                      <a16:creationId xmlns:a16="http://schemas.microsoft.com/office/drawing/2014/main" id="{01C7EBA1-438E-407F-9411-64DC32983B37}"/>
                    </a:ext>
                  </a:extLst>
                </p:cNvPr>
                <p:cNvSpPr>
                  <a:spLocks noChangeShapeType="1"/>
                </p:cNvSpPr>
                <p:nvPr/>
              </p:nvSpPr>
              <p:spPr bwMode="auto">
                <a:xfrm flipH="1">
                  <a:off x="4500" y="1998"/>
                  <a:ext cx="18"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6" name="Line 3847">
                  <a:extLst>
                    <a:ext uri="{FF2B5EF4-FFF2-40B4-BE49-F238E27FC236}">
                      <a16:creationId xmlns:a16="http://schemas.microsoft.com/office/drawing/2014/main" id="{BB9087BC-42F4-443B-8A42-B58098062287}"/>
                    </a:ext>
                  </a:extLst>
                </p:cNvPr>
                <p:cNvSpPr>
                  <a:spLocks noChangeShapeType="1"/>
                </p:cNvSpPr>
                <p:nvPr/>
              </p:nvSpPr>
              <p:spPr bwMode="auto">
                <a:xfrm flipH="1">
                  <a:off x="4500" y="2034"/>
                  <a:ext cx="3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7" name="Line 3848">
                  <a:extLst>
                    <a:ext uri="{FF2B5EF4-FFF2-40B4-BE49-F238E27FC236}">
                      <a16:creationId xmlns:a16="http://schemas.microsoft.com/office/drawing/2014/main" id="{CED5A284-0201-4818-947B-968E06E61D28}"/>
                    </a:ext>
                  </a:extLst>
                </p:cNvPr>
                <p:cNvSpPr>
                  <a:spLocks noChangeShapeType="1"/>
                </p:cNvSpPr>
                <p:nvPr/>
              </p:nvSpPr>
              <p:spPr bwMode="auto">
                <a:xfrm flipH="1">
                  <a:off x="4500" y="2077"/>
                  <a:ext cx="4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8" name="Line 3849">
                  <a:extLst>
                    <a:ext uri="{FF2B5EF4-FFF2-40B4-BE49-F238E27FC236}">
                      <a16:creationId xmlns:a16="http://schemas.microsoft.com/office/drawing/2014/main" id="{CD46C761-1594-4B8A-A91F-63C3AA669EA2}"/>
                    </a:ext>
                  </a:extLst>
                </p:cNvPr>
                <p:cNvSpPr>
                  <a:spLocks noChangeShapeType="1"/>
                </p:cNvSpPr>
                <p:nvPr/>
              </p:nvSpPr>
              <p:spPr bwMode="auto">
                <a:xfrm flipH="1" flipV="1">
                  <a:off x="4500" y="2107"/>
                  <a:ext cx="3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9" name="Line 3850">
                  <a:extLst>
                    <a:ext uri="{FF2B5EF4-FFF2-40B4-BE49-F238E27FC236}">
                      <a16:creationId xmlns:a16="http://schemas.microsoft.com/office/drawing/2014/main" id="{A38B4D1E-765D-48D2-A3A8-767981671FCD}"/>
                    </a:ext>
                  </a:extLst>
                </p:cNvPr>
                <p:cNvSpPr>
                  <a:spLocks noChangeShapeType="1"/>
                </p:cNvSpPr>
                <p:nvPr/>
              </p:nvSpPr>
              <p:spPr bwMode="auto">
                <a:xfrm flipH="1" flipV="1">
                  <a:off x="4500" y="2136"/>
                  <a:ext cx="1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0" name="Line 3851">
                  <a:extLst>
                    <a:ext uri="{FF2B5EF4-FFF2-40B4-BE49-F238E27FC236}">
                      <a16:creationId xmlns:a16="http://schemas.microsoft.com/office/drawing/2014/main" id="{74D0BF38-8B1F-44AA-AE4C-C907D9D7F70B}"/>
                    </a:ext>
                  </a:extLst>
                </p:cNvPr>
                <p:cNvSpPr>
                  <a:spLocks noChangeShapeType="1"/>
                </p:cNvSpPr>
                <p:nvPr/>
              </p:nvSpPr>
              <p:spPr bwMode="auto">
                <a:xfrm flipV="1">
                  <a:off x="4496" y="2164"/>
                  <a:ext cx="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1" name="Line 3852">
                  <a:extLst>
                    <a:ext uri="{FF2B5EF4-FFF2-40B4-BE49-F238E27FC236}">
                      <a16:creationId xmlns:a16="http://schemas.microsoft.com/office/drawing/2014/main" id="{915CC4DB-54A0-4E10-8B5F-B3AC6F87893B}"/>
                    </a:ext>
                  </a:extLst>
                </p:cNvPr>
                <p:cNvSpPr>
                  <a:spLocks noChangeShapeType="1"/>
                </p:cNvSpPr>
                <p:nvPr/>
              </p:nvSpPr>
              <p:spPr bwMode="auto">
                <a:xfrm flipV="1">
                  <a:off x="4489" y="2193"/>
                  <a:ext cx="1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2" name="Line 3853">
                  <a:extLst>
                    <a:ext uri="{FF2B5EF4-FFF2-40B4-BE49-F238E27FC236}">
                      <a16:creationId xmlns:a16="http://schemas.microsoft.com/office/drawing/2014/main" id="{63F9546C-DDE9-4AF0-A803-9A1C52BAA0D1}"/>
                    </a:ext>
                  </a:extLst>
                </p:cNvPr>
                <p:cNvSpPr>
                  <a:spLocks noChangeShapeType="1"/>
                </p:cNvSpPr>
                <p:nvPr/>
              </p:nvSpPr>
              <p:spPr bwMode="auto">
                <a:xfrm flipV="1">
                  <a:off x="4492" y="2222"/>
                  <a:ext cx="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3" name="Line 3854">
                  <a:extLst>
                    <a:ext uri="{FF2B5EF4-FFF2-40B4-BE49-F238E27FC236}">
                      <a16:creationId xmlns:a16="http://schemas.microsoft.com/office/drawing/2014/main" id="{84BA9743-7B17-462E-B1B4-0D1C3F029165}"/>
                    </a:ext>
                  </a:extLst>
                </p:cNvPr>
                <p:cNvSpPr>
                  <a:spLocks noChangeShapeType="1"/>
                </p:cNvSpPr>
                <p:nvPr/>
              </p:nvSpPr>
              <p:spPr bwMode="auto">
                <a:xfrm flipV="1">
                  <a:off x="4500" y="2250"/>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4" name="Line 3855">
                  <a:extLst>
                    <a:ext uri="{FF2B5EF4-FFF2-40B4-BE49-F238E27FC236}">
                      <a16:creationId xmlns:a16="http://schemas.microsoft.com/office/drawing/2014/main" id="{1CC4D536-28A1-489D-9217-A0AF7AA3849F}"/>
                    </a:ext>
                  </a:extLst>
                </p:cNvPr>
                <p:cNvSpPr>
                  <a:spLocks noChangeShapeType="1"/>
                </p:cNvSpPr>
                <p:nvPr/>
              </p:nvSpPr>
              <p:spPr bwMode="auto">
                <a:xfrm flipH="1">
                  <a:off x="4500" y="2277"/>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5" name="Line 3856">
                  <a:extLst>
                    <a:ext uri="{FF2B5EF4-FFF2-40B4-BE49-F238E27FC236}">
                      <a16:creationId xmlns:a16="http://schemas.microsoft.com/office/drawing/2014/main" id="{D7DAF430-8551-4260-9862-15CD76459985}"/>
                    </a:ext>
                  </a:extLst>
                </p:cNvPr>
                <p:cNvSpPr>
                  <a:spLocks noChangeShapeType="1"/>
                </p:cNvSpPr>
                <p:nvPr/>
              </p:nvSpPr>
              <p:spPr bwMode="auto">
                <a:xfrm flipH="1" flipV="1">
                  <a:off x="4500" y="2308"/>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6" name="Line 3857">
                  <a:extLst>
                    <a:ext uri="{FF2B5EF4-FFF2-40B4-BE49-F238E27FC236}">
                      <a16:creationId xmlns:a16="http://schemas.microsoft.com/office/drawing/2014/main" id="{175E3DE6-AC89-49D1-89BB-C982F985A506}"/>
                    </a:ext>
                  </a:extLst>
                </p:cNvPr>
                <p:cNvSpPr>
                  <a:spLocks noChangeShapeType="1"/>
                </p:cNvSpPr>
                <p:nvPr/>
              </p:nvSpPr>
              <p:spPr bwMode="auto">
                <a:xfrm flipH="1" flipV="1">
                  <a:off x="4500" y="2337"/>
                  <a:ext cx="1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7" name="Line 3858">
                  <a:extLst>
                    <a:ext uri="{FF2B5EF4-FFF2-40B4-BE49-F238E27FC236}">
                      <a16:creationId xmlns:a16="http://schemas.microsoft.com/office/drawing/2014/main" id="{273D49FC-5214-43B4-8FBA-8E2CB160E51B}"/>
                    </a:ext>
                  </a:extLst>
                </p:cNvPr>
                <p:cNvSpPr>
                  <a:spLocks noChangeShapeType="1"/>
                </p:cNvSpPr>
                <p:nvPr/>
              </p:nvSpPr>
              <p:spPr bwMode="auto">
                <a:xfrm flipH="1" flipV="1">
                  <a:off x="4500" y="2365"/>
                  <a:ext cx="8"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8" name="Line 3859">
                  <a:extLst>
                    <a:ext uri="{FF2B5EF4-FFF2-40B4-BE49-F238E27FC236}">
                      <a16:creationId xmlns:a16="http://schemas.microsoft.com/office/drawing/2014/main" id="{6C08CDF1-5FAE-47DE-AE2D-77F3A1DB8AFF}"/>
                    </a:ext>
                  </a:extLst>
                </p:cNvPr>
                <p:cNvSpPr>
                  <a:spLocks noChangeShapeType="1"/>
                </p:cNvSpPr>
                <p:nvPr/>
              </p:nvSpPr>
              <p:spPr bwMode="auto">
                <a:xfrm flipV="1">
                  <a:off x="4500" y="2394"/>
                  <a:ext cx="0"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9" name="Line 3860">
                  <a:extLst>
                    <a:ext uri="{FF2B5EF4-FFF2-40B4-BE49-F238E27FC236}">
                      <a16:creationId xmlns:a16="http://schemas.microsoft.com/office/drawing/2014/main" id="{D1672760-8D92-4A89-8FD2-8CF33714E4D9}"/>
                    </a:ext>
                  </a:extLst>
                </p:cNvPr>
                <p:cNvSpPr>
                  <a:spLocks noChangeShapeType="1"/>
                </p:cNvSpPr>
                <p:nvPr/>
              </p:nvSpPr>
              <p:spPr bwMode="auto">
                <a:xfrm flipV="1">
                  <a:off x="4490" y="2423"/>
                  <a:ext cx="10" cy="4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0" name="Line 3861">
                  <a:extLst>
                    <a:ext uri="{FF2B5EF4-FFF2-40B4-BE49-F238E27FC236}">
                      <a16:creationId xmlns:a16="http://schemas.microsoft.com/office/drawing/2014/main" id="{28C26900-41EC-4B07-824F-FE0EB088A9E9}"/>
                    </a:ext>
                  </a:extLst>
                </p:cNvPr>
                <p:cNvSpPr>
                  <a:spLocks noChangeShapeType="1"/>
                </p:cNvSpPr>
                <p:nvPr/>
              </p:nvSpPr>
              <p:spPr bwMode="auto">
                <a:xfrm flipV="1">
                  <a:off x="4479" y="2452"/>
                  <a:ext cx="21" cy="4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1" name="Line 3862">
                  <a:extLst>
                    <a:ext uri="{FF2B5EF4-FFF2-40B4-BE49-F238E27FC236}">
                      <a16:creationId xmlns:a16="http://schemas.microsoft.com/office/drawing/2014/main" id="{1BBBD967-A5F0-4DAE-898B-549AD05B8443}"/>
                    </a:ext>
                  </a:extLst>
                </p:cNvPr>
                <p:cNvSpPr>
                  <a:spLocks noChangeShapeType="1"/>
                </p:cNvSpPr>
                <p:nvPr/>
              </p:nvSpPr>
              <p:spPr bwMode="auto">
                <a:xfrm flipV="1">
                  <a:off x="4471" y="2480"/>
                  <a:ext cx="29"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2" name="Line 3863">
                  <a:extLst>
                    <a:ext uri="{FF2B5EF4-FFF2-40B4-BE49-F238E27FC236}">
                      <a16:creationId xmlns:a16="http://schemas.microsoft.com/office/drawing/2014/main" id="{8F65A328-1597-4009-AA3C-73B3ACA7C8F9}"/>
                    </a:ext>
                  </a:extLst>
                </p:cNvPr>
                <p:cNvSpPr>
                  <a:spLocks noChangeShapeType="1"/>
                </p:cNvSpPr>
                <p:nvPr/>
              </p:nvSpPr>
              <p:spPr bwMode="auto">
                <a:xfrm flipV="1">
                  <a:off x="4469" y="2509"/>
                  <a:ext cx="3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3" name="Line 3864">
                  <a:extLst>
                    <a:ext uri="{FF2B5EF4-FFF2-40B4-BE49-F238E27FC236}">
                      <a16:creationId xmlns:a16="http://schemas.microsoft.com/office/drawing/2014/main" id="{978BC856-B708-426B-9A09-D0D8C53E16B6}"/>
                    </a:ext>
                  </a:extLst>
                </p:cNvPr>
                <p:cNvSpPr>
                  <a:spLocks noChangeShapeType="1"/>
                </p:cNvSpPr>
                <p:nvPr/>
              </p:nvSpPr>
              <p:spPr bwMode="auto">
                <a:xfrm flipV="1">
                  <a:off x="4476" y="2538"/>
                  <a:ext cx="2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4" name="Line 3865">
                  <a:extLst>
                    <a:ext uri="{FF2B5EF4-FFF2-40B4-BE49-F238E27FC236}">
                      <a16:creationId xmlns:a16="http://schemas.microsoft.com/office/drawing/2014/main" id="{827C31F7-E49C-4194-892D-742BA47ECDFF}"/>
                    </a:ext>
                  </a:extLst>
                </p:cNvPr>
                <p:cNvSpPr>
                  <a:spLocks noChangeShapeType="1"/>
                </p:cNvSpPr>
                <p:nvPr/>
              </p:nvSpPr>
              <p:spPr bwMode="auto">
                <a:xfrm flipV="1">
                  <a:off x="4488" y="2567"/>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5" name="Line 3866">
                  <a:extLst>
                    <a:ext uri="{FF2B5EF4-FFF2-40B4-BE49-F238E27FC236}">
                      <a16:creationId xmlns:a16="http://schemas.microsoft.com/office/drawing/2014/main" id="{25433107-6F2D-4C7D-8DE4-D500FFC4FB4A}"/>
                    </a:ext>
                  </a:extLst>
                </p:cNvPr>
                <p:cNvSpPr>
                  <a:spLocks noChangeShapeType="1"/>
                </p:cNvSpPr>
                <p:nvPr/>
              </p:nvSpPr>
              <p:spPr bwMode="auto">
                <a:xfrm flipH="1" flipV="1">
                  <a:off x="4500" y="2595"/>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6" name="Line 3867">
                  <a:extLst>
                    <a:ext uri="{FF2B5EF4-FFF2-40B4-BE49-F238E27FC236}">
                      <a16:creationId xmlns:a16="http://schemas.microsoft.com/office/drawing/2014/main" id="{6291DFC4-7014-40F7-A666-54EBC68920B5}"/>
                    </a:ext>
                  </a:extLst>
                </p:cNvPr>
                <p:cNvSpPr>
                  <a:spLocks noChangeShapeType="1"/>
                </p:cNvSpPr>
                <p:nvPr/>
              </p:nvSpPr>
              <p:spPr bwMode="auto">
                <a:xfrm flipH="1" flipV="1">
                  <a:off x="4528" y="1705"/>
                  <a:ext cx="2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7" name="Line 3868">
                  <a:extLst>
                    <a:ext uri="{FF2B5EF4-FFF2-40B4-BE49-F238E27FC236}">
                      <a16:creationId xmlns:a16="http://schemas.microsoft.com/office/drawing/2014/main" id="{160C8D44-77F3-47F5-A3AB-EF7975341E3F}"/>
                    </a:ext>
                  </a:extLst>
                </p:cNvPr>
                <p:cNvSpPr>
                  <a:spLocks noChangeShapeType="1"/>
                </p:cNvSpPr>
                <p:nvPr/>
              </p:nvSpPr>
              <p:spPr bwMode="auto">
                <a:xfrm flipH="1" flipV="1">
                  <a:off x="4528" y="1733"/>
                  <a:ext cx="2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8" name="Line 3869">
                  <a:extLst>
                    <a:ext uri="{FF2B5EF4-FFF2-40B4-BE49-F238E27FC236}">
                      <a16:creationId xmlns:a16="http://schemas.microsoft.com/office/drawing/2014/main" id="{1FFF9960-DA85-4515-A9F0-5426A25F36AC}"/>
                    </a:ext>
                  </a:extLst>
                </p:cNvPr>
                <p:cNvSpPr>
                  <a:spLocks noChangeShapeType="1"/>
                </p:cNvSpPr>
                <p:nvPr/>
              </p:nvSpPr>
              <p:spPr bwMode="auto">
                <a:xfrm flipH="1" flipV="1">
                  <a:off x="4528" y="1762"/>
                  <a:ext cx="2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9" name="Line 3870">
                  <a:extLst>
                    <a:ext uri="{FF2B5EF4-FFF2-40B4-BE49-F238E27FC236}">
                      <a16:creationId xmlns:a16="http://schemas.microsoft.com/office/drawing/2014/main" id="{4B061406-9DE2-485B-A562-76CE02001034}"/>
                    </a:ext>
                  </a:extLst>
                </p:cNvPr>
                <p:cNvSpPr>
                  <a:spLocks noChangeShapeType="1"/>
                </p:cNvSpPr>
                <p:nvPr/>
              </p:nvSpPr>
              <p:spPr bwMode="auto">
                <a:xfrm flipH="1" flipV="1">
                  <a:off x="4528" y="1791"/>
                  <a:ext cx="30"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0" name="Line 3871">
                  <a:extLst>
                    <a:ext uri="{FF2B5EF4-FFF2-40B4-BE49-F238E27FC236}">
                      <a16:creationId xmlns:a16="http://schemas.microsoft.com/office/drawing/2014/main" id="{D832D3BB-7DF1-43B7-B69F-6DAC06CA369E}"/>
                    </a:ext>
                  </a:extLst>
                </p:cNvPr>
                <p:cNvSpPr>
                  <a:spLocks noChangeShapeType="1"/>
                </p:cNvSpPr>
                <p:nvPr/>
              </p:nvSpPr>
              <p:spPr bwMode="auto">
                <a:xfrm flipH="1" flipV="1">
                  <a:off x="4528" y="1820"/>
                  <a:ext cx="3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1" name="Line 3872">
                  <a:extLst>
                    <a:ext uri="{FF2B5EF4-FFF2-40B4-BE49-F238E27FC236}">
                      <a16:creationId xmlns:a16="http://schemas.microsoft.com/office/drawing/2014/main" id="{1DE67202-B314-443F-AA59-59B92E5F69FF}"/>
                    </a:ext>
                  </a:extLst>
                </p:cNvPr>
                <p:cNvSpPr>
                  <a:spLocks noChangeShapeType="1"/>
                </p:cNvSpPr>
                <p:nvPr/>
              </p:nvSpPr>
              <p:spPr bwMode="auto">
                <a:xfrm flipH="1" flipV="1">
                  <a:off x="4528" y="1848"/>
                  <a:ext cx="3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2" name="Line 3873">
                  <a:extLst>
                    <a:ext uri="{FF2B5EF4-FFF2-40B4-BE49-F238E27FC236}">
                      <a16:creationId xmlns:a16="http://schemas.microsoft.com/office/drawing/2014/main" id="{975C6C7D-A7F7-4E86-A9C3-B2F5563FD659}"/>
                    </a:ext>
                  </a:extLst>
                </p:cNvPr>
                <p:cNvSpPr>
                  <a:spLocks noChangeShapeType="1"/>
                </p:cNvSpPr>
                <p:nvPr/>
              </p:nvSpPr>
              <p:spPr bwMode="auto">
                <a:xfrm flipH="1" flipV="1">
                  <a:off x="4528" y="1877"/>
                  <a:ext cx="2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3" name="Line 3874">
                  <a:extLst>
                    <a:ext uri="{FF2B5EF4-FFF2-40B4-BE49-F238E27FC236}">
                      <a16:creationId xmlns:a16="http://schemas.microsoft.com/office/drawing/2014/main" id="{16D3E5B5-B37F-4909-A68C-7885C74F921D}"/>
                    </a:ext>
                  </a:extLst>
                </p:cNvPr>
                <p:cNvSpPr>
                  <a:spLocks noChangeShapeType="1"/>
                </p:cNvSpPr>
                <p:nvPr/>
              </p:nvSpPr>
              <p:spPr bwMode="auto">
                <a:xfrm flipH="1" flipV="1">
                  <a:off x="4528" y="1906"/>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4" name="Line 3875">
                  <a:extLst>
                    <a:ext uri="{FF2B5EF4-FFF2-40B4-BE49-F238E27FC236}">
                      <a16:creationId xmlns:a16="http://schemas.microsoft.com/office/drawing/2014/main" id="{9852B92D-FC7F-4FA2-802E-DDCE56BB20ED}"/>
                    </a:ext>
                  </a:extLst>
                </p:cNvPr>
                <p:cNvSpPr>
                  <a:spLocks noChangeShapeType="1"/>
                </p:cNvSpPr>
                <p:nvPr/>
              </p:nvSpPr>
              <p:spPr bwMode="auto">
                <a:xfrm flipH="1">
                  <a:off x="4528" y="1925"/>
                  <a:ext cx="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5" name="Line 3876">
                  <a:extLst>
                    <a:ext uri="{FF2B5EF4-FFF2-40B4-BE49-F238E27FC236}">
                      <a16:creationId xmlns:a16="http://schemas.microsoft.com/office/drawing/2014/main" id="{372CC3C9-4B6A-4D9C-86F5-C4101982D64F}"/>
                    </a:ext>
                  </a:extLst>
                </p:cNvPr>
                <p:cNvSpPr>
                  <a:spLocks noChangeShapeType="1"/>
                </p:cNvSpPr>
                <p:nvPr/>
              </p:nvSpPr>
              <p:spPr bwMode="auto">
                <a:xfrm flipH="1">
                  <a:off x="4528" y="1944"/>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6" name="Line 3877">
                  <a:extLst>
                    <a:ext uri="{FF2B5EF4-FFF2-40B4-BE49-F238E27FC236}">
                      <a16:creationId xmlns:a16="http://schemas.microsoft.com/office/drawing/2014/main" id="{9B5B4A0E-05E4-4FAA-92F5-89B114A24312}"/>
                    </a:ext>
                  </a:extLst>
                </p:cNvPr>
                <p:cNvSpPr>
                  <a:spLocks noChangeShapeType="1"/>
                </p:cNvSpPr>
                <p:nvPr/>
              </p:nvSpPr>
              <p:spPr bwMode="auto">
                <a:xfrm flipH="1">
                  <a:off x="4528" y="1968"/>
                  <a:ext cx="1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7" name="Line 3878">
                  <a:extLst>
                    <a:ext uri="{FF2B5EF4-FFF2-40B4-BE49-F238E27FC236}">
                      <a16:creationId xmlns:a16="http://schemas.microsoft.com/office/drawing/2014/main" id="{DB139140-442E-4E88-8EA7-CBE31F28FD18}"/>
                    </a:ext>
                  </a:extLst>
                </p:cNvPr>
                <p:cNvSpPr>
                  <a:spLocks noChangeShapeType="1"/>
                </p:cNvSpPr>
                <p:nvPr/>
              </p:nvSpPr>
              <p:spPr bwMode="auto">
                <a:xfrm flipH="1">
                  <a:off x="4528" y="2001"/>
                  <a:ext cx="3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8" name="Line 3879">
                  <a:extLst>
                    <a:ext uri="{FF2B5EF4-FFF2-40B4-BE49-F238E27FC236}">
                      <a16:creationId xmlns:a16="http://schemas.microsoft.com/office/drawing/2014/main" id="{FBE1B460-0BDA-4310-B4BC-F926B4F92A91}"/>
                    </a:ext>
                  </a:extLst>
                </p:cNvPr>
                <p:cNvSpPr>
                  <a:spLocks noChangeShapeType="1"/>
                </p:cNvSpPr>
                <p:nvPr/>
              </p:nvSpPr>
              <p:spPr bwMode="auto">
                <a:xfrm flipH="1">
                  <a:off x="4528" y="2040"/>
                  <a:ext cx="4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9" name="Line 3880">
                  <a:extLst>
                    <a:ext uri="{FF2B5EF4-FFF2-40B4-BE49-F238E27FC236}">
                      <a16:creationId xmlns:a16="http://schemas.microsoft.com/office/drawing/2014/main" id="{1059A9B1-C761-487D-87F4-8B6E52BED00A}"/>
                    </a:ext>
                  </a:extLst>
                </p:cNvPr>
                <p:cNvSpPr>
                  <a:spLocks noChangeShapeType="1"/>
                </p:cNvSpPr>
                <p:nvPr/>
              </p:nvSpPr>
              <p:spPr bwMode="auto">
                <a:xfrm flipH="1" flipV="1">
                  <a:off x="4528" y="2078"/>
                  <a:ext cx="4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0" name="Line 3881">
                  <a:extLst>
                    <a:ext uri="{FF2B5EF4-FFF2-40B4-BE49-F238E27FC236}">
                      <a16:creationId xmlns:a16="http://schemas.microsoft.com/office/drawing/2014/main" id="{84B898AE-D797-41C4-8CEB-E1E5CE63DCB7}"/>
                    </a:ext>
                  </a:extLst>
                </p:cNvPr>
                <p:cNvSpPr>
                  <a:spLocks noChangeShapeType="1"/>
                </p:cNvSpPr>
                <p:nvPr/>
              </p:nvSpPr>
              <p:spPr bwMode="auto">
                <a:xfrm flipH="1" flipV="1">
                  <a:off x="4528" y="2107"/>
                  <a:ext cx="3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1" name="Line 3882">
                  <a:extLst>
                    <a:ext uri="{FF2B5EF4-FFF2-40B4-BE49-F238E27FC236}">
                      <a16:creationId xmlns:a16="http://schemas.microsoft.com/office/drawing/2014/main" id="{13BE4FFA-3130-4A4B-AC81-96C3C70CD6F2}"/>
                    </a:ext>
                  </a:extLst>
                </p:cNvPr>
                <p:cNvSpPr>
                  <a:spLocks noChangeShapeType="1"/>
                </p:cNvSpPr>
                <p:nvPr/>
              </p:nvSpPr>
              <p:spPr bwMode="auto">
                <a:xfrm flipH="1" flipV="1">
                  <a:off x="4528" y="2136"/>
                  <a:ext cx="2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2" name="Line 3883">
                  <a:extLst>
                    <a:ext uri="{FF2B5EF4-FFF2-40B4-BE49-F238E27FC236}">
                      <a16:creationId xmlns:a16="http://schemas.microsoft.com/office/drawing/2014/main" id="{7D296451-E3A8-46BD-8537-0E9BF60D61F6}"/>
                    </a:ext>
                  </a:extLst>
                </p:cNvPr>
                <p:cNvSpPr>
                  <a:spLocks noChangeShapeType="1"/>
                </p:cNvSpPr>
                <p:nvPr/>
              </p:nvSpPr>
              <p:spPr bwMode="auto">
                <a:xfrm flipH="1" flipV="1">
                  <a:off x="4528" y="2164"/>
                  <a:ext cx="4"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3" name="Line 3884">
                  <a:extLst>
                    <a:ext uri="{FF2B5EF4-FFF2-40B4-BE49-F238E27FC236}">
                      <a16:creationId xmlns:a16="http://schemas.microsoft.com/office/drawing/2014/main" id="{4A90EF51-6F92-4D9C-92DC-8470A453C6BA}"/>
                    </a:ext>
                  </a:extLst>
                </p:cNvPr>
                <p:cNvSpPr>
                  <a:spLocks noChangeShapeType="1"/>
                </p:cNvSpPr>
                <p:nvPr/>
              </p:nvSpPr>
              <p:spPr bwMode="auto">
                <a:xfrm flipV="1">
                  <a:off x="4524" y="2193"/>
                  <a:ext cx="4"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4" name="Line 3885">
                  <a:extLst>
                    <a:ext uri="{FF2B5EF4-FFF2-40B4-BE49-F238E27FC236}">
                      <a16:creationId xmlns:a16="http://schemas.microsoft.com/office/drawing/2014/main" id="{6B4B40CE-CAD0-426D-988F-47A3F2D5DC1D}"/>
                    </a:ext>
                  </a:extLst>
                </p:cNvPr>
                <p:cNvSpPr>
                  <a:spLocks noChangeShapeType="1"/>
                </p:cNvSpPr>
                <p:nvPr/>
              </p:nvSpPr>
              <p:spPr bwMode="auto">
                <a:xfrm flipV="1">
                  <a:off x="4524" y="2222"/>
                  <a:ext cx="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5" name="Line 3886">
                  <a:extLst>
                    <a:ext uri="{FF2B5EF4-FFF2-40B4-BE49-F238E27FC236}">
                      <a16:creationId xmlns:a16="http://schemas.microsoft.com/office/drawing/2014/main" id="{5357AFB2-26CC-4874-AE79-B5E984B76D5A}"/>
                    </a:ext>
                  </a:extLst>
                </p:cNvPr>
                <p:cNvSpPr>
                  <a:spLocks noChangeShapeType="1"/>
                </p:cNvSpPr>
                <p:nvPr/>
              </p:nvSpPr>
              <p:spPr bwMode="auto">
                <a:xfrm flipH="1" flipV="1">
                  <a:off x="4528" y="2250"/>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6" name="Line 3887">
                  <a:extLst>
                    <a:ext uri="{FF2B5EF4-FFF2-40B4-BE49-F238E27FC236}">
                      <a16:creationId xmlns:a16="http://schemas.microsoft.com/office/drawing/2014/main" id="{60133CE4-6BEE-4AB9-B80E-4A0E443E3870}"/>
                    </a:ext>
                  </a:extLst>
                </p:cNvPr>
                <p:cNvSpPr>
                  <a:spLocks noChangeShapeType="1"/>
                </p:cNvSpPr>
                <p:nvPr/>
              </p:nvSpPr>
              <p:spPr bwMode="auto">
                <a:xfrm flipH="1">
                  <a:off x="4528" y="2279"/>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7" name="Line 3888">
                  <a:extLst>
                    <a:ext uri="{FF2B5EF4-FFF2-40B4-BE49-F238E27FC236}">
                      <a16:creationId xmlns:a16="http://schemas.microsoft.com/office/drawing/2014/main" id="{FC1C8D05-ECBC-418E-A6EC-875666F39FB4}"/>
                    </a:ext>
                  </a:extLst>
                </p:cNvPr>
                <p:cNvSpPr>
                  <a:spLocks noChangeShapeType="1"/>
                </p:cNvSpPr>
                <p:nvPr/>
              </p:nvSpPr>
              <p:spPr bwMode="auto">
                <a:xfrm flipH="1" flipV="1">
                  <a:off x="4528" y="2308"/>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8" name="Line 3889">
                  <a:extLst>
                    <a:ext uri="{FF2B5EF4-FFF2-40B4-BE49-F238E27FC236}">
                      <a16:creationId xmlns:a16="http://schemas.microsoft.com/office/drawing/2014/main" id="{2D2331B9-286C-40A8-BF43-402EAF9D4055}"/>
                    </a:ext>
                  </a:extLst>
                </p:cNvPr>
                <p:cNvSpPr>
                  <a:spLocks noChangeShapeType="1"/>
                </p:cNvSpPr>
                <p:nvPr/>
              </p:nvSpPr>
              <p:spPr bwMode="auto">
                <a:xfrm flipH="1" flipV="1">
                  <a:off x="4528" y="2337"/>
                  <a:ext cx="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9" name="Line 3890">
                  <a:extLst>
                    <a:ext uri="{FF2B5EF4-FFF2-40B4-BE49-F238E27FC236}">
                      <a16:creationId xmlns:a16="http://schemas.microsoft.com/office/drawing/2014/main" id="{3F6E8DA9-1108-4EA3-8DC9-B9C81E7C022A}"/>
                    </a:ext>
                  </a:extLst>
                </p:cNvPr>
                <p:cNvSpPr>
                  <a:spLocks noChangeShapeType="1"/>
                </p:cNvSpPr>
                <p:nvPr/>
              </p:nvSpPr>
              <p:spPr bwMode="auto">
                <a:xfrm flipH="1" flipV="1">
                  <a:off x="4528" y="2365"/>
                  <a:ext cx="2"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0" name="Line 3891">
                  <a:extLst>
                    <a:ext uri="{FF2B5EF4-FFF2-40B4-BE49-F238E27FC236}">
                      <a16:creationId xmlns:a16="http://schemas.microsoft.com/office/drawing/2014/main" id="{D78F2CFB-89D7-489A-B341-6C616FDF2AD9}"/>
                    </a:ext>
                  </a:extLst>
                </p:cNvPr>
                <p:cNvSpPr>
                  <a:spLocks noChangeShapeType="1"/>
                </p:cNvSpPr>
                <p:nvPr/>
              </p:nvSpPr>
              <p:spPr bwMode="auto">
                <a:xfrm flipV="1">
                  <a:off x="4524" y="2394"/>
                  <a:ext cx="4"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1" name="Line 3892">
                  <a:extLst>
                    <a:ext uri="{FF2B5EF4-FFF2-40B4-BE49-F238E27FC236}">
                      <a16:creationId xmlns:a16="http://schemas.microsoft.com/office/drawing/2014/main" id="{5E614FFE-C678-4D5A-8B3D-70C54F065902}"/>
                    </a:ext>
                  </a:extLst>
                </p:cNvPr>
                <p:cNvSpPr>
                  <a:spLocks noChangeShapeType="1"/>
                </p:cNvSpPr>
                <p:nvPr/>
              </p:nvSpPr>
              <p:spPr bwMode="auto">
                <a:xfrm flipV="1">
                  <a:off x="4516" y="2423"/>
                  <a:ext cx="12" cy="5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2" name="Line 3893">
                  <a:extLst>
                    <a:ext uri="{FF2B5EF4-FFF2-40B4-BE49-F238E27FC236}">
                      <a16:creationId xmlns:a16="http://schemas.microsoft.com/office/drawing/2014/main" id="{FE522E77-7A5F-464F-A071-EFC7A5BED0DD}"/>
                    </a:ext>
                  </a:extLst>
                </p:cNvPr>
                <p:cNvSpPr>
                  <a:spLocks noChangeShapeType="1"/>
                </p:cNvSpPr>
                <p:nvPr/>
              </p:nvSpPr>
              <p:spPr bwMode="auto">
                <a:xfrm flipV="1">
                  <a:off x="4508" y="2452"/>
                  <a:ext cx="20"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3" name="Line 3894">
                  <a:extLst>
                    <a:ext uri="{FF2B5EF4-FFF2-40B4-BE49-F238E27FC236}">
                      <a16:creationId xmlns:a16="http://schemas.microsoft.com/office/drawing/2014/main" id="{357248C6-F372-45F8-9000-DD3F51D7C970}"/>
                    </a:ext>
                  </a:extLst>
                </p:cNvPr>
                <p:cNvSpPr>
                  <a:spLocks noChangeShapeType="1"/>
                </p:cNvSpPr>
                <p:nvPr/>
              </p:nvSpPr>
              <p:spPr bwMode="auto">
                <a:xfrm flipV="1">
                  <a:off x="4502" y="2480"/>
                  <a:ext cx="26"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4" name="Line 3895">
                  <a:extLst>
                    <a:ext uri="{FF2B5EF4-FFF2-40B4-BE49-F238E27FC236}">
                      <a16:creationId xmlns:a16="http://schemas.microsoft.com/office/drawing/2014/main" id="{82AFF4E4-26CD-4960-AC1C-4DD36F8120CE}"/>
                    </a:ext>
                  </a:extLst>
                </p:cNvPr>
                <p:cNvSpPr>
                  <a:spLocks noChangeShapeType="1"/>
                </p:cNvSpPr>
                <p:nvPr/>
              </p:nvSpPr>
              <p:spPr bwMode="auto">
                <a:xfrm flipV="1">
                  <a:off x="4504" y="2509"/>
                  <a:ext cx="24"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5" name="Line 3896">
                  <a:extLst>
                    <a:ext uri="{FF2B5EF4-FFF2-40B4-BE49-F238E27FC236}">
                      <a16:creationId xmlns:a16="http://schemas.microsoft.com/office/drawing/2014/main" id="{5982CA28-0FFE-4F55-9BA1-E06260930999}"/>
                    </a:ext>
                  </a:extLst>
                </p:cNvPr>
                <p:cNvSpPr>
                  <a:spLocks noChangeShapeType="1"/>
                </p:cNvSpPr>
                <p:nvPr/>
              </p:nvSpPr>
              <p:spPr bwMode="auto">
                <a:xfrm flipV="1">
                  <a:off x="4512" y="2538"/>
                  <a:ext cx="1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6" name="Line 3897">
                  <a:extLst>
                    <a:ext uri="{FF2B5EF4-FFF2-40B4-BE49-F238E27FC236}">
                      <a16:creationId xmlns:a16="http://schemas.microsoft.com/office/drawing/2014/main" id="{47E1428C-264C-4AEC-B7F5-EED195323F46}"/>
                    </a:ext>
                  </a:extLst>
                </p:cNvPr>
                <p:cNvSpPr>
                  <a:spLocks noChangeShapeType="1"/>
                </p:cNvSpPr>
                <p:nvPr/>
              </p:nvSpPr>
              <p:spPr bwMode="auto">
                <a:xfrm flipV="1">
                  <a:off x="4526" y="2567"/>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7" name="Line 3898">
                  <a:extLst>
                    <a:ext uri="{FF2B5EF4-FFF2-40B4-BE49-F238E27FC236}">
                      <a16:creationId xmlns:a16="http://schemas.microsoft.com/office/drawing/2014/main" id="{6E83FBD9-7EFE-4D6E-BAF6-C174B7A144CD}"/>
                    </a:ext>
                  </a:extLst>
                </p:cNvPr>
                <p:cNvSpPr>
                  <a:spLocks noChangeShapeType="1"/>
                </p:cNvSpPr>
                <p:nvPr/>
              </p:nvSpPr>
              <p:spPr bwMode="auto">
                <a:xfrm flipH="1" flipV="1">
                  <a:off x="4528" y="259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8" name="Line 3899">
                  <a:extLst>
                    <a:ext uri="{FF2B5EF4-FFF2-40B4-BE49-F238E27FC236}">
                      <a16:creationId xmlns:a16="http://schemas.microsoft.com/office/drawing/2014/main" id="{CE08D441-2700-4BE8-8444-10E9B5DD012F}"/>
                    </a:ext>
                  </a:extLst>
                </p:cNvPr>
                <p:cNvSpPr>
                  <a:spLocks noChangeShapeType="1"/>
                </p:cNvSpPr>
                <p:nvPr/>
              </p:nvSpPr>
              <p:spPr bwMode="auto">
                <a:xfrm flipH="1" flipV="1">
                  <a:off x="4557" y="1705"/>
                  <a:ext cx="2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9" name="Line 3900">
                  <a:extLst>
                    <a:ext uri="{FF2B5EF4-FFF2-40B4-BE49-F238E27FC236}">
                      <a16:creationId xmlns:a16="http://schemas.microsoft.com/office/drawing/2014/main" id="{3E99A685-5472-4DC7-AC01-8644433A0D28}"/>
                    </a:ext>
                  </a:extLst>
                </p:cNvPr>
                <p:cNvSpPr>
                  <a:spLocks noChangeShapeType="1"/>
                </p:cNvSpPr>
                <p:nvPr/>
              </p:nvSpPr>
              <p:spPr bwMode="auto">
                <a:xfrm flipH="1" flipV="1">
                  <a:off x="4557" y="1733"/>
                  <a:ext cx="2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0" name="Line 3901">
                  <a:extLst>
                    <a:ext uri="{FF2B5EF4-FFF2-40B4-BE49-F238E27FC236}">
                      <a16:creationId xmlns:a16="http://schemas.microsoft.com/office/drawing/2014/main" id="{A275F843-FC37-4236-9D69-8F925E44FE49}"/>
                    </a:ext>
                  </a:extLst>
                </p:cNvPr>
                <p:cNvSpPr>
                  <a:spLocks noChangeShapeType="1"/>
                </p:cNvSpPr>
                <p:nvPr/>
              </p:nvSpPr>
              <p:spPr bwMode="auto">
                <a:xfrm flipH="1" flipV="1">
                  <a:off x="4557" y="1762"/>
                  <a:ext cx="2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1" name="Line 3902">
                  <a:extLst>
                    <a:ext uri="{FF2B5EF4-FFF2-40B4-BE49-F238E27FC236}">
                      <a16:creationId xmlns:a16="http://schemas.microsoft.com/office/drawing/2014/main" id="{AC7F2CFA-3087-446B-A7A5-7632DD24CEE9}"/>
                    </a:ext>
                  </a:extLst>
                </p:cNvPr>
                <p:cNvSpPr>
                  <a:spLocks noChangeShapeType="1"/>
                </p:cNvSpPr>
                <p:nvPr/>
              </p:nvSpPr>
              <p:spPr bwMode="auto">
                <a:xfrm flipH="1" flipV="1">
                  <a:off x="4557" y="1791"/>
                  <a:ext cx="26"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2" name="Line 3903">
                  <a:extLst>
                    <a:ext uri="{FF2B5EF4-FFF2-40B4-BE49-F238E27FC236}">
                      <a16:creationId xmlns:a16="http://schemas.microsoft.com/office/drawing/2014/main" id="{2E0E3638-5939-40FD-BC82-CDE25A55870C}"/>
                    </a:ext>
                  </a:extLst>
                </p:cNvPr>
                <p:cNvSpPr>
                  <a:spLocks noChangeShapeType="1"/>
                </p:cNvSpPr>
                <p:nvPr/>
              </p:nvSpPr>
              <p:spPr bwMode="auto">
                <a:xfrm flipH="1" flipV="1">
                  <a:off x="4557" y="1820"/>
                  <a:ext cx="27"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3" name="Line 3904">
                  <a:extLst>
                    <a:ext uri="{FF2B5EF4-FFF2-40B4-BE49-F238E27FC236}">
                      <a16:creationId xmlns:a16="http://schemas.microsoft.com/office/drawing/2014/main" id="{DE57B3E1-7C89-4136-B721-D422383F80A6}"/>
                    </a:ext>
                  </a:extLst>
                </p:cNvPr>
                <p:cNvSpPr>
                  <a:spLocks noChangeShapeType="1"/>
                </p:cNvSpPr>
                <p:nvPr/>
              </p:nvSpPr>
              <p:spPr bwMode="auto">
                <a:xfrm flipH="1" flipV="1">
                  <a:off x="4557" y="1848"/>
                  <a:ext cx="2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4" name="Line 3905">
                  <a:extLst>
                    <a:ext uri="{FF2B5EF4-FFF2-40B4-BE49-F238E27FC236}">
                      <a16:creationId xmlns:a16="http://schemas.microsoft.com/office/drawing/2014/main" id="{BB3DA027-A738-4520-99ED-1D42A774DF71}"/>
                    </a:ext>
                  </a:extLst>
                </p:cNvPr>
                <p:cNvSpPr>
                  <a:spLocks noChangeShapeType="1"/>
                </p:cNvSpPr>
                <p:nvPr/>
              </p:nvSpPr>
              <p:spPr bwMode="auto">
                <a:xfrm flipH="1" flipV="1">
                  <a:off x="4557" y="1877"/>
                  <a:ext cx="2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5" name="Line 3906">
                  <a:extLst>
                    <a:ext uri="{FF2B5EF4-FFF2-40B4-BE49-F238E27FC236}">
                      <a16:creationId xmlns:a16="http://schemas.microsoft.com/office/drawing/2014/main" id="{01A5D77C-FDDA-476C-B1B0-2EC2C83D2136}"/>
                    </a:ext>
                  </a:extLst>
                </p:cNvPr>
                <p:cNvSpPr>
                  <a:spLocks noChangeShapeType="1"/>
                </p:cNvSpPr>
                <p:nvPr/>
              </p:nvSpPr>
              <p:spPr bwMode="auto">
                <a:xfrm flipH="1">
                  <a:off x="4557" y="1906"/>
                  <a:ext cx="1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6" name="Line 3907">
                  <a:extLst>
                    <a:ext uri="{FF2B5EF4-FFF2-40B4-BE49-F238E27FC236}">
                      <a16:creationId xmlns:a16="http://schemas.microsoft.com/office/drawing/2014/main" id="{F0CB1EAC-C699-4253-AF30-2AF5B117BD60}"/>
                    </a:ext>
                  </a:extLst>
                </p:cNvPr>
                <p:cNvSpPr>
                  <a:spLocks noChangeShapeType="1"/>
                </p:cNvSpPr>
                <p:nvPr/>
              </p:nvSpPr>
              <p:spPr bwMode="auto">
                <a:xfrm flipH="1">
                  <a:off x="4557" y="1922"/>
                  <a:ext cx="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7" name="Line 3908">
                  <a:extLst>
                    <a:ext uri="{FF2B5EF4-FFF2-40B4-BE49-F238E27FC236}">
                      <a16:creationId xmlns:a16="http://schemas.microsoft.com/office/drawing/2014/main" id="{88455BDF-0B9B-4A43-B335-C5EC6D9B0436}"/>
                    </a:ext>
                  </a:extLst>
                </p:cNvPr>
                <p:cNvSpPr>
                  <a:spLocks noChangeShapeType="1"/>
                </p:cNvSpPr>
                <p:nvPr/>
              </p:nvSpPr>
              <p:spPr bwMode="auto">
                <a:xfrm flipH="1">
                  <a:off x="4557" y="1941"/>
                  <a:ext cx="1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8" name="Line 3909">
                  <a:extLst>
                    <a:ext uri="{FF2B5EF4-FFF2-40B4-BE49-F238E27FC236}">
                      <a16:creationId xmlns:a16="http://schemas.microsoft.com/office/drawing/2014/main" id="{3412C00D-D8A2-44FB-BA7E-7C278139680D}"/>
                    </a:ext>
                  </a:extLst>
                </p:cNvPr>
                <p:cNvSpPr>
                  <a:spLocks noChangeShapeType="1"/>
                </p:cNvSpPr>
                <p:nvPr/>
              </p:nvSpPr>
              <p:spPr bwMode="auto">
                <a:xfrm flipH="1">
                  <a:off x="4557" y="1968"/>
                  <a:ext cx="2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9" name="Line 3910">
                  <a:extLst>
                    <a:ext uri="{FF2B5EF4-FFF2-40B4-BE49-F238E27FC236}">
                      <a16:creationId xmlns:a16="http://schemas.microsoft.com/office/drawing/2014/main" id="{328304FE-7EAF-459A-9CE5-D3E65F2C541D}"/>
                    </a:ext>
                  </a:extLst>
                </p:cNvPr>
                <p:cNvSpPr>
                  <a:spLocks noChangeShapeType="1"/>
                </p:cNvSpPr>
                <p:nvPr/>
              </p:nvSpPr>
              <p:spPr bwMode="auto">
                <a:xfrm flipH="1">
                  <a:off x="4557" y="2002"/>
                  <a:ext cx="35"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0" name="Line 3911">
                  <a:extLst>
                    <a:ext uri="{FF2B5EF4-FFF2-40B4-BE49-F238E27FC236}">
                      <a16:creationId xmlns:a16="http://schemas.microsoft.com/office/drawing/2014/main" id="{D88E1C5F-0306-434B-B89A-039B4BEDCACE}"/>
                    </a:ext>
                  </a:extLst>
                </p:cNvPr>
                <p:cNvSpPr>
                  <a:spLocks noChangeShapeType="1"/>
                </p:cNvSpPr>
                <p:nvPr/>
              </p:nvSpPr>
              <p:spPr bwMode="auto">
                <a:xfrm flipH="1">
                  <a:off x="4557" y="2043"/>
                  <a:ext cx="4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1" name="Line 3912">
                  <a:extLst>
                    <a:ext uri="{FF2B5EF4-FFF2-40B4-BE49-F238E27FC236}">
                      <a16:creationId xmlns:a16="http://schemas.microsoft.com/office/drawing/2014/main" id="{39E83C2F-5B7A-4974-8143-A59819F721DE}"/>
                    </a:ext>
                  </a:extLst>
                </p:cNvPr>
                <p:cNvSpPr>
                  <a:spLocks noChangeShapeType="1"/>
                </p:cNvSpPr>
                <p:nvPr/>
              </p:nvSpPr>
              <p:spPr bwMode="auto">
                <a:xfrm flipH="1" flipV="1">
                  <a:off x="4557" y="2078"/>
                  <a:ext cx="4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2" name="Line 3913">
                  <a:extLst>
                    <a:ext uri="{FF2B5EF4-FFF2-40B4-BE49-F238E27FC236}">
                      <a16:creationId xmlns:a16="http://schemas.microsoft.com/office/drawing/2014/main" id="{0A0C4944-9108-495E-BF65-0C9C9CBEEA9E}"/>
                    </a:ext>
                  </a:extLst>
                </p:cNvPr>
                <p:cNvSpPr>
                  <a:spLocks noChangeShapeType="1"/>
                </p:cNvSpPr>
                <p:nvPr/>
              </p:nvSpPr>
              <p:spPr bwMode="auto">
                <a:xfrm flipH="1" flipV="1">
                  <a:off x="4557" y="2107"/>
                  <a:ext cx="3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3" name="Line 3914">
                  <a:extLst>
                    <a:ext uri="{FF2B5EF4-FFF2-40B4-BE49-F238E27FC236}">
                      <a16:creationId xmlns:a16="http://schemas.microsoft.com/office/drawing/2014/main" id="{8188B462-04F3-476A-B074-18242029D1E9}"/>
                    </a:ext>
                  </a:extLst>
                </p:cNvPr>
                <p:cNvSpPr>
                  <a:spLocks noChangeShapeType="1"/>
                </p:cNvSpPr>
                <p:nvPr/>
              </p:nvSpPr>
              <p:spPr bwMode="auto">
                <a:xfrm flipH="1" flipV="1">
                  <a:off x="4557" y="2136"/>
                  <a:ext cx="2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4" name="Line 3915">
                  <a:extLst>
                    <a:ext uri="{FF2B5EF4-FFF2-40B4-BE49-F238E27FC236}">
                      <a16:creationId xmlns:a16="http://schemas.microsoft.com/office/drawing/2014/main" id="{2758F145-F495-470C-A1D5-0FFFCE1D27D3}"/>
                    </a:ext>
                  </a:extLst>
                </p:cNvPr>
                <p:cNvSpPr>
                  <a:spLocks noChangeShapeType="1"/>
                </p:cNvSpPr>
                <p:nvPr/>
              </p:nvSpPr>
              <p:spPr bwMode="auto">
                <a:xfrm flipH="1" flipV="1">
                  <a:off x="4557" y="2164"/>
                  <a:ext cx="9"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5" name="Line 3916">
                  <a:extLst>
                    <a:ext uri="{FF2B5EF4-FFF2-40B4-BE49-F238E27FC236}">
                      <a16:creationId xmlns:a16="http://schemas.microsoft.com/office/drawing/2014/main" id="{FA924758-F325-45DB-8C6F-6B98B853E6E1}"/>
                    </a:ext>
                  </a:extLst>
                </p:cNvPr>
                <p:cNvSpPr>
                  <a:spLocks noChangeShapeType="1"/>
                </p:cNvSpPr>
                <p:nvPr/>
              </p:nvSpPr>
              <p:spPr bwMode="auto">
                <a:xfrm flipV="1">
                  <a:off x="4557" y="2193"/>
                  <a:ext cx="0"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6" name="Line 3917">
                  <a:extLst>
                    <a:ext uri="{FF2B5EF4-FFF2-40B4-BE49-F238E27FC236}">
                      <a16:creationId xmlns:a16="http://schemas.microsoft.com/office/drawing/2014/main" id="{8D4DC240-4A1F-453D-A219-EE05C642AF99}"/>
                    </a:ext>
                  </a:extLst>
                </p:cNvPr>
                <p:cNvSpPr>
                  <a:spLocks noChangeShapeType="1"/>
                </p:cNvSpPr>
                <p:nvPr/>
              </p:nvSpPr>
              <p:spPr bwMode="auto">
                <a:xfrm flipV="1">
                  <a:off x="4553" y="2222"/>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7" name="Line 3918">
                  <a:extLst>
                    <a:ext uri="{FF2B5EF4-FFF2-40B4-BE49-F238E27FC236}">
                      <a16:creationId xmlns:a16="http://schemas.microsoft.com/office/drawing/2014/main" id="{7112E64C-3118-4B38-95C5-DA0D14DD8526}"/>
                    </a:ext>
                  </a:extLst>
                </p:cNvPr>
                <p:cNvSpPr>
                  <a:spLocks noChangeShapeType="1"/>
                </p:cNvSpPr>
                <p:nvPr/>
              </p:nvSpPr>
              <p:spPr bwMode="auto">
                <a:xfrm>
                  <a:off x="4554" y="2250"/>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8" name="Line 3919">
                  <a:extLst>
                    <a:ext uri="{FF2B5EF4-FFF2-40B4-BE49-F238E27FC236}">
                      <a16:creationId xmlns:a16="http://schemas.microsoft.com/office/drawing/2014/main" id="{49AD23FD-E0EE-46DB-8C02-4876EA55130E}"/>
                    </a:ext>
                  </a:extLst>
                </p:cNvPr>
                <p:cNvSpPr>
                  <a:spLocks noChangeShapeType="1"/>
                </p:cNvSpPr>
                <p:nvPr/>
              </p:nvSpPr>
              <p:spPr bwMode="auto">
                <a:xfrm flipV="1">
                  <a:off x="4555" y="2279"/>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9" name="Line 3920">
                  <a:extLst>
                    <a:ext uri="{FF2B5EF4-FFF2-40B4-BE49-F238E27FC236}">
                      <a16:creationId xmlns:a16="http://schemas.microsoft.com/office/drawing/2014/main" id="{3C4DCF57-20D7-4732-8317-4B24F40315A1}"/>
                    </a:ext>
                  </a:extLst>
                </p:cNvPr>
                <p:cNvSpPr>
                  <a:spLocks noChangeShapeType="1"/>
                </p:cNvSpPr>
                <p:nvPr/>
              </p:nvSpPr>
              <p:spPr bwMode="auto">
                <a:xfrm flipV="1">
                  <a:off x="4555" y="2308"/>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0" name="Line 3921">
                  <a:extLst>
                    <a:ext uri="{FF2B5EF4-FFF2-40B4-BE49-F238E27FC236}">
                      <a16:creationId xmlns:a16="http://schemas.microsoft.com/office/drawing/2014/main" id="{FA7408D9-173D-41BB-A406-ABB932C7B268}"/>
                    </a:ext>
                  </a:extLst>
                </p:cNvPr>
                <p:cNvSpPr>
                  <a:spLocks noChangeShapeType="1"/>
                </p:cNvSpPr>
                <p:nvPr/>
              </p:nvSpPr>
              <p:spPr bwMode="auto">
                <a:xfrm flipV="1">
                  <a:off x="4554" y="2337"/>
                  <a:ext cx="3"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1" name="Line 3922">
                  <a:extLst>
                    <a:ext uri="{FF2B5EF4-FFF2-40B4-BE49-F238E27FC236}">
                      <a16:creationId xmlns:a16="http://schemas.microsoft.com/office/drawing/2014/main" id="{BBE2A83B-7109-4D00-9E80-B96A594BB09B}"/>
                    </a:ext>
                  </a:extLst>
                </p:cNvPr>
                <p:cNvSpPr>
                  <a:spLocks noChangeShapeType="1"/>
                </p:cNvSpPr>
                <p:nvPr/>
              </p:nvSpPr>
              <p:spPr bwMode="auto">
                <a:xfrm flipV="1">
                  <a:off x="4552" y="2365"/>
                  <a:ext cx="5"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2" name="Line 3923">
                  <a:extLst>
                    <a:ext uri="{FF2B5EF4-FFF2-40B4-BE49-F238E27FC236}">
                      <a16:creationId xmlns:a16="http://schemas.microsoft.com/office/drawing/2014/main" id="{9D11F61B-4CDD-4D31-A60A-CE021E4C61A5}"/>
                    </a:ext>
                  </a:extLst>
                </p:cNvPr>
                <p:cNvSpPr>
                  <a:spLocks noChangeShapeType="1"/>
                </p:cNvSpPr>
                <p:nvPr/>
              </p:nvSpPr>
              <p:spPr bwMode="auto">
                <a:xfrm flipV="1">
                  <a:off x="4547" y="2394"/>
                  <a:ext cx="10"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3" name="Line 3924">
                  <a:extLst>
                    <a:ext uri="{FF2B5EF4-FFF2-40B4-BE49-F238E27FC236}">
                      <a16:creationId xmlns:a16="http://schemas.microsoft.com/office/drawing/2014/main" id="{D9FACA4C-E9D4-4FF2-BF6B-01BD73BFC90E}"/>
                    </a:ext>
                  </a:extLst>
                </p:cNvPr>
                <p:cNvSpPr>
                  <a:spLocks noChangeShapeType="1"/>
                </p:cNvSpPr>
                <p:nvPr/>
              </p:nvSpPr>
              <p:spPr bwMode="auto">
                <a:xfrm flipV="1">
                  <a:off x="4540" y="2423"/>
                  <a:ext cx="17" cy="5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4" name="Line 3925">
                  <a:extLst>
                    <a:ext uri="{FF2B5EF4-FFF2-40B4-BE49-F238E27FC236}">
                      <a16:creationId xmlns:a16="http://schemas.microsoft.com/office/drawing/2014/main" id="{2BDD2C04-A26F-45EF-AE18-1AFA8920CAF1}"/>
                    </a:ext>
                  </a:extLst>
                </p:cNvPr>
                <p:cNvSpPr>
                  <a:spLocks noChangeShapeType="1"/>
                </p:cNvSpPr>
                <p:nvPr/>
              </p:nvSpPr>
              <p:spPr bwMode="auto">
                <a:xfrm flipV="1">
                  <a:off x="4533" y="2452"/>
                  <a:ext cx="24" cy="4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5" name="Line 3926">
                  <a:extLst>
                    <a:ext uri="{FF2B5EF4-FFF2-40B4-BE49-F238E27FC236}">
                      <a16:creationId xmlns:a16="http://schemas.microsoft.com/office/drawing/2014/main" id="{8B8481E7-ED9B-44BD-9C28-63A8665AF5ED}"/>
                    </a:ext>
                  </a:extLst>
                </p:cNvPr>
                <p:cNvSpPr>
                  <a:spLocks noChangeShapeType="1"/>
                </p:cNvSpPr>
                <p:nvPr/>
              </p:nvSpPr>
              <p:spPr bwMode="auto">
                <a:xfrm flipV="1">
                  <a:off x="4529" y="2480"/>
                  <a:ext cx="28"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6" name="Line 3927">
                  <a:extLst>
                    <a:ext uri="{FF2B5EF4-FFF2-40B4-BE49-F238E27FC236}">
                      <a16:creationId xmlns:a16="http://schemas.microsoft.com/office/drawing/2014/main" id="{33BB7D6E-DFB2-4439-B32F-F6271D4663B4}"/>
                    </a:ext>
                  </a:extLst>
                </p:cNvPr>
                <p:cNvSpPr>
                  <a:spLocks noChangeShapeType="1"/>
                </p:cNvSpPr>
                <p:nvPr/>
              </p:nvSpPr>
              <p:spPr bwMode="auto">
                <a:xfrm flipV="1">
                  <a:off x="4532" y="2509"/>
                  <a:ext cx="2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7" name="Line 3928">
                  <a:extLst>
                    <a:ext uri="{FF2B5EF4-FFF2-40B4-BE49-F238E27FC236}">
                      <a16:creationId xmlns:a16="http://schemas.microsoft.com/office/drawing/2014/main" id="{F2002919-773A-41BD-8355-FB056432EC42}"/>
                    </a:ext>
                  </a:extLst>
                </p:cNvPr>
                <p:cNvSpPr>
                  <a:spLocks noChangeShapeType="1"/>
                </p:cNvSpPr>
                <p:nvPr/>
              </p:nvSpPr>
              <p:spPr bwMode="auto">
                <a:xfrm flipV="1">
                  <a:off x="4542" y="2538"/>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8" name="Line 3929">
                  <a:extLst>
                    <a:ext uri="{FF2B5EF4-FFF2-40B4-BE49-F238E27FC236}">
                      <a16:creationId xmlns:a16="http://schemas.microsoft.com/office/drawing/2014/main" id="{433E01CF-E10C-4E41-A131-AC27E7FF7BF5}"/>
                    </a:ext>
                  </a:extLst>
                </p:cNvPr>
                <p:cNvSpPr>
                  <a:spLocks noChangeShapeType="1"/>
                </p:cNvSpPr>
                <p:nvPr/>
              </p:nvSpPr>
              <p:spPr bwMode="auto">
                <a:xfrm flipV="1">
                  <a:off x="4556" y="2567"/>
                  <a:ext cx="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9" name="Line 3930">
                  <a:extLst>
                    <a:ext uri="{FF2B5EF4-FFF2-40B4-BE49-F238E27FC236}">
                      <a16:creationId xmlns:a16="http://schemas.microsoft.com/office/drawing/2014/main" id="{768E67DC-CBDD-46E2-96B0-759C7EC64BFB}"/>
                    </a:ext>
                  </a:extLst>
                </p:cNvPr>
                <p:cNvSpPr>
                  <a:spLocks noChangeShapeType="1"/>
                </p:cNvSpPr>
                <p:nvPr/>
              </p:nvSpPr>
              <p:spPr bwMode="auto">
                <a:xfrm flipH="1" flipV="1">
                  <a:off x="4557" y="2595"/>
                  <a:ext cx="1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0" name="Line 3931">
                  <a:extLst>
                    <a:ext uri="{FF2B5EF4-FFF2-40B4-BE49-F238E27FC236}">
                      <a16:creationId xmlns:a16="http://schemas.microsoft.com/office/drawing/2014/main" id="{3844F32B-FC51-44FC-B60A-BEEF1643C017}"/>
                    </a:ext>
                  </a:extLst>
                </p:cNvPr>
                <p:cNvSpPr>
                  <a:spLocks noChangeShapeType="1"/>
                </p:cNvSpPr>
                <p:nvPr/>
              </p:nvSpPr>
              <p:spPr bwMode="auto">
                <a:xfrm flipH="1" flipV="1">
                  <a:off x="4585" y="1705"/>
                  <a:ext cx="1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1" name="Line 3932">
                  <a:extLst>
                    <a:ext uri="{FF2B5EF4-FFF2-40B4-BE49-F238E27FC236}">
                      <a16:creationId xmlns:a16="http://schemas.microsoft.com/office/drawing/2014/main" id="{98900A86-5CF6-449F-B8C6-C2370F9ED35A}"/>
                    </a:ext>
                  </a:extLst>
                </p:cNvPr>
                <p:cNvSpPr>
                  <a:spLocks noChangeShapeType="1"/>
                </p:cNvSpPr>
                <p:nvPr/>
              </p:nvSpPr>
              <p:spPr bwMode="auto">
                <a:xfrm flipH="1" flipV="1">
                  <a:off x="4585" y="1733"/>
                  <a:ext cx="19"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2" name="Line 3933">
                  <a:extLst>
                    <a:ext uri="{FF2B5EF4-FFF2-40B4-BE49-F238E27FC236}">
                      <a16:creationId xmlns:a16="http://schemas.microsoft.com/office/drawing/2014/main" id="{28F9B259-36FA-4B39-941A-548AF9E2C449}"/>
                    </a:ext>
                  </a:extLst>
                </p:cNvPr>
                <p:cNvSpPr>
                  <a:spLocks noChangeShapeType="1"/>
                </p:cNvSpPr>
                <p:nvPr/>
              </p:nvSpPr>
              <p:spPr bwMode="auto">
                <a:xfrm flipH="1" flipV="1">
                  <a:off x="4585" y="1762"/>
                  <a:ext cx="20"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3" name="Line 3934">
                  <a:extLst>
                    <a:ext uri="{FF2B5EF4-FFF2-40B4-BE49-F238E27FC236}">
                      <a16:creationId xmlns:a16="http://schemas.microsoft.com/office/drawing/2014/main" id="{6167D5B7-FA76-4D58-ADCC-E872BB145BEA}"/>
                    </a:ext>
                  </a:extLst>
                </p:cNvPr>
                <p:cNvSpPr>
                  <a:spLocks noChangeShapeType="1"/>
                </p:cNvSpPr>
                <p:nvPr/>
              </p:nvSpPr>
              <p:spPr bwMode="auto">
                <a:xfrm flipH="1" flipV="1">
                  <a:off x="4585" y="1791"/>
                  <a:ext cx="19"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4" name="Line 3935">
                  <a:extLst>
                    <a:ext uri="{FF2B5EF4-FFF2-40B4-BE49-F238E27FC236}">
                      <a16:creationId xmlns:a16="http://schemas.microsoft.com/office/drawing/2014/main" id="{DA396FD7-8A8C-404A-A162-494DEFFFCC60}"/>
                    </a:ext>
                  </a:extLst>
                </p:cNvPr>
                <p:cNvSpPr>
                  <a:spLocks noChangeShapeType="1"/>
                </p:cNvSpPr>
                <p:nvPr/>
              </p:nvSpPr>
              <p:spPr bwMode="auto">
                <a:xfrm flipH="1" flipV="1">
                  <a:off x="4585" y="1820"/>
                  <a:ext cx="19"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5" name="Line 3936">
                  <a:extLst>
                    <a:ext uri="{FF2B5EF4-FFF2-40B4-BE49-F238E27FC236}">
                      <a16:creationId xmlns:a16="http://schemas.microsoft.com/office/drawing/2014/main" id="{FB173186-A3F9-43C7-82B9-779C2927DBB2}"/>
                    </a:ext>
                  </a:extLst>
                </p:cNvPr>
                <p:cNvSpPr>
                  <a:spLocks noChangeShapeType="1"/>
                </p:cNvSpPr>
                <p:nvPr/>
              </p:nvSpPr>
              <p:spPr bwMode="auto">
                <a:xfrm flipH="1" flipV="1">
                  <a:off x="4585" y="1848"/>
                  <a:ext cx="18"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6" name="Line 3937">
                  <a:extLst>
                    <a:ext uri="{FF2B5EF4-FFF2-40B4-BE49-F238E27FC236}">
                      <a16:creationId xmlns:a16="http://schemas.microsoft.com/office/drawing/2014/main" id="{473E9075-22B1-47E5-8213-637B9B27AFF8}"/>
                    </a:ext>
                  </a:extLst>
                </p:cNvPr>
                <p:cNvSpPr>
                  <a:spLocks noChangeShapeType="1"/>
                </p:cNvSpPr>
                <p:nvPr/>
              </p:nvSpPr>
              <p:spPr bwMode="auto">
                <a:xfrm flipH="1" flipV="1">
                  <a:off x="4585" y="1877"/>
                  <a:ext cx="1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7" name="Line 3938">
                  <a:extLst>
                    <a:ext uri="{FF2B5EF4-FFF2-40B4-BE49-F238E27FC236}">
                      <a16:creationId xmlns:a16="http://schemas.microsoft.com/office/drawing/2014/main" id="{0101C1C9-F07A-471B-981A-AC526551ED67}"/>
                    </a:ext>
                  </a:extLst>
                </p:cNvPr>
                <p:cNvSpPr>
                  <a:spLocks noChangeShapeType="1"/>
                </p:cNvSpPr>
                <p:nvPr/>
              </p:nvSpPr>
              <p:spPr bwMode="auto">
                <a:xfrm flipH="1" flipV="1">
                  <a:off x="4585" y="1906"/>
                  <a:ext cx="1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8" name="Line 3939">
                  <a:extLst>
                    <a:ext uri="{FF2B5EF4-FFF2-40B4-BE49-F238E27FC236}">
                      <a16:creationId xmlns:a16="http://schemas.microsoft.com/office/drawing/2014/main" id="{9498EB60-AAE9-46DF-A6FF-A4AFC7E523F5}"/>
                    </a:ext>
                  </a:extLst>
                </p:cNvPr>
                <p:cNvSpPr>
                  <a:spLocks noChangeShapeType="1"/>
                </p:cNvSpPr>
                <p:nvPr/>
              </p:nvSpPr>
              <p:spPr bwMode="auto">
                <a:xfrm flipH="1">
                  <a:off x="4585" y="1925"/>
                  <a:ext cx="1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9" name="Line 3940">
                  <a:extLst>
                    <a:ext uri="{FF2B5EF4-FFF2-40B4-BE49-F238E27FC236}">
                      <a16:creationId xmlns:a16="http://schemas.microsoft.com/office/drawing/2014/main" id="{F260C81C-DC93-4CED-8C93-831606922BCC}"/>
                    </a:ext>
                  </a:extLst>
                </p:cNvPr>
                <p:cNvSpPr>
                  <a:spLocks noChangeShapeType="1"/>
                </p:cNvSpPr>
                <p:nvPr/>
              </p:nvSpPr>
              <p:spPr bwMode="auto">
                <a:xfrm flipH="1">
                  <a:off x="4585" y="1944"/>
                  <a:ext cx="1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0" name="Line 3941">
                  <a:extLst>
                    <a:ext uri="{FF2B5EF4-FFF2-40B4-BE49-F238E27FC236}">
                      <a16:creationId xmlns:a16="http://schemas.microsoft.com/office/drawing/2014/main" id="{8E6E4D2D-C414-4848-B3F1-CA1B8220628E}"/>
                    </a:ext>
                  </a:extLst>
                </p:cNvPr>
                <p:cNvSpPr>
                  <a:spLocks noChangeShapeType="1"/>
                </p:cNvSpPr>
                <p:nvPr/>
              </p:nvSpPr>
              <p:spPr bwMode="auto">
                <a:xfrm flipH="1">
                  <a:off x="4585" y="1971"/>
                  <a:ext cx="2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1" name="Line 3942">
                  <a:extLst>
                    <a:ext uri="{FF2B5EF4-FFF2-40B4-BE49-F238E27FC236}">
                      <a16:creationId xmlns:a16="http://schemas.microsoft.com/office/drawing/2014/main" id="{458AF618-80B4-48A4-8C96-B33FC033A435}"/>
                    </a:ext>
                  </a:extLst>
                </p:cNvPr>
                <p:cNvSpPr>
                  <a:spLocks noChangeShapeType="1"/>
                </p:cNvSpPr>
                <p:nvPr/>
              </p:nvSpPr>
              <p:spPr bwMode="auto">
                <a:xfrm flipH="1">
                  <a:off x="4585" y="2006"/>
                  <a:ext cx="3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2" name="Line 3943">
                  <a:extLst>
                    <a:ext uri="{FF2B5EF4-FFF2-40B4-BE49-F238E27FC236}">
                      <a16:creationId xmlns:a16="http://schemas.microsoft.com/office/drawing/2014/main" id="{8739B0C2-D74B-4E7D-BAA9-D69603054637}"/>
                    </a:ext>
                  </a:extLst>
                </p:cNvPr>
                <p:cNvSpPr>
                  <a:spLocks noChangeShapeType="1"/>
                </p:cNvSpPr>
                <p:nvPr/>
              </p:nvSpPr>
              <p:spPr bwMode="auto">
                <a:xfrm flipH="1">
                  <a:off x="4585" y="2045"/>
                  <a:ext cx="4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3" name="Line 3944">
                  <a:extLst>
                    <a:ext uri="{FF2B5EF4-FFF2-40B4-BE49-F238E27FC236}">
                      <a16:creationId xmlns:a16="http://schemas.microsoft.com/office/drawing/2014/main" id="{49DF8CDB-625D-44B8-9760-E62DF48AB515}"/>
                    </a:ext>
                  </a:extLst>
                </p:cNvPr>
                <p:cNvSpPr>
                  <a:spLocks noChangeShapeType="1"/>
                </p:cNvSpPr>
                <p:nvPr/>
              </p:nvSpPr>
              <p:spPr bwMode="auto">
                <a:xfrm flipH="1" flipV="1">
                  <a:off x="4585" y="2078"/>
                  <a:ext cx="4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4" name="Line 3945">
                  <a:extLst>
                    <a:ext uri="{FF2B5EF4-FFF2-40B4-BE49-F238E27FC236}">
                      <a16:creationId xmlns:a16="http://schemas.microsoft.com/office/drawing/2014/main" id="{EC0429AD-BBED-44E0-A61F-B5AF62BD2FEE}"/>
                    </a:ext>
                  </a:extLst>
                </p:cNvPr>
                <p:cNvSpPr>
                  <a:spLocks noChangeShapeType="1"/>
                </p:cNvSpPr>
                <p:nvPr/>
              </p:nvSpPr>
              <p:spPr bwMode="auto">
                <a:xfrm flipH="1" flipV="1">
                  <a:off x="4585" y="2107"/>
                  <a:ext cx="3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5" name="Line 3946">
                  <a:extLst>
                    <a:ext uri="{FF2B5EF4-FFF2-40B4-BE49-F238E27FC236}">
                      <a16:creationId xmlns:a16="http://schemas.microsoft.com/office/drawing/2014/main" id="{AD9AEE7B-44DF-4F84-9491-03B69570D31E}"/>
                    </a:ext>
                  </a:extLst>
                </p:cNvPr>
                <p:cNvSpPr>
                  <a:spLocks noChangeShapeType="1"/>
                </p:cNvSpPr>
                <p:nvPr/>
              </p:nvSpPr>
              <p:spPr bwMode="auto">
                <a:xfrm flipH="1" flipV="1">
                  <a:off x="4585" y="2136"/>
                  <a:ext cx="2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6" name="Line 3947">
                  <a:extLst>
                    <a:ext uri="{FF2B5EF4-FFF2-40B4-BE49-F238E27FC236}">
                      <a16:creationId xmlns:a16="http://schemas.microsoft.com/office/drawing/2014/main" id="{CCA0D62D-2675-430C-8D36-3ECFDA7B09B3}"/>
                    </a:ext>
                  </a:extLst>
                </p:cNvPr>
                <p:cNvSpPr>
                  <a:spLocks noChangeShapeType="1"/>
                </p:cNvSpPr>
                <p:nvPr/>
              </p:nvSpPr>
              <p:spPr bwMode="auto">
                <a:xfrm flipH="1" flipV="1">
                  <a:off x="4585" y="2164"/>
                  <a:ext cx="1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7" name="Line 3948">
                  <a:extLst>
                    <a:ext uri="{FF2B5EF4-FFF2-40B4-BE49-F238E27FC236}">
                      <a16:creationId xmlns:a16="http://schemas.microsoft.com/office/drawing/2014/main" id="{30C9FFFE-17BB-45D6-A2B0-FA6DE791BBB5}"/>
                    </a:ext>
                  </a:extLst>
                </p:cNvPr>
                <p:cNvSpPr>
                  <a:spLocks noChangeShapeType="1"/>
                </p:cNvSpPr>
                <p:nvPr/>
              </p:nvSpPr>
              <p:spPr bwMode="auto">
                <a:xfrm flipH="1" flipV="1">
                  <a:off x="4585" y="2193"/>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8" name="Line 3949">
                  <a:extLst>
                    <a:ext uri="{FF2B5EF4-FFF2-40B4-BE49-F238E27FC236}">
                      <a16:creationId xmlns:a16="http://schemas.microsoft.com/office/drawing/2014/main" id="{3AE8B83D-B7B7-4DFF-8EEF-AF82ED660726}"/>
                    </a:ext>
                  </a:extLst>
                </p:cNvPr>
                <p:cNvSpPr>
                  <a:spLocks noChangeShapeType="1"/>
                </p:cNvSpPr>
                <p:nvPr/>
              </p:nvSpPr>
              <p:spPr bwMode="auto">
                <a:xfrm flipV="1">
                  <a:off x="4580" y="2222"/>
                  <a:ext cx="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9" name="Line 3950">
                  <a:extLst>
                    <a:ext uri="{FF2B5EF4-FFF2-40B4-BE49-F238E27FC236}">
                      <a16:creationId xmlns:a16="http://schemas.microsoft.com/office/drawing/2014/main" id="{3DCE4F68-74E2-4F6A-9003-3B6AF717B886}"/>
                    </a:ext>
                  </a:extLst>
                </p:cNvPr>
                <p:cNvSpPr>
                  <a:spLocks noChangeShapeType="1"/>
                </p:cNvSpPr>
                <p:nvPr/>
              </p:nvSpPr>
              <p:spPr bwMode="auto">
                <a:xfrm>
                  <a:off x="4577" y="2246"/>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0" name="Line 3951">
                  <a:extLst>
                    <a:ext uri="{FF2B5EF4-FFF2-40B4-BE49-F238E27FC236}">
                      <a16:creationId xmlns:a16="http://schemas.microsoft.com/office/drawing/2014/main" id="{806400AD-1954-4FBB-9097-7525ED908836}"/>
                    </a:ext>
                  </a:extLst>
                </p:cNvPr>
                <p:cNvSpPr>
                  <a:spLocks noChangeShapeType="1"/>
                </p:cNvSpPr>
                <p:nvPr/>
              </p:nvSpPr>
              <p:spPr bwMode="auto">
                <a:xfrm>
                  <a:off x="4576" y="2277"/>
                  <a:ext cx="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1" name="Line 3952">
                  <a:extLst>
                    <a:ext uri="{FF2B5EF4-FFF2-40B4-BE49-F238E27FC236}">
                      <a16:creationId xmlns:a16="http://schemas.microsoft.com/office/drawing/2014/main" id="{D2DAA1DF-D9A0-43B5-BBDF-D41F1890BD6C}"/>
                    </a:ext>
                  </a:extLst>
                </p:cNvPr>
                <p:cNvSpPr>
                  <a:spLocks noChangeShapeType="1"/>
                </p:cNvSpPr>
                <p:nvPr/>
              </p:nvSpPr>
              <p:spPr bwMode="auto">
                <a:xfrm flipV="1">
                  <a:off x="4576" y="2308"/>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2" name="Line 3953">
                  <a:extLst>
                    <a:ext uri="{FF2B5EF4-FFF2-40B4-BE49-F238E27FC236}">
                      <a16:creationId xmlns:a16="http://schemas.microsoft.com/office/drawing/2014/main" id="{71A5802C-5A88-45E2-90F9-A5AF1563DEF9}"/>
                    </a:ext>
                  </a:extLst>
                </p:cNvPr>
                <p:cNvSpPr>
                  <a:spLocks noChangeShapeType="1"/>
                </p:cNvSpPr>
                <p:nvPr/>
              </p:nvSpPr>
              <p:spPr bwMode="auto">
                <a:xfrm flipV="1">
                  <a:off x="4576" y="2337"/>
                  <a:ext cx="9"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3" name="Line 3954">
                  <a:extLst>
                    <a:ext uri="{FF2B5EF4-FFF2-40B4-BE49-F238E27FC236}">
                      <a16:creationId xmlns:a16="http://schemas.microsoft.com/office/drawing/2014/main" id="{D78D345E-8854-458F-987B-7140A632F2F2}"/>
                    </a:ext>
                  </a:extLst>
                </p:cNvPr>
                <p:cNvSpPr>
                  <a:spLocks noChangeShapeType="1"/>
                </p:cNvSpPr>
                <p:nvPr/>
              </p:nvSpPr>
              <p:spPr bwMode="auto">
                <a:xfrm flipV="1">
                  <a:off x="4574" y="2365"/>
                  <a:ext cx="11"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4" name="Line 3955">
                  <a:extLst>
                    <a:ext uri="{FF2B5EF4-FFF2-40B4-BE49-F238E27FC236}">
                      <a16:creationId xmlns:a16="http://schemas.microsoft.com/office/drawing/2014/main" id="{FD3056A4-D937-45E1-A516-1BCF8753D5E5}"/>
                    </a:ext>
                  </a:extLst>
                </p:cNvPr>
                <p:cNvSpPr>
                  <a:spLocks noChangeShapeType="1"/>
                </p:cNvSpPr>
                <p:nvPr/>
              </p:nvSpPr>
              <p:spPr bwMode="auto">
                <a:xfrm flipV="1">
                  <a:off x="4569" y="2394"/>
                  <a:ext cx="16"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5" name="Line 3956">
                  <a:extLst>
                    <a:ext uri="{FF2B5EF4-FFF2-40B4-BE49-F238E27FC236}">
                      <a16:creationId xmlns:a16="http://schemas.microsoft.com/office/drawing/2014/main" id="{1C86AE87-EC08-4B8B-BB58-5EAF13619A5D}"/>
                    </a:ext>
                  </a:extLst>
                </p:cNvPr>
                <p:cNvSpPr>
                  <a:spLocks noChangeShapeType="1"/>
                </p:cNvSpPr>
                <p:nvPr/>
              </p:nvSpPr>
              <p:spPr bwMode="auto">
                <a:xfrm flipV="1">
                  <a:off x="4562" y="2423"/>
                  <a:ext cx="23"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6" name="Line 3957">
                  <a:extLst>
                    <a:ext uri="{FF2B5EF4-FFF2-40B4-BE49-F238E27FC236}">
                      <a16:creationId xmlns:a16="http://schemas.microsoft.com/office/drawing/2014/main" id="{07BC631F-9A84-4462-8079-F50FD7C9C2A1}"/>
                    </a:ext>
                  </a:extLst>
                </p:cNvPr>
                <p:cNvSpPr>
                  <a:spLocks noChangeShapeType="1"/>
                </p:cNvSpPr>
                <p:nvPr/>
              </p:nvSpPr>
              <p:spPr bwMode="auto">
                <a:xfrm flipV="1">
                  <a:off x="4554" y="2452"/>
                  <a:ext cx="31"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7" name="Line 3958">
                  <a:extLst>
                    <a:ext uri="{FF2B5EF4-FFF2-40B4-BE49-F238E27FC236}">
                      <a16:creationId xmlns:a16="http://schemas.microsoft.com/office/drawing/2014/main" id="{52128E34-326B-40AC-A837-00AF47393FCF}"/>
                    </a:ext>
                  </a:extLst>
                </p:cNvPr>
                <p:cNvSpPr>
                  <a:spLocks noChangeShapeType="1"/>
                </p:cNvSpPr>
                <p:nvPr/>
              </p:nvSpPr>
              <p:spPr bwMode="auto">
                <a:xfrm flipV="1">
                  <a:off x="4550" y="2480"/>
                  <a:ext cx="35"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8" name="Line 3959">
                  <a:extLst>
                    <a:ext uri="{FF2B5EF4-FFF2-40B4-BE49-F238E27FC236}">
                      <a16:creationId xmlns:a16="http://schemas.microsoft.com/office/drawing/2014/main" id="{74E396A9-F9CC-4628-804C-8EA0A71EA229}"/>
                    </a:ext>
                  </a:extLst>
                </p:cNvPr>
                <p:cNvSpPr>
                  <a:spLocks noChangeShapeType="1"/>
                </p:cNvSpPr>
                <p:nvPr/>
              </p:nvSpPr>
              <p:spPr bwMode="auto">
                <a:xfrm flipV="1">
                  <a:off x="4554" y="2509"/>
                  <a:ext cx="3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9" name="Line 3960">
                  <a:extLst>
                    <a:ext uri="{FF2B5EF4-FFF2-40B4-BE49-F238E27FC236}">
                      <a16:creationId xmlns:a16="http://schemas.microsoft.com/office/drawing/2014/main" id="{64C23172-B867-40C2-945E-2B888078C890}"/>
                    </a:ext>
                  </a:extLst>
                </p:cNvPr>
                <p:cNvSpPr>
                  <a:spLocks noChangeShapeType="1"/>
                </p:cNvSpPr>
                <p:nvPr/>
              </p:nvSpPr>
              <p:spPr bwMode="auto">
                <a:xfrm flipV="1">
                  <a:off x="4564" y="2538"/>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0" name="Line 3961">
                  <a:extLst>
                    <a:ext uri="{FF2B5EF4-FFF2-40B4-BE49-F238E27FC236}">
                      <a16:creationId xmlns:a16="http://schemas.microsoft.com/office/drawing/2014/main" id="{D6FF06CF-9669-4937-AF71-A149BA128577}"/>
                    </a:ext>
                  </a:extLst>
                </p:cNvPr>
                <p:cNvSpPr>
                  <a:spLocks noChangeShapeType="1"/>
                </p:cNvSpPr>
                <p:nvPr/>
              </p:nvSpPr>
              <p:spPr bwMode="auto">
                <a:xfrm flipV="1">
                  <a:off x="4579" y="2567"/>
                  <a:ext cx="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1" name="Line 3962">
                  <a:extLst>
                    <a:ext uri="{FF2B5EF4-FFF2-40B4-BE49-F238E27FC236}">
                      <a16:creationId xmlns:a16="http://schemas.microsoft.com/office/drawing/2014/main" id="{6B827F0C-B09A-45E5-A9D8-7CA9B074E78B}"/>
                    </a:ext>
                  </a:extLst>
                </p:cNvPr>
                <p:cNvSpPr>
                  <a:spLocks noChangeShapeType="1"/>
                </p:cNvSpPr>
                <p:nvPr/>
              </p:nvSpPr>
              <p:spPr bwMode="auto">
                <a:xfrm flipH="1" flipV="1">
                  <a:off x="4585" y="2595"/>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2" name="Line 3963">
                  <a:extLst>
                    <a:ext uri="{FF2B5EF4-FFF2-40B4-BE49-F238E27FC236}">
                      <a16:creationId xmlns:a16="http://schemas.microsoft.com/office/drawing/2014/main" id="{6FA10048-B97F-4D62-BA73-79499F22D28B}"/>
                    </a:ext>
                  </a:extLst>
                </p:cNvPr>
                <p:cNvSpPr>
                  <a:spLocks noChangeShapeType="1"/>
                </p:cNvSpPr>
                <p:nvPr/>
              </p:nvSpPr>
              <p:spPr bwMode="auto">
                <a:xfrm flipH="1" flipV="1">
                  <a:off x="4614" y="1705"/>
                  <a:ext cx="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3" name="Line 3964">
                  <a:extLst>
                    <a:ext uri="{FF2B5EF4-FFF2-40B4-BE49-F238E27FC236}">
                      <a16:creationId xmlns:a16="http://schemas.microsoft.com/office/drawing/2014/main" id="{BD8B8B91-7FAF-471D-9935-FB8342FB0475}"/>
                    </a:ext>
                  </a:extLst>
                </p:cNvPr>
                <p:cNvSpPr>
                  <a:spLocks noChangeShapeType="1"/>
                </p:cNvSpPr>
                <p:nvPr/>
              </p:nvSpPr>
              <p:spPr bwMode="auto">
                <a:xfrm flipH="1" flipV="1">
                  <a:off x="4614" y="1733"/>
                  <a:ext cx="11"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4" name="Line 3965">
                  <a:extLst>
                    <a:ext uri="{FF2B5EF4-FFF2-40B4-BE49-F238E27FC236}">
                      <a16:creationId xmlns:a16="http://schemas.microsoft.com/office/drawing/2014/main" id="{4A78CBF4-C82C-4D4C-AE0C-91EA3160DFCB}"/>
                    </a:ext>
                  </a:extLst>
                </p:cNvPr>
                <p:cNvSpPr>
                  <a:spLocks noChangeShapeType="1"/>
                </p:cNvSpPr>
                <p:nvPr/>
              </p:nvSpPr>
              <p:spPr bwMode="auto">
                <a:xfrm flipH="1" flipV="1">
                  <a:off x="4614" y="1762"/>
                  <a:ext cx="11"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5" name="Line 3966">
                  <a:extLst>
                    <a:ext uri="{FF2B5EF4-FFF2-40B4-BE49-F238E27FC236}">
                      <a16:creationId xmlns:a16="http://schemas.microsoft.com/office/drawing/2014/main" id="{1F519D93-10BB-4E79-B901-4F94C15E3240}"/>
                    </a:ext>
                  </a:extLst>
                </p:cNvPr>
                <p:cNvSpPr>
                  <a:spLocks noChangeShapeType="1"/>
                </p:cNvSpPr>
                <p:nvPr/>
              </p:nvSpPr>
              <p:spPr bwMode="auto">
                <a:xfrm flipH="1" flipV="1">
                  <a:off x="4614" y="1791"/>
                  <a:ext cx="10"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6" name="Line 3967">
                  <a:extLst>
                    <a:ext uri="{FF2B5EF4-FFF2-40B4-BE49-F238E27FC236}">
                      <a16:creationId xmlns:a16="http://schemas.microsoft.com/office/drawing/2014/main" id="{7E1C488E-DB84-4D51-B9A2-A606FFC1D668}"/>
                    </a:ext>
                  </a:extLst>
                </p:cNvPr>
                <p:cNvSpPr>
                  <a:spLocks noChangeShapeType="1"/>
                </p:cNvSpPr>
                <p:nvPr/>
              </p:nvSpPr>
              <p:spPr bwMode="auto">
                <a:xfrm flipH="1" flipV="1">
                  <a:off x="4614" y="1820"/>
                  <a:ext cx="9"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7" name="Line 3968">
                  <a:extLst>
                    <a:ext uri="{FF2B5EF4-FFF2-40B4-BE49-F238E27FC236}">
                      <a16:creationId xmlns:a16="http://schemas.microsoft.com/office/drawing/2014/main" id="{A5C78079-047F-4E05-AD3E-C30A597263EF}"/>
                    </a:ext>
                  </a:extLst>
                </p:cNvPr>
                <p:cNvSpPr>
                  <a:spLocks noChangeShapeType="1"/>
                </p:cNvSpPr>
                <p:nvPr/>
              </p:nvSpPr>
              <p:spPr bwMode="auto">
                <a:xfrm flipH="1" flipV="1">
                  <a:off x="4614" y="1848"/>
                  <a:ext cx="9"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8" name="Line 3969">
                  <a:extLst>
                    <a:ext uri="{FF2B5EF4-FFF2-40B4-BE49-F238E27FC236}">
                      <a16:creationId xmlns:a16="http://schemas.microsoft.com/office/drawing/2014/main" id="{AB4BA1D9-AD7F-4D0B-9A9B-06BA5268EB19}"/>
                    </a:ext>
                  </a:extLst>
                </p:cNvPr>
                <p:cNvSpPr>
                  <a:spLocks noChangeShapeType="1"/>
                </p:cNvSpPr>
                <p:nvPr/>
              </p:nvSpPr>
              <p:spPr bwMode="auto">
                <a:xfrm flipH="1" flipV="1">
                  <a:off x="4614" y="1877"/>
                  <a:ext cx="8"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9" name="Line 3970">
                  <a:extLst>
                    <a:ext uri="{FF2B5EF4-FFF2-40B4-BE49-F238E27FC236}">
                      <a16:creationId xmlns:a16="http://schemas.microsoft.com/office/drawing/2014/main" id="{9FFFA9A9-EE2D-4213-912D-5A557685610C}"/>
                    </a:ext>
                  </a:extLst>
                </p:cNvPr>
                <p:cNvSpPr>
                  <a:spLocks noChangeShapeType="1"/>
                </p:cNvSpPr>
                <p:nvPr/>
              </p:nvSpPr>
              <p:spPr bwMode="auto">
                <a:xfrm flipH="1" flipV="1">
                  <a:off x="4614" y="1906"/>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0" name="Line 3971">
                  <a:extLst>
                    <a:ext uri="{FF2B5EF4-FFF2-40B4-BE49-F238E27FC236}">
                      <a16:creationId xmlns:a16="http://schemas.microsoft.com/office/drawing/2014/main" id="{3FE96CB0-65F4-4C42-B0EA-957BD7862840}"/>
                    </a:ext>
                  </a:extLst>
                </p:cNvPr>
                <p:cNvSpPr>
                  <a:spLocks noChangeShapeType="1"/>
                </p:cNvSpPr>
                <p:nvPr/>
              </p:nvSpPr>
              <p:spPr bwMode="auto">
                <a:xfrm flipH="1">
                  <a:off x="4614" y="1931"/>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1" name="Line 3972">
                  <a:extLst>
                    <a:ext uri="{FF2B5EF4-FFF2-40B4-BE49-F238E27FC236}">
                      <a16:creationId xmlns:a16="http://schemas.microsoft.com/office/drawing/2014/main" id="{A6A22880-BF19-4E94-A213-2B2B9C5A1D0D}"/>
                    </a:ext>
                  </a:extLst>
                </p:cNvPr>
                <p:cNvSpPr>
                  <a:spLocks noChangeShapeType="1"/>
                </p:cNvSpPr>
                <p:nvPr/>
              </p:nvSpPr>
              <p:spPr bwMode="auto">
                <a:xfrm flipH="1">
                  <a:off x="4614" y="1950"/>
                  <a:ext cx="1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2" name="Line 3973">
                  <a:extLst>
                    <a:ext uri="{FF2B5EF4-FFF2-40B4-BE49-F238E27FC236}">
                      <a16:creationId xmlns:a16="http://schemas.microsoft.com/office/drawing/2014/main" id="{20805CDF-A768-4B2A-8744-CC58FD04D3A1}"/>
                    </a:ext>
                  </a:extLst>
                </p:cNvPr>
                <p:cNvSpPr>
                  <a:spLocks noChangeShapeType="1"/>
                </p:cNvSpPr>
                <p:nvPr/>
              </p:nvSpPr>
              <p:spPr bwMode="auto">
                <a:xfrm flipH="1">
                  <a:off x="4614" y="1976"/>
                  <a:ext cx="1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3" name="Line 3974">
                  <a:extLst>
                    <a:ext uri="{FF2B5EF4-FFF2-40B4-BE49-F238E27FC236}">
                      <a16:creationId xmlns:a16="http://schemas.microsoft.com/office/drawing/2014/main" id="{D3E2D727-3E3D-4416-9A8F-242965FACFE1}"/>
                    </a:ext>
                  </a:extLst>
                </p:cNvPr>
                <p:cNvSpPr>
                  <a:spLocks noChangeShapeType="1"/>
                </p:cNvSpPr>
                <p:nvPr/>
              </p:nvSpPr>
              <p:spPr bwMode="auto">
                <a:xfrm flipH="1">
                  <a:off x="4614" y="2009"/>
                  <a:ext cx="2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4" name="Line 3975">
                  <a:extLst>
                    <a:ext uri="{FF2B5EF4-FFF2-40B4-BE49-F238E27FC236}">
                      <a16:creationId xmlns:a16="http://schemas.microsoft.com/office/drawing/2014/main" id="{91F4C638-4E43-47B6-9ACE-1C76C63355AC}"/>
                    </a:ext>
                  </a:extLst>
                </p:cNvPr>
                <p:cNvSpPr>
                  <a:spLocks noChangeShapeType="1"/>
                </p:cNvSpPr>
                <p:nvPr/>
              </p:nvSpPr>
              <p:spPr bwMode="auto">
                <a:xfrm flipH="1">
                  <a:off x="4614" y="2047"/>
                  <a:ext cx="3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5" name="Line 3976">
                  <a:extLst>
                    <a:ext uri="{FF2B5EF4-FFF2-40B4-BE49-F238E27FC236}">
                      <a16:creationId xmlns:a16="http://schemas.microsoft.com/office/drawing/2014/main" id="{0E3B692E-7D6A-4638-90D4-E968C464C67E}"/>
                    </a:ext>
                  </a:extLst>
                </p:cNvPr>
                <p:cNvSpPr>
                  <a:spLocks noChangeShapeType="1"/>
                </p:cNvSpPr>
                <p:nvPr/>
              </p:nvSpPr>
              <p:spPr bwMode="auto">
                <a:xfrm flipH="1" flipV="1">
                  <a:off x="4614" y="2078"/>
                  <a:ext cx="3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6" name="Line 3977">
                  <a:extLst>
                    <a:ext uri="{FF2B5EF4-FFF2-40B4-BE49-F238E27FC236}">
                      <a16:creationId xmlns:a16="http://schemas.microsoft.com/office/drawing/2014/main" id="{5D30C45E-8720-4615-8455-69E09E7CCEBB}"/>
                    </a:ext>
                  </a:extLst>
                </p:cNvPr>
                <p:cNvSpPr>
                  <a:spLocks noChangeShapeType="1"/>
                </p:cNvSpPr>
                <p:nvPr/>
              </p:nvSpPr>
              <p:spPr bwMode="auto">
                <a:xfrm flipH="1" flipV="1">
                  <a:off x="4614" y="2107"/>
                  <a:ext cx="2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7" name="Line 3978">
                  <a:extLst>
                    <a:ext uri="{FF2B5EF4-FFF2-40B4-BE49-F238E27FC236}">
                      <a16:creationId xmlns:a16="http://schemas.microsoft.com/office/drawing/2014/main" id="{E4450D96-E37B-44AF-900C-2AF81902A5B4}"/>
                    </a:ext>
                  </a:extLst>
                </p:cNvPr>
                <p:cNvSpPr>
                  <a:spLocks noChangeShapeType="1"/>
                </p:cNvSpPr>
                <p:nvPr/>
              </p:nvSpPr>
              <p:spPr bwMode="auto">
                <a:xfrm flipH="1" flipV="1">
                  <a:off x="4614" y="2136"/>
                  <a:ext cx="2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8" name="Line 3979">
                  <a:extLst>
                    <a:ext uri="{FF2B5EF4-FFF2-40B4-BE49-F238E27FC236}">
                      <a16:creationId xmlns:a16="http://schemas.microsoft.com/office/drawing/2014/main" id="{31DC5A9B-491B-42C5-86CA-31508A8372F7}"/>
                    </a:ext>
                  </a:extLst>
                </p:cNvPr>
                <p:cNvSpPr>
                  <a:spLocks noChangeShapeType="1"/>
                </p:cNvSpPr>
                <p:nvPr/>
              </p:nvSpPr>
              <p:spPr bwMode="auto">
                <a:xfrm flipH="1" flipV="1">
                  <a:off x="4614" y="2164"/>
                  <a:ext cx="1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9" name="Line 3980">
                  <a:extLst>
                    <a:ext uri="{FF2B5EF4-FFF2-40B4-BE49-F238E27FC236}">
                      <a16:creationId xmlns:a16="http://schemas.microsoft.com/office/drawing/2014/main" id="{8FCCFB5E-794E-4666-A8CD-DAE1D55096C4}"/>
                    </a:ext>
                  </a:extLst>
                </p:cNvPr>
                <p:cNvSpPr>
                  <a:spLocks noChangeShapeType="1"/>
                </p:cNvSpPr>
                <p:nvPr/>
              </p:nvSpPr>
              <p:spPr bwMode="auto">
                <a:xfrm flipV="1">
                  <a:off x="4614" y="2193"/>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0" name="Line 3981">
                  <a:extLst>
                    <a:ext uri="{FF2B5EF4-FFF2-40B4-BE49-F238E27FC236}">
                      <a16:creationId xmlns:a16="http://schemas.microsoft.com/office/drawing/2014/main" id="{B3DB86D7-1272-4255-844D-86A5CDA13D43}"/>
                    </a:ext>
                  </a:extLst>
                </p:cNvPr>
                <p:cNvSpPr>
                  <a:spLocks noChangeShapeType="1"/>
                </p:cNvSpPr>
                <p:nvPr/>
              </p:nvSpPr>
              <p:spPr bwMode="auto">
                <a:xfrm>
                  <a:off x="4607" y="2216"/>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1" name="Line 3982">
                  <a:extLst>
                    <a:ext uri="{FF2B5EF4-FFF2-40B4-BE49-F238E27FC236}">
                      <a16:creationId xmlns:a16="http://schemas.microsoft.com/office/drawing/2014/main" id="{8CCE0323-2572-4B1B-8265-A1F4AEE4C6B1}"/>
                    </a:ext>
                  </a:extLst>
                </p:cNvPr>
                <p:cNvSpPr>
                  <a:spLocks noChangeShapeType="1"/>
                </p:cNvSpPr>
                <p:nvPr/>
              </p:nvSpPr>
              <p:spPr bwMode="auto">
                <a:xfrm>
                  <a:off x="4602" y="2241"/>
                  <a:ext cx="1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2" name="Line 3983">
                  <a:extLst>
                    <a:ext uri="{FF2B5EF4-FFF2-40B4-BE49-F238E27FC236}">
                      <a16:creationId xmlns:a16="http://schemas.microsoft.com/office/drawing/2014/main" id="{7A6A38D8-D434-43E2-9667-7BE06194A95D}"/>
                    </a:ext>
                  </a:extLst>
                </p:cNvPr>
                <p:cNvSpPr>
                  <a:spLocks noChangeShapeType="1"/>
                </p:cNvSpPr>
                <p:nvPr/>
              </p:nvSpPr>
              <p:spPr bwMode="auto">
                <a:xfrm>
                  <a:off x="4601" y="2273"/>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3" name="Line 3984">
                  <a:extLst>
                    <a:ext uri="{FF2B5EF4-FFF2-40B4-BE49-F238E27FC236}">
                      <a16:creationId xmlns:a16="http://schemas.microsoft.com/office/drawing/2014/main" id="{FE1BA966-89DE-4317-B8B2-D563DE1C5944}"/>
                    </a:ext>
                  </a:extLst>
                </p:cNvPr>
                <p:cNvSpPr>
                  <a:spLocks noChangeShapeType="1"/>
                </p:cNvSpPr>
                <p:nvPr/>
              </p:nvSpPr>
              <p:spPr bwMode="auto">
                <a:xfrm flipV="1">
                  <a:off x="4601" y="2308"/>
                  <a:ext cx="1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4" name="Line 3985">
                  <a:extLst>
                    <a:ext uri="{FF2B5EF4-FFF2-40B4-BE49-F238E27FC236}">
                      <a16:creationId xmlns:a16="http://schemas.microsoft.com/office/drawing/2014/main" id="{385F0685-611E-4679-BFE2-EADDC2C8285C}"/>
                    </a:ext>
                  </a:extLst>
                </p:cNvPr>
                <p:cNvSpPr>
                  <a:spLocks noChangeShapeType="1"/>
                </p:cNvSpPr>
                <p:nvPr/>
              </p:nvSpPr>
              <p:spPr bwMode="auto">
                <a:xfrm flipV="1">
                  <a:off x="4602" y="2337"/>
                  <a:ext cx="1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5" name="Line 3986">
                  <a:extLst>
                    <a:ext uri="{FF2B5EF4-FFF2-40B4-BE49-F238E27FC236}">
                      <a16:creationId xmlns:a16="http://schemas.microsoft.com/office/drawing/2014/main" id="{A48BB4A5-8C19-4F82-85DA-F66DEA56C32C}"/>
                    </a:ext>
                  </a:extLst>
                </p:cNvPr>
                <p:cNvSpPr>
                  <a:spLocks noChangeShapeType="1"/>
                </p:cNvSpPr>
                <p:nvPr/>
              </p:nvSpPr>
              <p:spPr bwMode="auto">
                <a:xfrm flipV="1">
                  <a:off x="4599" y="2365"/>
                  <a:ext cx="1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6" name="Line 3987">
                  <a:extLst>
                    <a:ext uri="{FF2B5EF4-FFF2-40B4-BE49-F238E27FC236}">
                      <a16:creationId xmlns:a16="http://schemas.microsoft.com/office/drawing/2014/main" id="{2EFEAB9F-A18F-4F80-B82D-5012C9DECFFC}"/>
                    </a:ext>
                  </a:extLst>
                </p:cNvPr>
                <p:cNvSpPr>
                  <a:spLocks noChangeShapeType="1"/>
                </p:cNvSpPr>
                <p:nvPr/>
              </p:nvSpPr>
              <p:spPr bwMode="auto">
                <a:xfrm flipV="1">
                  <a:off x="4593" y="2394"/>
                  <a:ext cx="21"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7" name="Line 3988">
                  <a:extLst>
                    <a:ext uri="{FF2B5EF4-FFF2-40B4-BE49-F238E27FC236}">
                      <a16:creationId xmlns:a16="http://schemas.microsoft.com/office/drawing/2014/main" id="{5B5A5144-B6D5-451B-AC60-CA506C5A4B0C}"/>
                    </a:ext>
                  </a:extLst>
                </p:cNvPr>
                <p:cNvSpPr>
                  <a:spLocks noChangeShapeType="1"/>
                </p:cNvSpPr>
                <p:nvPr/>
              </p:nvSpPr>
              <p:spPr bwMode="auto">
                <a:xfrm flipV="1">
                  <a:off x="4583" y="2423"/>
                  <a:ext cx="31"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8" name="Line 3989">
                  <a:extLst>
                    <a:ext uri="{FF2B5EF4-FFF2-40B4-BE49-F238E27FC236}">
                      <a16:creationId xmlns:a16="http://schemas.microsoft.com/office/drawing/2014/main" id="{EB56E606-B7BC-474D-B92A-5522BB6633A7}"/>
                    </a:ext>
                  </a:extLst>
                </p:cNvPr>
                <p:cNvSpPr>
                  <a:spLocks noChangeShapeType="1"/>
                </p:cNvSpPr>
                <p:nvPr/>
              </p:nvSpPr>
              <p:spPr bwMode="auto">
                <a:xfrm flipV="1">
                  <a:off x="4574" y="2452"/>
                  <a:ext cx="40"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9" name="Line 3990">
                  <a:extLst>
                    <a:ext uri="{FF2B5EF4-FFF2-40B4-BE49-F238E27FC236}">
                      <a16:creationId xmlns:a16="http://schemas.microsoft.com/office/drawing/2014/main" id="{1DD528E6-CD42-4819-9503-A530C6D72912}"/>
                    </a:ext>
                  </a:extLst>
                </p:cNvPr>
                <p:cNvSpPr>
                  <a:spLocks noChangeShapeType="1"/>
                </p:cNvSpPr>
                <p:nvPr/>
              </p:nvSpPr>
              <p:spPr bwMode="auto">
                <a:xfrm flipV="1">
                  <a:off x="4570" y="2480"/>
                  <a:ext cx="44"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0" name="Line 3991">
                  <a:extLst>
                    <a:ext uri="{FF2B5EF4-FFF2-40B4-BE49-F238E27FC236}">
                      <a16:creationId xmlns:a16="http://schemas.microsoft.com/office/drawing/2014/main" id="{BB363A18-CF95-4517-9DD0-3B60A067B994}"/>
                    </a:ext>
                  </a:extLst>
                </p:cNvPr>
                <p:cNvSpPr>
                  <a:spLocks noChangeShapeType="1"/>
                </p:cNvSpPr>
                <p:nvPr/>
              </p:nvSpPr>
              <p:spPr bwMode="auto">
                <a:xfrm flipV="1">
                  <a:off x="4573" y="2509"/>
                  <a:ext cx="4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1" name="Line 3992">
                  <a:extLst>
                    <a:ext uri="{FF2B5EF4-FFF2-40B4-BE49-F238E27FC236}">
                      <a16:creationId xmlns:a16="http://schemas.microsoft.com/office/drawing/2014/main" id="{1ABC42C9-09FE-44E4-9E34-C707395D2E6D}"/>
                    </a:ext>
                  </a:extLst>
                </p:cNvPr>
                <p:cNvSpPr>
                  <a:spLocks noChangeShapeType="1"/>
                </p:cNvSpPr>
                <p:nvPr/>
              </p:nvSpPr>
              <p:spPr bwMode="auto">
                <a:xfrm flipV="1">
                  <a:off x="4584" y="2538"/>
                  <a:ext cx="3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2" name="Line 3993">
                  <a:extLst>
                    <a:ext uri="{FF2B5EF4-FFF2-40B4-BE49-F238E27FC236}">
                      <a16:creationId xmlns:a16="http://schemas.microsoft.com/office/drawing/2014/main" id="{6E542333-D993-4FEE-ACDD-1387362322BB}"/>
                    </a:ext>
                  </a:extLst>
                </p:cNvPr>
                <p:cNvSpPr>
                  <a:spLocks noChangeShapeType="1"/>
                </p:cNvSpPr>
                <p:nvPr/>
              </p:nvSpPr>
              <p:spPr bwMode="auto">
                <a:xfrm flipV="1">
                  <a:off x="4599" y="2567"/>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3" name="Line 3994">
                  <a:extLst>
                    <a:ext uri="{FF2B5EF4-FFF2-40B4-BE49-F238E27FC236}">
                      <a16:creationId xmlns:a16="http://schemas.microsoft.com/office/drawing/2014/main" id="{15D6F078-884D-4FDA-8736-4200931F7AA7}"/>
                    </a:ext>
                  </a:extLst>
                </p:cNvPr>
                <p:cNvSpPr>
                  <a:spLocks noChangeShapeType="1"/>
                </p:cNvSpPr>
                <p:nvPr/>
              </p:nvSpPr>
              <p:spPr bwMode="auto">
                <a:xfrm flipV="1">
                  <a:off x="4613" y="2595"/>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4" name="Line 3995">
                  <a:extLst>
                    <a:ext uri="{FF2B5EF4-FFF2-40B4-BE49-F238E27FC236}">
                      <a16:creationId xmlns:a16="http://schemas.microsoft.com/office/drawing/2014/main" id="{79296A34-AA50-4CD7-8410-78B38303FD29}"/>
                    </a:ext>
                  </a:extLst>
                </p:cNvPr>
                <p:cNvSpPr>
                  <a:spLocks noChangeShapeType="1"/>
                </p:cNvSpPr>
                <p:nvPr/>
              </p:nvSpPr>
              <p:spPr bwMode="auto">
                <a:xfrm flipH="1" flipV="1">
                  <a:off x="4643" y="1705"/>
                  <a:ext cx="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5" name="Line 3996">
                  <a:extLst>
                    <a:ext uri="{FF2B5EF4-FFF2-40B4-BE49-F238E27FC236}">
                      <a16:creationId xmlns:a16="http://schemas.microsoft.com/office/drawing/2014/main" id="{1C6E0396-0DB3-4FDC-84D0-D928F746A0A5}"/>
                    </a:ext>
                  </a:extLst>
                </p:cNvPr>
                <p:cNvSpPr>
                  <a:spLocks noChangeShapeType="1"/>
                </p:cNvSpPr>
                <p:nvPr/>
              </p:nvSpPr>
              <p:spPr bwMode="auto">
                <a:xfrm flipH="1" flipV="1">
                  <a:off x="4643" y="1733"/>
                  <a:ext cx="5"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6" name="Line 3997">
                  <a:extLst>
                    <a:ext uri="{FF2B5EF4-FFF2-40B4-BE49-F238E27FC236}">
                      <a16:creationId xmlns:a16="http://schemas.microsoft.com/office/drawing/2014/main" id="{875AC5C2-1727-469C-BA23-E6A074EB7568}"/>
                    </a:ext>
                  </a:extLst>
                </p:cNvPr>
                <p:cNvSpPr>
                  <a:spLocks noChangeShapeType="1"/>
                </p:cNvSpPr>
                <p:nvPr/>
              </p:nvSpPr>
              <p:spPr bwMode="auto">
                <a:xfrm flipH="1" flipV="1">
                  <a:off x="4643" y="1762"/>
                  <a:ext cx="4"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7" name="Line 3998">
                  <a:extLst>
                    <a:ext uri="{FF2B5EF4-FFF2-40B4-BE49-F238E27FC236}">
                      <a16:creationId xmlns:a16="http://schemas.microsoft.com/office/drawing/2014/main" id="{E4157CA0-6E75-4F3C-83E6-E7D72CF58FD4}"/>
                    </a:ext>
                  </a:extLst>
                </p:cNvPr>
                <p:cNvSpPr>
                  <a:spLocks noChangeShapeType="1"/>
                </p:cNvSpPr>
                <p:nvPr/>
              </p:nvSpPr>
              <p:spPr bwMode="auto">
                <a:xfrm flipH="1" flipV="1">
                  <a:off x="4643" y="1791"/>
                  <a:ext cx="2"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8" name="Line 3999">
                  <a:extLst>
                    <a:ext uri="{FF2B5EF4-FFF2-40B4-BE49-F238E27FC236}">
                      <a16:creationId xmlns:a16="http://schemas.microsoft.com/office/drawing/2014/main" id="{94A3E576-E126-436A-AE90-A953892FDFC7}"/>
                    </a:ext>
                  </a:extLst>
                </p:cNvPr>
                <p:cNvSpPr>
                  <a:spLocks noChangeShapeType="1"/>
                </p:cNvSpPr>
                <p:nvPr/>
              </p:nvSpPr>
              <p:spPr bwMode="auto">
                <a:xfrm flipH="1" flipV="1">
                  <a:off x="4643" y="1820"/>
                  <a:ext cx="1"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9" name="Line 4000">
                  <a:extLst>
                    <a:ext uri="{FF2B5EF4-FFF2-40B4-BE49-F238E27FC236}">
                      <a16:creationId xmlns:a16="http://schemas.microsoft.com/office/drawing/2014/main" id="{B59A8E1D-D7BC-4E3C-BA52-E02ED0901E93}"/>
                    </a:ext>
                  </a:extLst>
                </p:cNvPr>
                <p:cNvSpPr>
                  <a:spLocks noChangeShapeType="1"/>
                </p:cNvSpPr>
                <p:nvPr/>
              </p:nvSpPr>
              <p:spPr bwMode="auto">
                <a:xfrm flipH="1" flipV="1">
                  <a:off x="4643" y="1848"/>
                  <a:ext cx="1"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0" name="Line 4001">
                  <a:extLst>
                    <a:ext uri="{FF2B5EF4-FFF2-40B4-BE49-F238E27FC236}">
                      <a16:creationId xmlns:a16="http://schemas.microsoft.com/office/drawing/2014/main" id="{5298DB0C-7706-468A-BBB1-A428B61220C7}"/>
                    </a:ext>
                  </a:extLst>
                </p:cNvPr>
                <p:cNvSpPr>
                  <a:spLocks noChangeShapeType="1"/>
                </p:cNvSpPr>
                <p:nvPr/>
              </p:nvSpPr>
              <p:spPr bwMode="auto">
                <a:xfrm flipH="1" flipV="1">
                  <a:off x="4643" y="1877"/>
                  <a:ext cx="3"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1" name="Line 4002">
                  <a:extLst>
                    <a:ext uri="{FF2B5EF4-FFF2-40B4-BE49-F238E27FC236}">
                      <a16:creationId xmlns:a16="http://schemas.microsoft.com/office/drawing/2014/main" id="{81CDAA98-01B3-49B6-919A-395D3AA45846}"/>
                    </a:ext>
                  </a:extLst>
                </p:cNvPr>
                <p:cNvSpPr>
                  <a:spLocks noChangeShapeType="1"/>
                </p:cNvSpPr>
                <p:nvPr/>
              </p:nvSpPr>
              <p:spPr bwMode="auto">
                <a:xfrm flipH="1" flipV="1">
                  <a:off x="4643" y="1906"/>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2" name="Line 4003">
                  <a:extLst>
                    <a:ext uri="{FF2B5EF4-FFF2-40B4-BE49-F238E27FC236}">
                      <a16:creationId xmlns:a16="http://schemas.microsoft.com/office/drawing/2014/main" id="{B425A697-C2D6-46F2-864C-AC6D68A2947B}"/>
                    </a:ext>
                  </a:extLst>
                </p:cNvPr>
                <p:cNvSpPr>
                  <a:spLocks noChangeShapeType="1"/>
                </p:cNvSpPr>
                <p:nvPr/>
              </p:nvSpPr>
              <p:spPr bwMode="auto">
                <a:xfrm flipH="1">
                  <a:off x="4643" y="1935"/>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3" name="Line 4004">
                  <a:extLst>
                    <a:ext uri="{FF2B5EF4-FFF2-40B4-BE49-F238E27FC236}">
                      <a16:creationId xmlns:a16="http://schemas.microsoft.com/office/drawing/2014/main" id="{957B48F1-B29A-4AA9-A425-414940D52929}"/>
                    </a:ext>
                  </a:extLst>
                </p:cNvPr>
                <p:cNvSpPr>
                  <a:spLocks noChangeShapeType="1"/>
                </p:cNvSpPr>
                <p:nvPr/>
              </p:nvSpPr>
              <p:spPr bwMode="auto">
                <a:xfrm flipH="1">
                  <a:off x="4643" y="1955"/>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4" name="Line 4005">
                  <a:extLst>
                    <a:ext uri="{FF2B5EF4-FFF2-40B4-BE49-F238E27FC236}">
                      <a16:creationId xmlns:a16="http://schemas.microsoft.com/office/drawing/2014/main" id="{E33399D9-5C04-4F78-A5F2-C6B2057F10EB}"/>
                    </a:ext>
                  </a:extLst>
                </p:cNvPr>
                <p:cNvSpPr>
                  <a:spLocks noChangeShapeType="1"/>
                </p:cNvSpPr>
                <p:nvPr/>
              </p:nvSpPr>
              <p:spPr bwMode="auto">
                <a:xfrm flipH="1">
                  <a:off x="4643" y="1982"/>
                  <a:ext cx="1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5" name="Line 4006">
                  <a:extLst>
                    <a:ext uri="{FF2B5EF4-FFF2-40B4-BE49-F238E27FC236}">
                      <a16:creationId xmlns:a16="http://schemas.microsoft.com/office/drawing/2014/main" id="{208FAA1D-5169-4A56-BB74-A4DDB1DF6DA8}"/>
                    </a:ext>
                  </a:extLst>
                </p:cNvPr>
                <p:cNvSpPr>
                  <a:spLocks noChangeShapeType="1"/>
                </p:cNvSpPr>
                <p:nvPr/>
              </p:nvSpPr>
              <p:spPr bwMode="auto">
                <a:xfrm flipH="1">
                  <a:off x="4643" y="2014"/>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6" name="Line 4007">
                  <a:extLst>
                    <a:ext uri="{FF2B5EF4-FFF2-40B4-BE49-F238E27FC236}">
                      <a16:creationId xmlns:a16="http://schemas.microsoft.com/office/drawing/2014/main" id="{BA00A77F-942F-449C-AE0E-6960FE80E8AD}"/>
                    </a:ext>
                  </a:extLst>
                </p:cNvPr>
                <p:cNvSpPr>
                  <a:spLocks noChangeShapeType="1"/>
                </p:cNvSpPr>
                <p:nvPr/>
              </p:nvSpPr>
              <p:spPr bwMode="auto">
                <a:xfrm flipH="1">
                  <a:off x="4643" y="2050"/>
                  <a:ext cx="1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7" name="Line 4008">
                  <a:extLst>
                    <a:ext uri="{FF2B5EF4-FFF2-40B4-BE49-F238E27FC236}">
                      <a16:creationId xmlns:a16="http://schemas.microsoft.com/office/drawing/2014/main" id="{37F03BF7-C0BD-4327-A5BF-585F4EB4B83C}"/>
                    </a:ext>
                  </a:extLst>
                </p:cNvPr>
                <p:cNvSpPr>
                  <a:spLocks noChangeShapeType="1"/>
                </p:cNvSpPr>
                <p:nvPr/>
              </p:nvSpPr>
              <p:spPr bwMode="auto">
                <a:xfrm flipH="1" flipV="1">
                  <a:off x="4643" y="2078"/>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8" name="Line 4009">
                  <a:extLst>
                    <a:ext uri="{FF2B5EF4-FFF2-40B4-BE49-F238E27FC236}">
                      <a16:creationId xmlns:a16="http://schemas.microsoft.com/office/drawing/2014/main" id="{3DBC8B71-0634-4F1D-ACB1-663FC5A331D9}"/>
                    </a:ext>
                  </a:extLst>
                </p:cNvPr>
                <p:cNvSpPr>
                  <a:spLocks noChangeShapeType="1"/>
                </p:cNvSpPr>
                <p:nvPr/>
              </p:nvSpPr>
              <p:spPr bwMode="auto">
                <a:xfrm flipH="1" flipV="1">
                  <a:off x="4643" y="2107"/>
                  <a:ext cx="1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9" name="Line 4010">
                  <a:extLst>
                    <a:ext uri="{FF2B5EF4-FFF2-40B4-BE49-F238E27FC236}">
                      <a16:creationId xmlns:a16="http://schemas.microsoft.com/office/drawing/2014/main" id="{947A6DE7-3E7C-4E73-A7C3-4FFEE3D74061}"/>
                    </a:ext>
                  </a:extLst>
                </p:cNvPr>
                <p:cNvSpPr>
                  <a:spLocks noChangeShapeType="1"/>
                </p:cNvSpPr>
                <p:nvPr/>
              </p:nvSpPr>
              <p:spPr bwMode="auto">
                <a:xfrm flipH="1" flipV="1">
                  <a:off x="4643" y="2136"/>
                  <a:ext cx="1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0" name="Line 4011">
                  <a:extLst>
                    <a:ext uri="{FF2B5EF4-FFF2-40B4-BE49-F238E27FC236}">
                      <a16:creationId xmlns:a16="http://schemas.microsoft.com/office/drawing/2014/main" id="{124FFCD0-94F9-447D-9D76-8FA386A21FD4}"/>
                    </a:ext>
                  </a:extLst>
                </p:cNvPr>
                <p:cNvSpPr>
                  <a:spLocks noChangeShapeType="1"/>
                </p:cNvSpPr>
                <p:nvPr/>
              </p:nvSpPr>
              <p:spPr bwMode="auto">
                <a:xfrm flipH="1" flipV="1">
                  <a:off x="4643" y="2164"/>
                  <a:ext cx="6"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1" name="Line 4012">
                  <a:extLst>
                    <a:ext uri="{FF2B5EF4-FFF2-40B4-BE49-F238E27FC236}">
                      <a16:creationId xmlns:a16="http://schemas.microsoft.com/office/drawing/2014/main" id="{F68F9FEC-EB23-4B6D-A01B-17E07FE1E785}"/>
                    </a:ext>
                  </a:extLst>
                </p:cNvPr>
                <p:cNvSpPr>
                  <a:spLocks noChangeShapeType="1"/>
                </p:cNvSpPr>
                <p:nvPr/>
              </p:nvSpPr>
              <p:spPr bwMode="auto">
                <a:xfrm>
                  <a:off x="4641" y="2193"/>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2" name="Line 4013">
                  <a:extLst>
                    <a:ext uri="{FF2B5EF4-FFF2-40B4-BE49-F238E27FC236}">
                      <a16:creationId xmlns:a16="http://schemas.microsoft.com/office/drawing/2014/main" id="{EF8095C6-4DE7-4F5F-9AC7-A0DFAE0CC6D4}"/>
                    </a:ext>
                  </a:extLst>
                </p:cNvPr>
                <p:cNvSpPr>
                  <a:spLocks noChangeShapeType="1"/>
                </p:cNvSpPr>
                <p:nvPr/>
              </p:nvSpPr>
              <p:spPr bwMode="auto">
                <a:xfrm>
                  <a:off x="4633" y="2213"/>
                  <a:ext cx="1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3" name="Line 4014">
                  <a:extLst>
                    <a:ext uri="{FF2B5EF4-FFF2-40B4-BE49-F238E27FC236}">
                      <a16:creationId xmlns:a16="http://schemas.microsoft.com/office/drawing/2014/main" id="{CBE93476-E34A-4DA8-957C-EC2C26788586}"/>
                    </a:ext>
                  </a:extLst>
                </p:cNvPr>
                <p:cNvSpPr>
                  <a:spLocks noChangeShapeType="1"/>
                </p:cNvSpPr>
                <p:nvPr/>
              </p:nvSpPr>
              <p:spPr bwMode="auto">
                <a:xfrm>
                  <a:off x="4630" y="2239"/>
                  <a:ext cx="1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4" name="Line 4015">
                  <a:extLst>
                    <a:ext uri="{FF2B5EF4-FFF2-40B4-BE49-F238E27FC236}">
                      <a16:creationId xmlns:a16="http://schemas.microsoft.com/office/drawing/2014/main" id="{E8F644BE-43D7-48F1-8B56-A66AF862CF6A}"/>
                    </a:ext>
                  </a:extLst>
                </p:cNvPr>
                <p:cNvSpPr>
                  <a:spLocks noChangeShapeType="1"/>
                </p:cNvSpPr>
                <p:nvPr/>
              </p:nvSpPr>
              <p:spPr bwMode="auto">
                <a:xfrm>
                  <a:off x="4630" y="2272"/>
                  <a:ext cx="1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5" name="Line 4016">
                  <a:extLst>
                    <a:ext uri="{FF2B5EF4-FFF2-40B4-BE49-F238E27FC236}">
                      <a16:creationId xmlns:a16="http://schemas.microsoft.com/office/drawing/2014/main" id="{3C4D4B76-24A4-47B4-B671-690075EA1C8B}"/>
                    </a:ext>
                  </a:extLst>
                </p:cNvPr>
                <p:cNvSpPr>
                  <a:spLocks noChangeShapeType="1"/>
                </p:cNvSpPr>
                <p:nvPr/>
              </p:nvSpPr>
              <p:spPr bwMode="auto">
                <a:xfrm flipV="1">
                  <a:off x="4631" y="2308"/>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6" name="Line 4017">
                  <a:extLst>
                    <a:ext uri="{FF2B5EF4-FFF2-40B4-BE49-F238E27FC236}">
                      <a16:creationId xmlns:a16="http://schemas.microsoft.com/office/drawing/2014/main" id="{F650DE37-B57A-44A1-90D9-054F441566E7}"/>
                    </a:ext>
                  </a:extLst>
                </p:cNvPr>
                <p:cNvSpPr>
                  <a:spLocks noChangeShapeType="1"/>
                </p:cNvSpPr>
                <p:nvPr/>
              </p:nvSpPr>
              <p:spPr bwMode="auto">
                <a:xfrm flipV="1">
                  <a:off x="4632" y="2337"/>
                  <a:ext cx="1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7" name="Line 4018">
                  <a:extLst>
                    <a:ext uri="{FF2B5EF4-FFF2-40B4-BE49-F238E27FC236}">
                      <a16:creationId xmlns:a16="http://schemas.microsoft.com/office/drawing/2014/main" id="{ACEB0041-1C99-4F4B-851E-0981E421A11A}"/>
                    </a:ext>
                  </a:extLst>
                </p:cNvPr>
                <p:cNvSpPr>
                  <a:spLocks noChangeShapeType="1"/>
                </p:cNvSpPr>
                <p:nvPr/>
              </p:nvSpPr>
              <p:spPr bwMode="auto">
                <a:xfrm flipV="1">
                  <a:off x="4628" y="2365"/>
                  <a:ext cx="15"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8" name="Line 4019">
                  <a:extLst>
                    <a:ext uri="{FF2B5EF4-FFF2-40B4-BE49-F238E27FC236}">
                      <a16:creationId xmlns:a16="http://schemas.microsoft.com/office/drawing/2014/main" id="{0B3C8524-68E5-438B-A984-3AAF0E89BF17}"/>
                    </a:ext>
                  </a:extLst>
                </p:cNvPr>
                <p:cNvSpPr>
                  <a:spLocks noChangeShapeType="1"/>
                </p:cNvSpPr>
                <p:nvPr/>
              </p:nvSpPr>
              <p:spPr bwMode="auto">
                <a:xfrm flipV="1">
                  <a:off x="4619" y="2394"/>
                  <a:ext cx="2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9" name="Line 4020">
                  <a:extLst>
                    <a:ext uri="{FF2B5EF4-FFF2-40B4-BE49-F238E27FC236}">
                      <a16:creationId xmlns:a16="http://schemas.microsoft.com/office/drawing/2014/main" id="{8D2EF3E2-00A0-4504-A6E6-A03CB4E6BF81}"/>
                    </a:ext>
                  </a:extLst>
                </p:cNvPr>
                <p:cNvSpPr>
                  <a:spLocks noChangeShapeType="1"/>
                </p:cNvSpPr>
                <p:nvPr/>
              </p:nvSpPr>
              <p:spPr bwMode="auto">
                <a:xfrm flipV="1">
                  <a:off x="4607" y="2423"/>
                  <a:ext cx="36"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0" name="Line 4021">
                  <a:extLst>
                    <a:ext uri="{FF2B5EF4-FFF2-40B4-BE49-F238E27FC236}">
                      <a16:creationId xmlns:a16="http://schemas.microsoft.com/office/drawing/2014/main" id="{3893C3E9-29E8-4B2F-88B5-E4FCC80D7DF3}"/>
                    </a:ext>
                  </a:extLst>
                </p:cNvPr>
                <p:cNvSpPr>
                  <a:spLocks noChangeShapeType="1"/>
                </p:cNvSpPr>
                <p:nvPr/>
              </p:nvSpPr>
              <p:spPr bwMode="auto">
                <a:xfrm flipV="1">
                  <a:off x="4597" y="2452"/>
                  <a:ext cx="46"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1" name="Line 4022">
                  <a:extLst>
                    <a:ext uri="{FF2B5EF4-FFF2-40B4-BE49-F238E27FC236}">
                      <a16:creationId xmlns:a16="http://schemas.microsoft.com/office/drawing/2014/main" id="{EA252E8E-DE18-410D-B807-1307D05398D5}"/>
                    </a:ext>
                  </a:extLst>
                </p:cNvPr>
                <p:cNvSpPr>
                  <a:spLocks noChangeShapeType="1"/>
                </p:cNvSpPr>
                <p:nvPr/>
              </p:nvSpPr>
              <p:spPr bwMode="auto">
                <a:xfrm flipV="1">
                  <a:off x="4592" y="2480"/>
                  <a:ext cx="5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2" name="Line 4023">
                  <a:extLst>
                    <a:ext uri="{FF2B5EF4-FFF2-40B4-BE49-F238E27FC236}">
                      <a16:creationId xmlns:a16="http://schemas.microsoft.com/office/drawing/2014/main" id="{DCF18213-BA5C-40AB-A841-9DAFB76EAB76}"/>
                    </a:ext>
                  </a:extLst>
                </p:cNvPr>
                <p:cNvSpPr>
                  <a:spLocks noChangeShapeType="1"/>
                </p:cNvSpPr>
                <p:nvPr/>
              </p:nvSpPr>
              <p:spPr bwMode="auto">
                <a:xfrm flipV="1">
                  <a:off x="4596" y="2509"/>
                  <a:ext cx="4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3" name="Line 4024">
                  <a:extLst>
                    <a:ext uri="{FF2B5EF4-FFF2-40B4-BE49-F238E27FC236}">
                      <a16:creationId xmlns:a16="http://schemas.microsoft.com/office/drawing/2014/main" id="{5B1BFB56-227F-4D7B-867A-1B9CBEE0C2EC}"/>
                    </a:ext>
                  </a:extLst>
                </p:cNvPr>
                <p:cNvSpPr>
                  <a:spLocks noChangeShapeType="1"/>
                </p:cNvSpPr>
                <p:nvPr/>
              </p:nvSpPr>
              <p:spPr bwMode="auto">
                <a:xfrm flipV="1">
                  <a:off x="4607" y="2538"/>
                  <a:ext cx="3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4226">
                <a:extLst>
                  <a:ext uri="{FF2B5EF4-FFF2-40B4-BE49-F238E27FC236}">
                    <a16:creationId xmlns:a16="http://schemas.microsoft.com/office/drawing/2014/main" id="{88332E95-8FDA-4F4E-8323-3DE5317C6EC1}"/>
                  </a:ext>
                </a:extLst>
              </p:cNvPr>
              <p:cNvGrpSpPr>
                <a:grpSpLocks/>
              </p:cNvGrpSpPr>
              <p:nvPr/>
            </p:nvGrpSpPr>
            <p:grpSpPr bwMode="auto">
              <a:xfrm>
                <a:off x="4622" y="1701"/>
                <a:ext cx="222" cy="912"/>
                <a:chOff x="4622" y="1701"/>
                <a:chExt cx="222" cy="912"/>
              </a:xfrm>
            </p:grpSpPr>
            <p:sp>
              <p:nvSpPr>
                <p:cNvPr id="1984" name="Line 4026">
                  <a:extLst>
                    <a:ext uri="{FF2B5EF4-FFF2-40B4-BE49-F238E27FC236}">
                      <a16:creationId xmlns:a16="http://schemas.microsoft.com/office/drawing/2014/main" id="{1067702F-B72D-4211-A53C-5F7558AA6B37}"/>
                    </a:ext>
                  </a:extLst>
                </p:cNvPr>
                <p:cNvSpPr>
                  <a:spLocks noChangeShapeType="1"/>
                </p:cNvSpPr>
                <p:nvPr/>
              </p:nvSpPr>
              <p:spPr bwMode="auto">
                <a:xfrm flipV="1">
                  <a:off x="4622" y="2567"/>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5" name="Line 4027">
                  <a:extLst>
                    <a:ext uri="{FF2B5EF4-FFF2-40B4-BE49-F238E27FC236}">
                      <a16:creationId xmlns:a16="http://schemas.microsoft.com/office/drawing/2014/main" id="{F047F0A8-3511-4789-9A77-3800218E68B0}"/>
                    </a:ext>
                  </a:extLst>
                </p:cNvPr>
                <p:cNvSpPr>
                  <a:spLocks noChangeShapeType="1"/>
                </p:cNvSpPr>
                <p:nvPr/>
              </p:nvSpPr>
              <p:spPr bwMode="auto">
                <a:xfrm flipV="1">
                  <a:off x="4635" y="2595"/>
                  <a:ext cx="8"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6" name="Line 4028">
                  <a:extLst>
                    <a:ext uri="{FF2B5EF4-FFF2-40B4-BE49-F238E27FC236}">
                      <a16:creationId xmlns:a16="http://schemas.microsoft.com/office/drawing/2014/main" id="{17B4C1DD-5312-4BDA-B34E-17FF678D4EC7}"/>
                    </a:ext>
                  </a:extLst>
                </p:cNvPr>
                <p:cNvSpPr>
                  <a:spLocks noChangeShapeType="1"/>
                </p:cNvSpPr>
                <p:nvPr/>
              </p:nvSpPr>
              <p:spPr bwMode="auto">
                <a:xfrm flipV="1">
                  <a:off x="4670" y="1705"/>
                  <a:ext cx="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7" name="Line 4029">
                  <a:extLst>
                    <a:ext uri="{FF2B5EF4-FFF2-40B4-BE49-F238E27FC236}">
                      <a16:creationId xmlns:a16="http://schemas.microsoft.com/office/drawing/2014/main" id="{7BB88C06-F163-434D-82F1-1B93AC3FB3D3}"/>
                    </a:ext>
                  </a:extLst>
                </p:cNvPr>
                <p:cNvSpPr>
                  <a:spLocks noChangeShapeType="1"/>
                </p:cNvSpPr>
                <p:nvPr/>
              </p:nvSpPr>
              <p:spPr bwMode="auto">
                <a:xfrm flipH="1" flipV="1">
                  <a:off x="4672" y="1733"/>
                  <a:ext cx="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8" name="Line 4030">
                  <a:extLst>
                    <a:ext uri="{FF2B5EF4-FFF2-40B4-BE49-F238E27FC236}">
                      <a16:creationId xmlns:a16="http://schemas.microsoft.com/office/drawing/2014/main" id="{FA98B948-250E-497E-85C2-D8B62429E8CB}"/>
                    </a:ext>
                  </a:extLst>
                </p:cNvPr>
                <p:cNvSpPr>
                  <a:spLocks noChangeShapeType="1"/>
                </p:cNvSpPr>
                <p:nvPr/>
              </p:nvSpPr>
              <p:spPr bwMode="auto">
                <a:xfrm flipV="1">
                  <a:off x="4672" y="1762"/>
                  <a:ext cx="0"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9" name="Line 4031">
                  <a:extLst>
                    <a:ext uri="{FF2B5EF4-FFF2-40B4-BE49-F238E27FC236}">
                      <a16:creationId xmlns:a16="http://schemas.microsoft.com/office/drawing/2014/main" id="{6061C5B0-E27D-439B-9ABC-71011E9E174F}"/>
                    </a:ext>
                  </a:extLst>
                </p:cNvPr>
                <p:cNvSpPr>
                  <a:spLocks noChangeShapeType="1"/>
                </p:cNvSpPr>
                <p:nvPr/>
              </p:nvSpPr>
              <p:spPr bwMode="auto">
                <a:xfrm flipV="1">
                  <a:off x="4670" y="1791"/>
                  <a:ext cx="2"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0" name="Line 4032">
                  <a:extLst>
                    <a:ext uri="{FF2B5EF4-FFF2-40B4-BE49-F238E27FC236}">
                      <a16:creationId xmlns:a16="http://schemas.microsoft.com/office/drawing/2014/main" id="{EA63C04B-2436-490E-864B-2EF02AA087EA}"/>
                    </a:ext>
                  </a:extLst>
                </p:cNvPr>
                <p:cNvSpPr>
                  <a:spLocks noChangeShapeType="1"/>
                </p:cNvSpPr>
                <p:nvPr/>
              </p:nvSpPr>
              <p:spPr bwMode="auto">
                <a:xfrm flipV="1">
                  <a:off x="4669" y="1820"/>
                  <a:ext cx="3"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1" name="Line 4033">
                  <a:extLst>
                    <a:ext uri="{FF2B5EF4-FFF2-40B4-BE49-F238E27FC236}">
                      <a16:creationId xmlns:a16="http://schemas.microsoft.com/office/drawing/2014/main" id="{5ADCD3A6-04FD-42BB-AF2A-2BC3588B4700}"/>
                    </a:ext>
                  </a:extLst>
                </p:cNvPr>
                <p:cNvSpPr>
                  <a:spLocks noChangeShapeType="1"/>
                </p:cNvSpPr>
                <p:nvPr/>
              </p:nvSpPr>
              <p:spPr bwMode="auto">
                <a:xfrm flipV="1">
                  <a:off x="4670" y="1848"/>
                  <a:ext cx="2"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2" name="Line 4034">
                  <a:extLst>
                    <a:ext uri="{FF2B5EF4-FFF2-40B4-BE49-F238E27FC236}">
                      <a16:creationId xmlns:a16="http://schemas.microsoft.com/office/drawing/2014/main" id="{DE54996A-7223-4B51-9FB2-E6078BCCA2F1}"/>
                    </a:ext>
                  </a:extLst>
                </p:cNvPr>
                <p:cNvSpPr>
                  <a:spLocks noChangeShapeType="1"/>
                </p:cNvSpPr>
                <p:nvPr/>
              </p:nvSpPr>
              <p:spPr bwMode="auto">
                <a:xfrm flipH="1" flipV="1">
                  <a:off x="4672" y="1877"/>
                  <a:ext cx="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3" name="Line 4035">
                  <a:extLst>
                    <a:ext uri="{FF2B5EF4-FFF2-40B4-BE49-F238E27FC236}">
                      <a16:creationId xmlns:a16="http://schemas.microsoft.com/office/drawing/2014/main" id="{DC571A10-51C6-4805-8098-5F1FEA56504B}"/>
                    </a:ext>
                  </a:extLst>
                </p:cNvPr>
                <p:cNvSpPr>
                  <a:spLocks noChangeShapeType="1"/>
                </p:cNvSpPr>
                <p:nvPr/>
              </p:nvSpPr>
              <p:spPr bwMode="auto">
                <a:xfrm flipH="1" flipV="1">
                  <a:off x="4672" y="1906"/>
                  <a:ext cx="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4" name="Line 4036">
                  <a:extLst>
                    <a:ext uri="{FF2B5EF4-FFF2-40B4-BE49-F238E27FC236}">
                      <a16:creationId xmlns:a16="http://schemas.microsoft.com/office/drawing/2014/main" id="{3CB9DB29-5082-4A33-B01E-ECB6289BF893}"/>
                    </a:ext>
                  </a:extLst>
                </p:cNvPr>
                <p:cNvSpPr>
                  <a:spLocks noChangeShapeType="1"/>
                </p:cNvSpPr>
                <p:nvPr/>
              </p:nvSpPr>
              <p:spPr bwMode="auto">
                <a:xfrm flipH="1">
                  <a:off x="4672" y="1935"/>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5" name="Line 4037">
                  <a:extLst>
                    <a:ext uri="{FF2B5EF4-FFF2-40B4-BE49-F238E27FC236}">
                      <a16:creationId xmlns:a16="http://schemas.microsoft.com/office/drawing/2014/main" id="{3AA3C1F5-F33D-4C6B-92CE-9C7122313A90}"/>
                    </a:ext>
                  </a:extLst>
                </p:cNvPr>
                <p:cNvSpPr>
                  <a:spLocks noChangeShapeType="1"/>
                </p:cNvSpPr>
                <p:nvPr/>
              </p:nvSpPr>
              <p:spPr bwMode="auto">
                <a:xfrm flipH="1">
                  <a:off x="4672" y="1957"/>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6" name="Line 4038">
                  <a:extLst>
                    <a:ext uri="{FF2B5EF4-FFF2-40B4-BE49-F238E27FC236}">
                      <a16:creationId xmlns:a16="http://schemas.microsoft.com/office/drawing/2014/main" id="{F8F55304-6093-4A75-9138-60A7A2514B96}"/>
                    </a:ext>
                  </a:extLst>
                </p:cNvPr>
                <p:cNvSpPr>
                  <a:spLocks noChangeShapeType="1"/>
                </p:cNvSpPr>
                <p:nvPr/>
              </p:nvSpPr>
              <p:spPr bwMode="auto">
                <a:xfrm flipH="1">
                  <a:off x="4672" y="1985"/>
                  <a:ext cx="1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7" name="Line 4039">
                  <a:extLst>
                    <a:ext uri="{FF2B5EF4-FFF2-40B4-BE49-F238E27FC236}">
                      <a16:creationId xmlns:a16="http://schemas.microsoft.com/office/drawing/2014/main" id="{7C9A51B6-E5E8-47DF-98FC-9913B01EDBB7}"/>
                    </a:ext>
                  </a:extLst>
                </p:cNvPr>
                <p:cNvSpPr>
                  <a:spLocks noChangeShapeType="1"/>
                </p:cNvSpPr>
                <p:nvPr/>
              </p:nvSpPr>
              <p:spPr bwMode="auto">
                <a:xfrm flipH="1">
                  <a:off x="4672" y="2017"/>
                  <a:ext cx="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8" name="Line 4040">
                  <a:extLst>
                    <a:ext uri="{FF2B5EF4-FFF2-40B4-BE49-F238E27FC236}">
                      <a16:creationId xmlns:a16="http://schemas.microsoft.com/office/drawing/2014/main" id="{D3B91742-7875-4CED-B76F-513C570A07A2}"/>
                    </a:ext>
                  </a:extLst>
                </p:cNvPr>
                <p:cNvSpPr>
                  <a:spLocks noChangeShapeType="1"/>
                </p:cNvSpPr>
                <p:nvPr/>
              </p:nvSpPr>
              <p:spPr bwMode="auto">
                <a:xfrm flipH="1" flipV="1">
                  <a:off x="4672" y="2050"/>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9" name="Line 4041">
                  <a:extLst>
                    <a:ext uri="{FF2B5EF4-FFF2-40B4-BE49-F238E27FC236}">
                      <a16:creationId xmlns:a16="http://schemas.microsoft.com/office/drawing/2014/main" id="{6910F811-928B-45EF-807D-936ED0801734}"/>
                    </a:ext>
                  </a:extLst>
                </p:cNvPr>
                <p:cNvSpPr>
                  <a:spLocks noChangeShapeType="1"/>
                </p:cNvSpPr>
                <p:nvPr/>
              </p:nvSpPr>
              <p:spPr bwMode="auto">
                <a:xfrm flipH="1" flipV="1">
                  <a:off x="4672" y="2078"/>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0" name="Line 4042">
                  <a:extLst>
                    <a:ext uri="{FF2B5EF4-FFF2-40B4-BE49-F238E27FC236}">
                      <a16:creationId xmlns:a16="http://schemas.microsoft.com/office/drawing/2014/main" id="{94788EA3-9B99-4513-BE19-CFCB38A5B25C}"/>
                    </a:ext>
                  </a:extLst>
                </p:cNvPr>
                <p:cNvSpPr>
                  <a:spLocks noChangeShapeType="1"/>
                </p:cNvSpPr>
                <p:nvPr/>
              </p:nvSpPr>
              <p:spPr bwMode="auto">
                <a:xfrm flipH="1" flipV="1">
                  <a:off x="4672" y="2107"/>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1" name="Line 4043">
                  <a:extLst>
                    <a:ext uri="{FF2B5EF4-FFF2-40B4-BE49-F238E27FC236}">
                      <a16:creationId xmlns:a16="http://schemas.microsoft.com/office/drawing/2014/main" id="{411DAE2A-3103-48D8-B381-1FF20A7B6DF7}"/>
                    </a:ext>
                  </a:extLst>
                </p:cNvPr>
                <p:cNvSpPr>
                  <a:spLocks noChangeShapeType="1"/>
                </p:cNvSpPr>
                <p:nvPr/>
              </p:nvSpPr>
              <p:spPr bwMode="auto">
                <a:xfrm flipH="1" flipV="1">
                  <a:off x="4672" y="2136"/>
                  <a:ext cx="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2" name="Line 4044">
                  <a:extLst>
                    <a:ext uri="{FF2B5EF4-FFF2-40B4-BE49-F238E27FC236}">
                      <a16:creationId xmlns:a16="http://schemas.microsoft.com/office/drawing/2014/main" id="{A226B8F5-F629-41EA-B169-2FC84F9978D3}"/>
                    </a:ext>
                  </a:extLst>
                </p:cNvPr>
                <p:cNvSpPr>
                  <a:spLocks noChangeShapeType="1"/>
                </p:cNvSpPr>
                <p:nvPr/>
              </p:nvSpPr>
              <p:spPr bwMode="auto">
                <a:xfrm flipV="1">
                  <a:off x="4672" y="2164"/>
                  <a:ext cx="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3" name="Line 4045">
                  <a:extLst>
                    <a:ext uri="{FF2B5EF4-FFF2-40B4-BE49-F238E27FC236}">
                      <a16:creationId xmlns:a16="http://schemas.microsoft.com/office/drawing/2014/main" id="{9B738E54-ED7D-4E64-910B-A9380546A8FD}"/>
                    </a:ext>
                  </a:extLst>
                </p:cNvPr>
                <p:cNvSpPr>
                  <a:spLocks noChangeShapeType="1"/>
                </p:cNvSpPr>
                <p:nvPr/>
              </p:nvSpPr>
              <p:spPr bwMode="auto">
                <a:xfrm flipV="1">
                  <a:off x="4666" y="2193"/>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4" name="Line 4046">
                  <a:extLst>
                    <a:ext uri="{FF2B5EF4-FFF2-40B4-BE49-F238E27FC236}">
                      <a16:creationId xmlns:a16="http://schemas.microsoft.com/office/drawing/2014/main" id="{6447CDD9-78D4-43A4-BD84-B079CBC26B6E}"/>
                    </a:ext>
                  </a:extLst>
                </p:cNvPr>
                <p:cNvSpPr>
                  <a:spLocks noChangeShapeType="1"/>
                </p:cNvSpPr>
                <p:nvPr/>
              </p:nvSpPr>
              <p:spPr bwMode="auto">
                <a:xfrm>
                  <a:off x="4661" y="2216"/>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5" name="Line 4047">
                  <a:extLst>
                    <a:ext uri="{FF2B5EF4-FFF2-40B4-BE49-F238E27FC236}">
                      <a16:creationId xmlns:a16="http://schemas.microsoft.com/office/drawing/2014/main" id="{9AAD62CE-86F7-493F-AA5B-4131202C5D96}"/>
                    </a:ext>
                  </a:extLst>
                </p:cNvPr>
                <p:cNvSpPr>
                  <a:spLocks noChangeShapeType="1"/>
                </p:cNvSpPr>
                <p:nvPr/>
              </p:nvSpPr>
              <p:spPr bwMode="auto">
                <a:xfrm>
                  <a:off x="4659" y="2243"/>
                  <a:ext cx="1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6" name="Line 4048">
                  <a:extLst>
                    <a:ext uri="{FF2B5EF4-FFF2-40B4-BE49-F238E27FC236}">
                      <a16:creationId xmlns:a16="http://schemas.microsoft.com/office/drawing/2014/main" id="{2AE0380D-0222-4628-B42A-AF5574ED4A1A}"/>
                    </a:ext>
                  </a:extLst>
                </p:cNvPr>
                <p:cNvSpPr>
                  <a:spLocks noChangeShapeType="1"/>
                </p:cNvSpPr>
                <p:nvPr/>
              </p:nvSpPr>
              <p:spPr bwMode="auto">
                <a:xfrm>
                  <a:off x="4661" y="227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7" name="Line 4049">
                  <a:extLst>
                    <a:ext uri="{FF2B5EF4-FFF2-40B4-BE49-F238E27FC236}">
                      <a16:creationId xmlns:a16="http://schemas.microsoft.com/office/drawing/2014/main" id="{F2D52494-20EB-4E44-8DD5-2514BA83B66C}"/>
                    </a:ext>
                  </a:extLst>
                </p:cNvPr>
                <p:cNvSpPr>
                  <a:spLocks noChangeShapeType="1"/>
                </p:cNvSpPr>
                <p:nvPr/>
              </p:nvSpPr>
              <p:spPr bwMode="auto">
                <a:xfrm flipV="1">
                  <a:off x="4664" y="2308"/>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8" name="Line 4050">
                  <a:extLst>
                    <a:ext uri="{FF2B5EF4-FFF2-40B4-BE49-F238E27FC236}">
                      <a16:creationId xmlns:a16="http://schemas.microsoft.com/office/drawing/2014/main" id="{6BCBD42D-06F0-4562-8EF7-0E6428D4E74D}"/>
                    </a:ext>
                  </a:extLst>
                </p:cNvPr>
                <p:cNvSpPr>
                  <a:spLocks noChangeShapeType="1"/>
                </p:cNvSpPr>
                <p:nvPr/>
              </p:nvSpPr>
              <p:spPr bwMode="auto">
                <a:xfrm flipV="1">
                  <a:off x="4665" y="2337"/>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9" name="Line 4051">
                  <a:extLst>
                    <a:ext uri="{FF2B5EF4-FFF2-40B4-BE49-F238E27FC236}">
                      <a16:creationId xmlns:a16="http://schemas.microsoft.com/office/drawing/2014/main" id="{B6230DEA-D22B-4E5B-BD20-41F967DB1D40}"/>
                    </a:ext>
                  </a:extLst>
                </p:cNvPr>
                <p:cNvSpPr>
                  <a:spLocks noChangeShapeType="1"/>
                </p:cNvSpPr>
                <p:nvPr/>
              </p:nvSpPr>
              <p:spPr bwMode="auto">
                <a:xfrm flipV="1">
                  <a:off x="4660" y="2365"/>
                  <a:ext cx="1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0" name="Line 4052">
                  <a:extLst>
                    <a:ext uri="{FF2B5EF4-FFF2-40B4-BE49-F238E27FC236}">
                      <a16:creationId xmlns:a16="http://schemas.microsoft.com/office/drawing/2014/main" id="{C5E07336-4F83-4DDD-BD14-153BB82831C6}"/>
                    </a:ext>
                  </a:extLst>
                </p:cNvPr>
                <p:cNvSpPr>
                  <a:spLocks noChangeShapeType="1"/>
                </p:cNvSpPr>
                <p:nvPr/>
              </p:nvSpPr>
              <p:spPr bwMode="auto">
                <a:xfrm flipV="1">
                  <a:off x="4649" y="2394"/>
                  <a:ext cx="2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1" name="Line 4053">
                  <a:extLst>
                    <a:ext uri="{FF2B5EF4-FFF2-40B4-BE49-F238E27FC236}">
                      <a16:creationId xmlns:a16="http://schemas.microsoft.com/office/drawing/2014/main" id="{7C646B57-AE04-432C-B4BE-8F1800BA319D}"/>
                    </a:ext>
                  </a:extLst>
                </p:cNvPr>
                <p:cNvSpPr>
                  <a:spLocks noChangeShapeType="1"/>
                </p:cNvSpPr>
                <p:nvPr/>
              </p:nvSpPr>
              <p:spPr bwMode="auto">
                <a:xfrm flipV="1">
                  <a:off x="4636" y="2423"/>
                  <a:ext cx="3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2" name="Line 4054">
                  <a:extLst>
                    <a:ext uri="{FF2B5EF4-FFF2-40B4-BE49-F238E27FC236}">
                      <a16:creationId xmlns:a16="http://schemas.microsoft.com/office/drawing/2014/main" id="{983DFAE1-576E-42CC-AA21-139DF1F99465}"/>
                    </a:ext>
                  </a:extLst>
                </p:cNvPr>
                <p:cNvSpPr>
                  <a:spLocks noChangeShapeType="1"/>
                </p:cNvSpPr>
                <p:nvPr/>
              </p:nvSpPr>
              <p:spPr bwMode="auto">
                <a:xfrm flipV="1">
                  <a:off x="4626" y="2452"/>
                  <a:ext cx="4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3" name="Line 4055">
                  <a:extLst>
                    <a:ext uri="{FF2B5EF4-FFF2-40B4-BE49-F238E27FC236}">
                      <a16:creationId xmlns:a16="http://schemas.microsoft.com/office/drawing/2014/main" id="{1058161C-849D-4CDB-8236-8347DF7642EC}"/>
                    </a:ext>
                  </a:extLst>
                </p:cNvPr>
                <p:cNvSpPr>
                  <a:spLocks noChangeShapeType="1"/>
                </p:cNvSpPr>
                <p:nvPr/>
              </p:nvSpPr>
              <p:spPr bwMode="auto">
                <a:xfrm flipV="1">
                  <a:off x="4622" y="2480"/>
                  <a:ext cx="5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4" name="Line 4056">
                  <a:extLst>
                    <a:ext uri="{FF2B5EF4-FFF2-40B4-BE49-F238E27FC236}">
                      <a16:creationId xmlns:a16="http://schemas.microsoft.com/office/drawing/2014/main" id="{4D4D9434-46DD-41A5-B437-413C5F434EE0}"/>
                    </a:ext>
                  </a:extLst>
                </p:cNvPr>
                <p:cNvSpPr>
                  <a:spLocks noChangeShapeType="1"/>
                </p:cNvSpPr>
                <p:nvPr/>
              </p:nvSpPr>
              <p:spPr bwMode="auto">
                <a:xfrm flipV="1">
                  <a:off x="4627" y="2509"/>
                  <a:ext cx="4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5" name="Line 4057">
                  <a:extLst>
                    <a:ext uri="{FF2B5EF4-FFF2-40B4-BE49-F238E27FC236}">
                      <a16:creationId xmlns:a16="http://schemas.microsoft.com/office/drawing/2014/main" id="{BBF4872E-B58B-4F6B-9E91-21D5008B6D76}"/>
                    </a:ext>
                  </a:extLst>
                </p:cNvPr>
                <p:cNvSpPr>
                  <a:spLocks noChangeShapeType="1"/>
                </p:cNvSpPr>
                <p:nvPr/>
              </p:nvSpPr>
              <p:spPr bwMode="auto">
                <a:xfrm flipV="1">
                  <a:off x="4638" y="2538"/>
                  <a:ext cx="3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6" name="Line 4058">
                  <a:extLst>
                    <a:ext uri="{FF2B5EF4-FFF2-40B4-BE49-F238E27FC236}">
                      <a16:creationId xmlns:a16="http://schemas.microsoft.com/office/drawing/2014/main" id="{E12110F6-F66D-4B93-8EC9-FD5120E7BCA8}"/>
                    </a:ext>
                  </a:extLst>
                </p:cNvPr>
                <p:cNvSpPr>
                  <a:spLocks noChangeShapeType="1"/>
                </p:cNvSpPr>
                <p:nvPr/>
              </p:nvSpPr>
              <p:spPr bwMode="auto">
                <a:xfrm flipV="1">
                  <a:off x="4651" y="2567"/>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7" name="Line 4059">
                  <a:extLst>
                    <a:ext uri="{FF2B5EF4-FFF2-40B4-BE49-F238E27FC236}">
                      <a16:creationId xmlns:a16="http://schemas.microsoft.com/office/drawing/2014/main" id="{12A7CD2D-7497-4A3A-BF56-CC9CE52594F3}"/>
                    </a:ext>
                  </a:extLst>
                </p:cNvPr>
                <p:cNvSpPr>
                  <a:spLocks noChangeShapeType="1"/>
                </p:cNvSpPr>
                <p:nvPr/>
              </p:nvSpPr>
              <p:spPr bwMode="auto">
                <a:xfrm flipV="1">
                  <a:off x="4663" y="2595"/>
                  <a:ext cx="9"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8" name="Line 4060">
                  <a:extLst>
                    <a:ext uri="{FF2B5EF4-FFF2-40B4-BE49-F238E27FC236}">
                      <a16:creationId xmlns:a16="http://schemas.microsoft.com/office/drawing/2014/main" id="{1031BF74-B756-44B4-8A9F-BA3BBB7BC3A1}"/>
                    </a:ext>
                  </a:extLst>
                </p:cNvPr>
                <p:cNvSpPr>
                  <a:spLocks noChangeShapeType="1"/>
                </p:cNvSpPr>
                <p:nvPr/>
              </p:nvSpPr>
              <p:spPr bwMode="auto">
                <a:xfrm flipH="1" flipV="1">
                  <a:off x="4700" y="1705"/>
                  <a:ext cx="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9" name="Line 4061">
                  <a:extLst>
                    <a:ext uri="{FF2B5EF4-FFF2-40B4-BE49-F238E27FC236}">
                      <a16:creationId xmlns:a16="http://schemas.microsoft.com/office/drawing/2014/main" id="{511FB65B-EEC8-432A-9624-8F381913846A}"/>
                    </a:ext>
                  </a:extLst>
                </p:cNvPr>
                <p:cNvSpPr>
                  <a:spLocks noChangeShapeType="1"/>
                </p:cNvSpPr>
                <p:nvPr/>
              </p:nvSpPr>
              <p:spPr bwMode="auto">
                <a:xfrm flipH="1" flipV="1">
                  <a:off x="4700" y="1733"/>
                  <a:ext cx="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0" name="Line 4062">
                  <a:extLst>
                    <a:ext uri="{FF2B5EF4-FFF2-40B4-BE49-F238E27FC236}">
                      <a16:creationId xmlns:a16="http://schemas.microsoft.com/office/drawing/2014/main" id="{940D88E1-5C2D-4DAE-BFBB-D0AF800E6391}"/>
                    </a:ext>
                  </a:extLst>
                </p:cNvPr>
                <p:cNvSpPr>
                  <a:spLocks noChangeShapeType="1"/>
                </p:cNvSpPr>
                <p:nvPr/>
              </p:nvSpPr>
              <p:spPr bwMode="auto">
                <a:xfrm flipH="1" flipV="1">
                  <a:off x="4700" y="1762"/>
                  <a:ext cx="2"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1" name="Line 4063">
                  <a:extLst>
                    <a:ext uri="{FF2B5EF4-FFF2-40B4-BE49-F238E27FC236}">
                      <a16:creationId xmlns:a16="http://schemas.microsoft.com/office/drawing/2014/main" id="{066886CE-4E89-4D30-AEC0-7B75B44D5E17}"/>
                    </a:ext>
                  </a:extLst>
                </p:cNvPr>
                <p:cNvSpPr>
                  <a:spLocks noChangeShapeType="1"/>
                </p:cNvSpPr>
                <p:nvPr/>
              </p:nvSpPr>
              <p:spPr bwMode="auto">
                <a:xfrm flipV="1">
                  <a:off x="4700" y="1791"/>
                  <a:ext cx="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2" name="Line 4064">
                  <a:extLst>
                    <a:ext uri="{FF2B5EF4-FFF2-40B4-BE49-F238E27FC236}">
                      <a16:creationId xmlns:a16="http://schemas.microsoft.com/office/drawing/2014/main" id="{FBD98F42-1E29-4BC8-9CAC-A749AA3E6C66}"/>
                    </a:ext>
                  </a:extLst>
                </p:cNvPr>
                <p:cNvSpPr>
                  <a:spLocks noChangeShapeType="1"/>
                </p:cNvSpPr>
                <p:nvPr/>
              </p:nvSpPr>
              <p:spPr bwMode="auto">
                <a:xfrm flipV="1">
                  <a:off x="4699" y="1820"/>
                  <a:ext cx="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3" name="Line 4065">
                  <a:extLst>
                    <a:ext uri="{FF2B5EF4-FFF2-40B4-BE49-F238E27FC236}">
                      <a16:creationId xmlns:a16="http://schemas.microsoft.com/office/drawing/2014/main" id="{FB9A4728-1F11-4BD9-9943-213993A7AA75}"/>
                    </a:ext>
                  </a:extLst>
                </p:cNvPr>
                <p:cNvSpPr>
                  <a:spLocks noChangeShapeType="1"/>
                </p:cNvSpPr>
                <p:nvPr/>
              </p:nvSpPr>
              <p:spPr bwMode="auto">
                <a:xfrm flipV="1">
                  <a:off x="4699" y="1848"/>
                  <a:ext cx="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4" name="Line 4066">
                  <a:extLst>
                    <a:ext uri="{FF2B5EF4-FFF2-40B4-BE49-F238E27FC236}">
                      <a16:creationId xmlns:a16="http://schemas.microsoft.com/office/drawing/2014/main" id="{ED93FC82-9ECA-4454-8AC5-D3872276ECC1}"/>
                    </a:ext>
                  </a:extLst>
                </p:cNvPr>
                <p:cNvSpPr>
                  <a:spLocks noChangeShapeType="1"/>
                </p:cNvSpPr>
                <p:nvPr/>
              </p:nvSpPr>
              <p:spPr bwMode="auto">
                <a:xfrm flipH="1" flipV="1">
                  <a:off x="4700" y="1877"/>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5" name="Line 4067">
                  <a:extLst>
                    <a:ext uri="{FF2B5EF4-FFF2-40B4-BE49-F238E27FC236}">
                      <a16:creationId xmlns:a16="http://schemas.microsoft.com/office/drawing/2014/main" id="{6D50DBD6-CA59-436B-9746-4A343CE00F56}"/>
                    </a:ext>
                  </a:extLst>
                </p:cNvPr>
                <p:cNvSpPr>
                  <a:spLocks noChangeShapeType="1"/>
                </p:cNvSpPr>
                <p:nvPr/>
              </p:nvSpPr>
              <p:spPr bwMode="auto">
                <a:xfrm flipH="1" flipV="1">
                  <a:off x="4700" y="1906"/>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6" name="Line 4068">
                  <a:extLst>
                    <a:ext uri="{FF2B5EF4-FFF2-40B4-BE49-F238E27FC236}">
                      <a16:creationId xmlns:a16="http://schemas.microsoft.com/office/drawing/2014/main" id="{BC9052F0-6929-489F-A42C-F3A890CBC1FA}"/>
                    </a:ext>
                  </a:extLst>
                </p:cNvPr>
                <p:cNvSpPr>
                  <a:spLocks noChangeShapeType="1"/>
                </p:cNvSpPr>
                <p:nvPr/>
              </p:nvSpPr>
              <p:spPr bwMode="auto">
                <a:xfrm flipH="1">
                  <a:off x="4700" y="1929"/>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7" name="Line 4069">
                  <a:extLst>
                    <a:ext uri="{FF2B5EF4-FFF2-40B4-BE49-F238E27FC236}">
                      <a16:creationId xmlns:a16="http://schemas.microsoft.com/office/drawing/2014/main" id="{398CCBE2-19FB-4257-867E-2630CD7E3AAD}"/>
                    </a:ext>
                  </a:extLst>
                </p:cNvPr>
                <p:cNvSpPr>
                  <a:spLocks noChangeShapeType="1"/>
                </p:cNvSpPr>
                <p:nvPr/>
              </p:nvSpPr>
              <p:spPr bwMode="auto">
                <a:xfrm flipH="1">
                  <a:off x="4700" y="1954"/>
                  <a:ext cx="9"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8" name="Line 4070">
                  <a:extLst>
                    <a:ext uri="{FF2B5EF4-FFF2-40B4-BE49-F238E27FC236}">
                      <a16:creationId xmlns:a16="http://schemas.microsoft.com/office/drawing/2014/main" id="{7A5A718B-FE54-4B92-986D-D454A9AE793B}"/>
                    </a:ext>
                  </a:extLst>
                </p:cNvPr>
                <p:cNvSpPr>
                  <a:spLocks noChangeShapeType="1"/>
                </p:cNvSpPr>
                <p:nvPr/>
              </p:nvSpPr>
              <p:spPr bwMode="auto">
                <a:xfrm flipH="1">
                  <a:off x="4700" y="1984"/>
                  <a:ext cx="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9" name="Line 4071">
                  <a:extLst>
                    <a:ext uri="{FF2B5EF4-FFF2-40B4-BE49-F238E27FC236}">
                      <a16:creationId xmlns:a16="http://schemas.microsoft.com/office/drawing/2014/main" id="{6284E3D9-385B-4378-9647-62F2D22C1B44}"/>
                    </a:ext>
                  </a:extLst>
                </p:cNvPr>
                <p:cNvSpPr>
                  <a:spLocks noChangeShapeType="1"/>
                </p:cNvSpPr>
                <p:nvPr/>
              </p:nvSpPr>
              <p:spPr bwMode="auto">
                <a:xfrm flipH="1">
                  <a:off x="4700" y="2017"/>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0" name="Line 4072">
                  <a:extLst>
                    <a:ext uri="{FF2B5EF4-FFF2-40B4-BE49-F238E27FC236}">
                      <a16:creationId xmlns:a16="http://schemas.microsoft.com/office/drawing/2014/main" id="{05CAC841-212B-4786-B48F-D5B5EFB5284A}"/>
                    </a:ext>
                  </a:extLst>
                </p:cNvPr>
                <p:cNvSpPr>
                  <a:spLocks noChangeShapeType="1"/>
                </p:cNvSpPr>
                <p:nvPr/>
              </p:nvSpPr>
              <p:spPr bwMode="auto">
                <a:xfrm flipV="1">
                  <a:off x="4699" y="2050"/>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1" name="Line 4073">
                  <a:extLst>
                    <a:ext uri="{FF2B5EF4-FFF2-40B4-BE49-F238E27FC236}">
                      <a16:creationId xmlns:a16="http://schemas.microsoft.com/office/drawing/2014/main" id="{E84FC2DE-48CD-4363-8540-45C54F8270F4}"/>
                    </a:ext>
                  </a:extLst>
                </p:cNvPr>
                <p:cNvSpPr>
                  <a:spLocks noChangeShapeType="1"/>
                </p:cNvSpPr>
                <p:nvPr/>
              </p:nvSpPr>
              <p:spPr bwMode="auto">
                <a:xfrm flipV="1">
                  <a:off x="4698" y="2078"/>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2" name="Line 4074">
                  <a:extLst>
                    <a:ext uri="{FF2B5EF4-FFF2-40B4-BE49-F238E27FC236}">
                      <a16:creationId xmlns:a16="http://schemas.microsoft.com/office/drawing/2014/main" id="{AA034891-5C44-4394-9AE4-CDF57C3F1D0E}"/>
                    </a:ext>
                  </a:extLst>
                </p:cNvPr>
                <p:cNvSpPr>
                  <a:spLocks noChangeShapeType="1"/>
                </p:cNvSpPr>
                <p:nvPr/>
              </p:nvSpPr>
              <p:spPr bwMode="auto">
                <a:xfrm flipV="1">
                  <a:off x="4698" y="2107"/>
                  <a:ext cx="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3" name="Line 4075">
                  <a:extLst>
                    <a:ext uri="{FF2B5EF4-FFF2-40B4-BE49-F238E27FC236}">
                      <a16:creationId xmlns:a16="http://schemas.microsoft.com/office/drawing/2014/main" id="{8D618D6C-6CB3-4662-A55B-DD6EE1E5C6C8}"/>
                    </a:ext>
                  </a:extLst>
                </p:cNvPr>
                <p:cNvSpPr>
                  <a:spLocks noChangeShapeType="1"/>
                </p:cNvSpPr>
                <p:nvPr/>
              </p:nvSpPr>
              <p:spPr bwMode="auto">
                <a:xfrm flipV="1">
                  <a:off x="4697" y="2136"/>
                  <a:ext cx="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4" name="Line 4076">
                  <a:extLst>
                    <a:ext uri="{FF2B5EF4-FFF2-40B4-BE49-F238E27FC236}">
                      <a16:creationId xmlns:a16="http://schemas.microsoft.com/office/drawing/2014/main" id="{870B711C-C7A4-4644-9913-5CE2A7D549C1}"/>
                    </a:ext>
                  </a:extLst>
                </p:cNvPr>
                <p:cNvSpPr>
                  <a:spLocks noChangeShapeType="1"/>
                </p:cNvSpPr>
                <p:nvPr/>
              </p:nvSpPr>
              <p:spPr bwMode="auto">
                <a:xfrm flipV="1">
                  <a:off x="4695" y="2164"/>
                  <a:ext cx="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5" name="Line 4077">
                  <a:extLst>
                    <a:ext uri="{FF2B5EF4-FFF2-40B4-BE49-F238E27FC236}">
                      <a16:creationId xmlns:a16="http://schemas.microsoft.com/office/drawing/2014/main" id="{95671F41-F91D-4BD1-BC61-03D795BFB2A1}"/>
                    </a:ext>
                  </a:extLst>
                </p:cNvPr>
                <p:cNvSpPr>
                  <a:spLocks noChangeShapeType="1"/>
                </p:cNvSpPr>
                <p:nvPr/>
              </p:nvSpPr>
              <p:spPr bwMode="auto">
                <a:xfrm flipV="1">
                  <a:off x="4691" y="2193"/>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6" name="Line 4078">
                  <a:extLst>
                    <a:ext uri="{FF2B5EF4-FFF2-40B4-BE49-F238E27FC236}">
                      <a16:creationId xmlns:a16="http://schemas.microsoft.com/office/drawing/2014/main" id="{A1A3FD47-6012-40CD-986A-C9B8FC3F2358}"/>
                    </a:ext>
                  </a:extLst>
                </p:cNvPr>
                <p:cNvSpPr>
                  <a:spLocks noChangeShapeType="1"/>
                </p:cNvSpPr>
                <p:nvPr/>
              </p:nvSpPr>
              <p:spPr bwMode="auto">
                <a:xfrm flipV="1">
                  <a:off x="4688" y="2222"/>
                  <a:ext cx="1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7" name="Line 4079">
                  <a:extLst>
                    <a:ext uri="{FF2B5EF4-FFF2-40B4-BE49-F238E27FC236}">
                      <a16:creationId xmlns:a16="http://schemas.microsoft.com/office/drawing/2014/main" id="{FE0D9400-4DB7-48C5-888E-6613EF758405}"/>
                    </a:ext>
                  </a:extLst>
                </p:cNvPr>
                <p:cNvSpPr>
                  <a:spLocks noChangeShapeType="1"/>
                </p:cNvSpPr>
                <p:nvPr/>
              </p:nvSpPr>
              <p:spPr bwMode="auto">
                <a:xfrm flipV="1">
                  <a:off x="4688" y="2250"/>
                  <a:ext cx="1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8" name="Line 4080">
                  <a:extLst>
                    <a:ext uri="{FF2B5EF4-FFF2-40B4-BE49-F238E27FC236}">
                      <a16:creationId xmlns:a16="http://schemas.microsoft.com/office/drawing/2014/main" id="{F4ECA7CD-22E1-427F-819B-0A4184C79834}"/>
                    </a:ext>
                  </a:extLst>
                </p:cNvPr>
                <p:cNvSpPr>
                  <a:spLocks noChangeShapeType="1"/>
                </p:cNvSpPr>
                <p:nvPr/>
              </p:nvSpPr>
              <p:spPr bwMode="auto">
                <a:xfrm flipV="1">
                  <a:off x="4691" y="2279"/>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9" name="Line 4081">
                  <a:extLst>
                    <a:ext uri="{FF2B5EF4-FFF2-40B4-BE49-F238E27FC236}">
                      <a16:creationId xmlns:a16="http://schemas.microsoft.com/office/drawing/2014/main" id="{70BC001D-8028-4505-8D23-745BE5C2A91D}"/>
                    </a:ext>
                  </a:extLst>
                </p:cNvPr>
                <p:cNvSpPr>
                  <a:spLocks noChangeShapeType="1"/>
                </p:cNvSpPr>
                <p:nvPr/>
              </p:nvSpPr>
              <p:spPr bwMode="auto">
                <a:xfrm flipV="1">
                  <a:off x="4695" y="2308"/>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0" name="Line 4082">
                  <a:extLst>
                    <a:ext uri="{FF2B5EF4-FFF2-40B4-BE49-F238E27FC236}">
                      <a16:creationId xmlns:a16="http://schemas.microsoft.com/office/drawing/2014/main" id="{9270BD58-CCD4-4A46-88B5-2E202960E51D}"/>
                    </a:ext>
                  </a:extLst>
                </p:cNvPr>
                <p:cNvSpPr>
                  <a:spLocks noChangeShapeType="1"/>
                </p:cNvSpPr>
                <p:nvPr/>
              </p:nvSpPr>
              <p:spPr bwMode="auto">
                <a:xfrm flipV="1">
                  <a:off x="4695" y="2337"/>
                  <a:ext cx="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1" name="Line 4083">
                  <a:extLst>
                    <a:ext uri="{FF2B5EF4-FFF2-40B4-BE49-F238E27FC236}">
                      <a16:creationId xmlns:a16="http://schemas.microsoft.com/office/drawing/2014/main" id="{BCFB37C9-77BA-4BCD-BC38-9C6BE584D919}"/>
                    </a:ext>
                  </a:extLst>
                </p:cNvPr>
                <p:cNvSpPr>
                  <a:spLocks noChangeShapeType="1"/>
                </p:cNvSpPr>
                <p:nvPr/>
              </p:nvSpPr>
              <p:spPr bwMode="auto">
                <a:xfrm flipV="1">
                  <a:off x="4690" y="2365"/>
                  <a:ext cx="1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2" name="Line 4084">
                  <a:extLst>
                    <a:ext uri="{FF2B5EF4-FFF2-40B4-BE49-F238E27FC236}">
                      <a16:creationId xmlns:a16="http://schemas.microsoft.com/office/drawing/2014/main" id="{3521D40C-4A81-4655-8A45-13FB2A86748D}"/>
                    </a:ext>
                  </a:extLst>
                </p:cNvPr>
                <p:cNvSpPr>
                  <a:spLocks noChangeShapeType="1"/>
                </p:cNvSpPr>
                <p:nvPr/>
              </p:nvSpPr>
              <p:spPr bwMode="auto">
                <a:xfrm flipV="1">
                  <a:off x="4680" y="2394"/>
                  <a:ext cx="2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3" name="Line 4085">
                  <a:extLst>
                    <a:ext uri="{FF2B5EF4-FFF2-40B4-BE49-F238E27FC236}">
                      <a16:creationId xmlns:a16="http://schemas.microsoft.com/office/drawing/2014/main" id="{BC2011D6-2A27-4475-9B32-9D5BB2232DC9}"/>
                    </a:ext>
                  </a:extLst>
                </p:cNvPr>
                <p:cNvSpPr>
                  <a:spLocks noChangeShapeType="1"/>
                </p:cNvSpPr>
                <p:nvPr/>
              </p:nvSpPr>
              <p:spPr bwMode="auto">
                <a:xfrm flipV="1">
                  <a:off x="4668" y="2423"/>
                  <a:ext cx="3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4" name="Line 4086">
                  <a:extLst>
                    <a:ext uri="{FF2B5EF4-FFF2-40B4-BE49-F238E27FC236}">
                      <a16:creationId xmlns:a16="http://schemas.microsoft.com/office/drawing/2014/main" id="{773181A3-3E32-4084-BD10-D04D78AAFCA0}"/>
                    </a:ext>
                  </a:extLst>
                </p:cNvPr>
                <p:cNvSpPr>
                  <a:spLocks noChangeShapeType="1"/>
                </p:cNvSpPr>
                <p:nvPr/>
              </p:nvSpPr>
              <p:spPr bwMode="auto">
                <a:xfrm flipV="1">
                  <a:off x="4661" y="2452"/>
                  <a:ext cx="3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5" name="Line 4087">
                  <a:extLst>
                    <a:ext uri="{FF2B5EF4-FFF2-40B4-BE49-F238E27FC236}">
                      <a16:creationId xmlns:a16="http://schemas.microsoft.com/office/drawing/2014/main" id="{212A4850-AAE3-4174-8A3E-BAE1E891C02C}"/>
                    </a:ext>
                  </a:extLst>
                </p:cNvPr>
                <p:cNvSpPr>
                  <a:spLocks noChangeShapeType="1"/>
                </p:cNvSpPr>
                <p:nvPr/>
              </p:nvSpPr>
              <p:spPr bwMode="auto">
                <a:xfrm flipV="1">
                  <a:off x="4660" y="2480"/>
                  <a:ext cx="4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6" name="Line 4088">
                  <a:extLst>
                    <a:ext uri="{FF2B5EF4-FFF2-40B4-BE49-F238E27FC236}">
                      <a16:creationId xmlns:a16="http://schemas.microsoft.com/office/drawing/2014/main" id="{F12AD2FF-F585-47A8-AD47-D571D1E9F925}"/>
                    </a:ext>
                  </a:extLst>
                </p:cNvPr>
                <p:cNvSpPr>
                  <a:spLocks noChangeShapeType="1"/>
                </p:cNvSpPr>
                <p:nvPr/>
              </p:nvSpPr>
              <p:spPr bwMode="auto">
                <a:xfrm flipV="1">
                  <a:off x="4667" y="2509"/>
                  <a:ext cx="3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7" name="Line 4089">
                  <a:extLst>
                    <a:ext uri="{FF2B5EF4-FFF2-40B4-BE49-F238E27FC236}">
                      <a16:creationId xmlns:a16="http://schemas.microsoft.com/office/drawing/2014/main" id="{D48174F4-9062-4BDB-8349-9673A5318A95}"/>
                    </a:ext>
                  </a:extLst>
                </p:cNvPr>
                <p:cNvSpPr>
                  <a:spLocks noChangeShapeType="1"/>
                </p:cNvSpPr>
                <p:nvPr/>
              </p:nvSpPr>
              <p:spPr bwMode="auto">
                <a:xfrm flipV="1">
                  <a:off x="4677" y="2538"/>
                  <a:ext cx="2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8" name="Line 4090">
                  <a:extLst>
                    <a:ext uri="{FF2B5EF4-FFF2-40B4-BE49-F238E27FC236}">
                      <a16:creationId xmlns:a16="http://schemas.microsoft.com/office/drawing/2014/main" id="{92F2B321-A617-49CE-BA0B-30069C5682B8}"/>
                    </a:ext>
                  </a:extLst>
                </p:cNvPr>
                <p:cNvSpPr>
                  <a:spLocks noChangeShapeType="1"/>
                </p:cNvSpPr>
                <p:nvPr/>
              </p:nvSpPr>
              <p:spPr bwMode="auto">
                <a:xfrm flipV="1">
                  <a:off x="4688" y="2567"/>
                  <a:ext cx="1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9" name="Line 4091">
                  <a:extLst>
                    <a:ext uri="{FF2B5EF4-FFF2-40B4-BE49-F238E27FC236}">
                      <a16:creationId xmlns:a16="http://schemas.microsoft.com/office/drawing/2014/main" id="{FCB4A6F3-D55B-458A-AEF6-24F99CFB0374}"/>
                    </a:ext>
                  </a:extLst>
                </p:cNvPr>
                <p:cNvSpPr>
                  <a:spLocks noChangeShapeType="1"/>
                </p:cNvSpPr>
                <p:nvPr/>
              </p:nvSpPr>
              <p:spPr bwMode="auto">
                <a:xfrm flipV="1">
                  <a:off x="4697" y="2595"/>
                  <a:ext cx="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0" name="Line 4092">
                  <a:extLst>
                    <a:ext uri="{FF2B5EF4-FFF2-40B4-BE49-F238E27FC236}">
                      <a16:creationId xmlns:a16="http://schemas.microsoft.com/office/drawing/2014/main" id="{6D8F2C8B-B92B-4391-AE5E-2798EF48AF5A}"/>
                    </a:ext>
                  </a:extLst>
                </p:cNvPr>
                <p:cNvSpPr>
                  <a:spLocks noChangeShapeType="1"/>
                </p:cNvSpPr>
                <p:nvPr/>
              </p:nvSpPr>
              <p:spPr bwMode="auto">
                <a:xfrm flipH="1" flipV="1">
                  <a:off x="4729" y="1705"/>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1" name="Line 4093">
                  <a:extLst>
                    <a:ext uri="{FF2B5EF4-FFF2-40B4-BE49-F238E27FC236}">
                      <a16:creationId xmlns:a16="http://schemas.microsoft.com/office/drawing/2014/main" id="{AD4AA12A-331F-413D-867D-57140B5F3C77}"/>
                    </a:ext>
                  </a:extLst>
                </p:cNvPr>
                <p:cNvSpPr>
                  <a:spLocks noChangeShapeType="1"/>
                </p:cNvSpPr>
                <p:nvPr/>
              </p:nvSpPr>
              <p:spPr bwMode="auto">
                <a:xfrm flipH="1" flipV="1">
                  <a:off x="4729" y="1733"/>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2" name="Line 4094">
                  <a:extLst>
                    <a:ext uri="{FF2B5EF4-FFF2-40B4-BE49-F238E27FC236}">
                      <a16:creationId xmlns:a16="http://schemas.microsoft.com/office/drawing/2014/main" id="{ACA40399-2FF3-4E88-810D-FAF76CD99971}"/>
                    </a:ext>
                  </a:extLst>
                </p:cNvPr>
                <p:cNvSpPr>
                  <a:spLocks noChangeShapeType="1"/>
                </p:cNvSpPr>
                <p:nvPr/>
              </p:nvSpPr>
              <p:spPr bwMode="auto">
                <a:xfrm flipH="1" flipV="1">
                  <a:off x="4729" y="1762"/>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3" name="Line 4095">
                  <a:extLst>
                    <a:ext uri="{FF2B5EF4-FFF2-40B4-BE49-F238E27FC236}">
                      <a16:creationId xmlns:a16="http://schemas.microsoft.com/office/drawing/2014/main" id="{AFB897FD-53E0-40B5-8BFA-8FFB461035EC}"/>
                    </a:ext>
                  </a:extLst>
                </p:cNvPr>
                <p:cNvSpPr>
                  <a:spLocks noChangeShapeType="1"/>
                </p:cNvSpPr>
                <p:nvPr/>
              </p:nvSpPr>
              <p:spPr bwMode="auto">
                <a:xfrm flipH="1" flipV="1">
                  <a:off x="4729" y="1791"/>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4" name="Line 4096">
                  <a:extLst>
                    <a:ext uri="{FF2B5EF4-FFF2-40B4-BE49-F238E27FC236}">
                      <a16:creationId xmlns:a16="http://schemas.microsoft.com/office/drawing/2014/main" id="{A02582BC-CE41-4841-B120-2D1FAE1B5F39}"/>
                    </a:ext>
                  </a:extLst>
                </p:cNvPr>
                <p:cNvSpPr>
                  <a:spLocks noChangeShapeType="1"/>
                </p:cNvSpPr>
                <p:nvPr/>
              </p:nvSpPr>
              <p:spPr bwMode="auto">
                <a:xfrm flipH="1" flipV="1">
                  <a:off x="4729" y="1820"/>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5" name="Line 4097">
                  <a:extLst>
                    <a:ext uri="{FF2B5EF4-FFF2-40B4-BE49-F238E27FC236}">
                      <a16:creationId xmlns:a16="http://schemas.microsoft.com/office/drawing/2014/main" id="{FA3E31B2-881F-4133-AEDB-BFC5E28B06AE}"/>
                    </a:ext>
                  </a:extLst>
                </p:cNvPr>
                <p:cNvSpPr>
                  <a:spLocks noChangeShapeType="1"/>
                </p:cNvSpPr>
                <p:nvPr/>
              </p:nvSpPr>
              <p:spPr bwMode="auto">
                <a:xfrm flipH="1" flipV="1">
                  <a:off x="4729" y="1848"/>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6" name="Line 4098">
                  <a:extLst>
                    <a:ext uri="{FF2B5EF4-FFF2-40B4-BE49-F238E27FC236}">
                      <a16:creationId xmlns:a16="http://schemas.microsoft.com/office/drawing/2014/main" id="{7A56C1F8-6923-4168-9AA6-BC6FAC1DDCF8}"/>
                    </a:ext>
                  </a:extLst>
                </p:cNvPr>
                <p:cNvSpPr>
                  <a:spLocks noChangeShapeType="1"/>
                </p:cNvSpPr>
                <p:nvPr/>
              </p:nvSpPr>
              <p:spPr bwMode="auto">
                <a:xfrm flipH="1">
                  <a:off x="4729" y="1876"/>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7" name="Line 4099">
                  <a:extLst>
                    <a:ext uri="{FF2B5EF4-FFF2-40B4-BE49-F238E27FC236}">
                      <a16:creationId xmlns:a16="http://schemas.microsoft.com/office/drawing/2014/main" id="{2FCEDA3C-8232-4F97-A900-DE360DC33174}"/>
                    </a:ext>
                  </a:extLst>
                </p:cNvPr>
                <p:cNvSpPr>
                  <a:spLocks noChangeShapeType="1"/>
                </p:cNvSpPr>
                <p:nvPr/>
              </p:nvSpPr>
              <p:spPr bwMode="auto">
                <a:xfrm flipH="1">
                  <a:off x="4729" y="1898"/>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8" name="Line 4100">
                  <a:extLst>
                    <a:ext uri="{FF2B5EF4-FFF2-40B4-BE49-F238E27FC236}">
                      <a16:creationId xmlns:a16="http://schemas.microsoft.com/office/drawing/2014/main" id="{110FB811-5662-419E-B2AB-2D24BA77C19C}"/>
                    </a:ext>
                  </a:extLst>
                </p:cNvPr>
                <p:cNvSpPr>
                  <a:spLocks noChangeShapeType="1"/>
                </p:cNvSpPr>
                <p:nvPr/>
              </p:nvSpPr>
              <p:spPr bwMode="auto">
                <a:xfrm flipH="1">
                  <a:off x="4729" y="1922"/>
                  <a:ext cx="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9" name="Line 4101">
                  <a:extLst>
                    <a:ext uri="{FF2B5EF4-FFF2-40B4-BE49-F238E27FC236}">
                      <a16:creationId xmlns:a16="http://schemas.microsoft.com/office/drawing/2014/main" id="{17055B61-E8B2-4CD9-B1E9-ACCD207A8C5A}"/>
                    </a:ext>
                  </a:extLst>
                </p:cNvPr>
                <p:cNvSpPr>
                  <a:spLocks noChangeShapeType="1"/>
                </p:cNvSpPr>
                <p:nvPr/>
              </p:nvSpPr>
              <p:spPr bwMode="auto">
                <a:xfrm flipH="1">
                  <a:off x="4729" y="1949"/>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0" name="Line 4102">
                  <a:extLst>
                    <a:ext uri="{FF2B5EF4-FFF2-40B4-BE49-F238E27FC236}">
                      <a16:creationId xmlns:a16="http://schemas.microsoft.com/office/drawing/2014/main" id="{89C00536-C8A7-499F-A647-3819199343F4}"/>
                    </a:ext>
                  </a:extLst>
                </p:cNvPr>
                <p:cNvSpPr>
                  <a:spLocks noChangeShapeType="1"/>
                </p:cNvSpPr>
                <p:nvPr/>
              </p:nvSpPr>
              <p:spPr bwMode="auto">
                <a:xfrm>
                  <a:off x="4728" y="1978"/>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1" name="Line 4103">
                  <a:extLst>
                    <a:ext uri="{FF2B5EF4-FFF2-40B4-BE49-F238E27FC236}">
                      <a16:creationId xmlns:a16="http://schemas.microsoft.com/office/drawing/2014/main" id="{90D6BA43-4EA7-41A4-8CF1-ED5BD6B7705E}"/>
                    </a:ext>
                  </a:extLst>
                </p:cNvPr>
                <p:cNvSpPr>
                  <a:spLocks noChangeShapeType="1"/>
                </p:cNvSpPr>
                <p:nvPr/>
              </p:nvSpPr>
              <p:spPr bwMode="auto">
                <a:xfrm>
                  <a:off x="4723" y="2012"/>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2" name="Line 4104">
                  <a:extLst>
                    <a:ext uri="{FF2B5EF4-FFF2-40B4-BE49-F238E27FC236}">
                      <a16:creationId xmlns:a16="http://schemas.microsoft.com/office/drawing/2014/main" id="{610A92A5-6F22-4826-87CC-368F08AFE2AB}"/>
                    </a:ext>
                  </a:extLst>
                </p:cNvPr>
                <p:cNvSpPr>
                  <a:spLocks noChangeShapeType="1"/>
                </p:cNvSpPr>
                <p:nvPr/>
              </p:nvSpPr>
              <p:spPr bwMode="auto">
                <a:xfrm>
                  <a:off x="4719" y="2048"/>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3" name="Line 4105">
                  <a:extLst>
                    <a:ext uri="{FF2B5EF4-FFF2-40B4-BE49-F238E27FC236}">
                      <a16:creationId xmlns:a16="http://schemas.microsoft.com/office/drawing/2014/main" id="{AE237DF6-0F80-484E-AFDB-6F6590996AFD}"/>
                    </a:ext>
                  </a:extLst>
                </p:cNvPr>
                <p:cNvSpPr>
                  <a:spLocks noChangeShapeType="1"/>
                </p:cNvSpPr>
                <p:nvPr/>
              </p:nvSpPr>
              <p:spPr bwMode="auto">
                <a:xfrm flipV="1">
                  <a:off x="4718" y="2078"/>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4" name="Line 4106">
                  <a:extLst>
                    <a:ext uri="{FF2B5EF4-FFF2-40B4-BE49-F238E27FC236}">
                      <a16:creationId xmlns:a16="http://schemas.microsoft.com/office/drawing/2014/main" id="{59D240F9-32E9-4EB3-A0F2-46A2B1BAEFFB}"/>
                    </a:ext>
                  </a:extLst>
                </p:cNvPr>
                <p:cNvSpPr>
                  <a:spLocks noChangeShapeType="1"/>
                </p:cNvSpPr>
                <p:nvPr/>
              </p:nvSpPr>
              <p:spPr bwMode="auto">
                <a:xfrm flipV="1">
                  <a:off x="4719" y="2107"/>
                  <a:ext cx="1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5" name="Line 4107">
                  <a:extLst>
                    <a:ext uri="{FF2B5EF4-FFF2-40B4-BE49-F238E27FC236}">
                      <a16:creationId xmlns:a16="http://schemas.microsoft.com/office/drawing/2014/main" id="{49FC5B5C-2BFE-4CD9-B390-1E043EE854C6}"/>
                    </a:ext>
                  </a:extLst>
                </p:cNvPr>
                <p:cNvSpPr>
                  <a:spLocks noChangeShapeType="1"/>
                </p:cNvSpPr>
                <p:nvPr/>
              </p:nvSpPr>
              <p:spPr bwMode="auto">
                <a:xfrm flipV="1">
                  <a:off x="4720" y="2136"/>
                  <a:ext cx="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6" name="Line 4108">
                  <a:extLst>
                    <a:ext uri="{FF2B5EF4-FFF2-40B4-BE49-F238E27FC236}">
                      <a16:creationId xmlns:a16="http://schemas.microsoft.com/office/drawing/2014/main" id="{AE7487C9-64C0-4991-B613-928B6CABFCB1}"/>
                    </a:ext>
                  </a:extLst>
                </p:cNvPr>
                <p:cNvSpPr>
                  <a:spLocks noChangeShapeType="1"/>
                </p:cNvSpPr>
                <p:nvPr/>
              </p:nvSpPr>
              <p:spPr bwMode="auto">
                <a:xfrm flipV="1">
                  <a:off x="4719" y="2164"/>
                  <a:ext cx="1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7" name="Line 4109">
                  <a:extLst>
                    <a:ext uri="{FF2B5EF4-FFF2-40B4-BE49-F238E27FC236}">
                      <a16:creationId xmlns:a16="http://schemas.microsoft.com/office/drawing/2014/main" id="{DB35E47C-55BF-4F6E-96DE-B0ED2F53B620}"/>
                    </a:ext>
                  </a:extLst>
                </p:cNvPr>
                <p:cNvSpPr>
                  <a:spLocks noChangeShapeType="1"/>
                </p:cNvSpPr>
                <p:nvPr/>
              </p:nvSpPr>
              <p:spPr bwMode="auto">
                <a:xfrm flipV="1">
                  <a:off x="4716" y="2193"/>
                  <a:ext cx="1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8" name="Line 4110">
                  <a:extLst>
                    <a:ext uri="{FF2B5EF4-FFF2-40B4-BE49-F238E27FC236}">
                      <a16:creationId xmlns:a16="http://schemas.microsoft.com/office/drawing/2014/main" id="{E4541E35-3477-4F95-B203-8FD665994D95}"/>
                    </a:ext>
                  </a:extLst>
                </p:cNvPr>
                <p:cNvSpPr>
                  <a:spLocks noChangeShapeType="1"/>
                </p:cNvSpPr>
                <p:nvPr/>
              </p:nvSpPr>
              <p:spPr bwMode="auto">
                <a:xfrm flipV="1">
                  <a:off x="4714" y="2222"/>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9" name="Line 4111">
                  <a:extLst>
                    <a:ext uri="{FF2B5EF4-FFF2-40B4-BE49-F238E27FC236}">
                      <a16:creationId xmlns:a16="http://schemas.microsoft.com/office/drawing/2014/main" id="{D976D7C6-A50D-4464-8ECA-E8D49D2EB11F}"/>
                    </a:ext>
                  </a:extLst>
                </p:cNvPr>
                <p:cNvSpPr>
                  <a:spLocks noChangeShapeType="1"/>
                </p:cNvSpPr>
                <p:nvPr/>
              </p:nvSpPr>
              <p:spPr bwMode="auto">
                <a:xfrm flipV="1">
                  <a:off x="4714" y="2250"/>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0" name="Line 4112">
                  <a:extLst>
                    <a:ext uri="{FF2B5EF4-FFF2-40B4-BE49-F238E27FC236}">
                      <a16:creationId xmlns:a16="http://schemas.microsoft.com/office/drawing/2014/main" id="{E8AE074B-A3B0-4003-9BF2-FB8CFE4093FE}"/>
                    </a:ext>
                  </a:extLst>
                </p:cNvPr>
                <p:cNvSpPr>
                  <a:spLocks noChangeShapeType="1"/>
                </p:cNvSpPr>
                <p:nvPr/>
              </p:nvSpPr>
              <p:spPr bwMode="auto">
                <a:xfrm flipV="1">
                  <a:off x="4717" y="2279"/>
                  <a:ext cx="1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1" name="Line 4113">
                  <a:extLst>
                    <a:ext uri="{FF2B5EF4-FFF2-40B4-BE49-F238E27FC236}">
                      <a16:creationId xmlns:a16="http://schemas.microsoft.com/office/drawing/2014/main" id="{9348DDFC-63BC-41C9-9B9A-D8AB25127E59}"/>
                    </a:ext>
                  </a:extLst>
                </p:cNvPr>
                <p:cNvSpPr>
                  <a:spLocks noChangeShapeType="1"/>
                </p:cNvSpPr>
                <p:nvPr/>
              </p:nvSpPr>
              <p:spPr bwMode="auto">
                <a:xfrm flipV="1">
                  <a:off x="4720" y="2308"/>
                  <a:ext cx="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2" name="Line 4114">
                  <a:extLst>
                    <a:ext uri="{FF2B5EF4-FFF2-40B4-BE49-F238E27FC236}">
                      <a16:creationId xmlns:a16="http://schemas.microsoft.com/office/drawing/2014/main" id="{2B688485-3997-43B7-8AC9-FF2AAB21658F}"/>
                    </a:ext>
                  </a:extLst>
                </p:cNvPr>
                <p:cNvSpPr>
                  <a:spLocks noChangeShapeType="1"/>
                </p:cNvSpPr>
                <p:nvPr/>
              </p:nvSpPr>
              <p:spPr bwMode="auto">
                <a:xfrm flipV="1">
                  <a:off x="4720" y="2337"/>
                  <a:ext cx="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3" name="Line 4115">
                  <a:extLst>
                    <a:ext uri="{FF2B5EF4-FFF2-40B4-BE49-F238E27FC236}">
                      <a16:creationId xmlns:a16="http://schemas.microsoft.com/office/drawing/2014/main" id="{45365AC0-611B-4ADF-9B54-B7D4B8709781}"/>
                    </a:ext>
                  </a:extLst>
                </p:cNvPr>
                <p:cNvSpPr>
                  <a:spLocks noChangeShapeType="1"/>
                </p:cNvSpPr>
                <p:nvPr/>
              </p:nvSpPr>
              <p:spPr bwMode="auto">
                <a:xfrm flipV="1">
                  <a:off x="4716" y="2365"/>
                  <a:ext cx="1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4" name="Line 4116">
                  <a:extLst>
                    <a:ext uri="{FF2B5EF4-FFF2-40B4-BE49-F238E27FC236}">
                      <a16:creationId xmlns:a16="http://schemas.microsoft.com/office/drawing/2014/main" id="{D0F9936F-C510-4D7A-BA80-827B3D520290}"/>
                    </a:ext>
                  </a:extLst>
                </p:cNvPr>
                <p:cNvSpPr>
                  <a:spLocks noChangeShapeType="1"/>
                </p:cNvSpPr>
                <p:nvPr/>
              </p:nvSpPr>
              <p:spPr bwMode="auto">
                <a:xfrm flipV="1">
                  <a:off x="4709" y="2394"/>
                  <a:ext cx="2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5" name="Line 4117">
                  <a:extLst>
                    <a:ext uri="{FF2B5EF4-FFF2-40B4-BE49-F238E27FC236}">
                      <a16:creationId xmlns:a16="http://schemas.microsoft.com/office/drawing/2014/main" id="{7B00669B-C579-457A-869F-994481FEA1B5}"/>
                    </a:ext>
                  </a:extLst>
                </p:cNvPr>
                <p:cNvSpPr>
                  <a:spLocks noChangeShapeType="1"/>
                </p:cNvSpPr>
                <p:nvPr/>
              </p:nvSpPr>
              <p:spPr bwMode="auto">
                <a:xfrm>
                  <a:off x="4702" y="2423"/>
                  <a:ext cx="2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6" name="Line 4118">
                  <a:extLst>
                    <a:ext uri="{FF2B5EF4-FFF2-40B4-BE49-F238E27FC236}">
                      <a16:creationId xmlns:a16="http://schemas.microsoft.com/office/drawing/2014/main" id="{A6BF43BD-D344-41EA-B0CC-4A8BE63FF5B1}"/>
                    </a:ext>
                  </a:extLst>
                </p:cNvPr>
                <p:cNvSpPr>
                  <a:spLocks noChangeShapeType="1"/>
                </p:cNvSpPr>
                <p:nvPr/>
              </p:nvSpPr>
              <p:spPr bwMode="auto">
                <a:xfrm>
                  <a:off x="4700" y="2448"/>
                  <a:ext cx="2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7" name="Line 4119">
                  <a:extLst>
                    <a:ext uri="{FF2B5EF4-FFF2-40B4-BE49-F238E27FC236}">
                      <a16:creationId xmlns:a16="http://schemas.microsoft.com/office/drawing/2014/main" id="{B49598A5-C7A1-44DC-B765-970E13ECBF90}"/>
                    </a:ext>
                  </a:extLst>
                </p:cNvPr>
                <p:cNvSpPr>
                  <a:spLocks noChangeShapeType="1"/>
                </p:cNvSpPr>
                <p:nvPr/>
              </p:nvSpPr>
              <p:spPr bwMode="auto">
                <a:xfrm>
                  <a:off x="4704" y="2476"/>
                  <a:ext cx="2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8" name="Line 4120">
                  <a:extLst>
                    <a:ext uri="{FF2B5EF4-FFF2-40B4-BE49-F238E27FC236}">
                      <a16:creationId xmlns:a16="http://schemas.microsoft.com/office/drawing/2014/main" id="{D6E36DA5-F9AF-4889-9C70-ED3DE220335A}"/>
                    </a:ext>
                  </a:extLst>
                </p:cNvPr>
                <p:cNvSpPr>
                  <a:spLocks noChangeShapeType="1"/>
                </p:cNvSpPr>
                <p:nvPr/>
              </p:nvSpPr>
              <p:spPr bwMode="auto">
                <a:xfrm>
                  <a:off x="4712" y="2505"/>
                  <a:ext cx="1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9" name="Line 4121">
                  <a:extLst>
                    <a:ext uri="{FF2B5EF4-FFF2-40B4-BE49-F238E27FC236}">
                      <a16:creationId xmlns:a16="http://schemas.microsoft.com/office/drawing/2014/main" id="{84154C25-1C71-40F7-88D6-B3548328AAF0}"/>
                    </a:ext>
                  </a:extLst>
                </p:cNvPr>
                <p:cNvSpPr>
                  <a:spLocks noChangeShapeType="1"/>
                </p:cNvSpPr>
                <p:nvPr/>
              </p:nvSpPr>
              <p:spPr bwMode="auto">
                <a:xfrm>
                  <a:off x="4721" y="2536"/>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0" name="Line 4122">
                  <a:extLst>
                    <a:ext uri="{FF2B5EF4-FFF2-40B4-BE49-F238E27FC236}">
                      <a16:creationId xmlns:a16="http://schemas.microsoft.com/office/drawing/2014/main" id="{28C4E65E-1EBD-40B0-B2D5-7B3EAE5060B3}"/>
                    </a:ext>
                  </a:extLst>
                </p:cNvPr>
                <p:cNvSpPr>
                  <a:spLocks noChangeShapeType="1"/>
                </p:cNvSpPr>
                <p:nvPr/>
              </p:nvSpPr>
              <p:spPr bwMode="auto">
                <a:xfrm>
                  <a:off x="4729" y="2565"/>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1" name="Line 4123">
                  <a:extLst>
                    <a:ext uri="{FF2B5EF4-FFF2-40B4-BE49-F238E27FC236}">
                      <a16:creationId xmlns:a16="http://schemas.microsoft.com/office/drawing/2014/main" id="{E56849B1-AC17-4F28-856E-C9F74FA068C0}"/>
                    </a:ext>
                  </a:extLst>
                </p:cNvPr>
                <p:cNvSpPr>
                  <a:spLocks noChangeShapeType="1"/>
                </p:cNvSpPr>
                <p:nvPr/>
              </p:nvSpPr>
              <p:spPr bwMode="auto">
                <a:xfrm flipH="1">
                  <a:off x="4729" y="2595"/>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2" name="Freeform 4124">
                  <a:extLst>
                    <a:ext uri="{FF2B5EF4-FFF2-40B4-BE49-F238E27FC236}">
                      <a16:creationId xmlns:a16="http://schemas.microsoft.com/office/drawing/2014/main" id="{5F4EFAEC-A564-46CC-95AF-65C8CFC7E50C}"/>
                    </a:ext>
                  </a:extLst>
                </p:cNvPr>
                <p:cNvSpPr>
                  <a:spLocks/>
                </p:cNvSpPr>
                <p:nvPr/>
              </p:nvSpPr>
              <p:spPr bwMode="auto">
                <a:xfrm>
                  <a:off x="4755" y="1703"/>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3" name="Freeform 4125">
                  <a:extLst>
                    <a:ext uri="{FF2B5EF4-FFF2-40B4-BE49-F238E27FC236}">
                      <a16:creationId xmlns:a16="http://schemas.microsoft.com/office/drawing/2014/main" id="{806DE6C1-7679-4887-BB0E-CAFE143FBD86}"/>
                    </a:ext>
                  </a:extLst>
                </p:cNvPr>
                <p:cNvSpPr>
                  <a:spLocks/>
                </p:cNvSpPr>
                <p:nvPr/>
              </p:nvSpPr>
              <p:spPr bwMode="auto">
                <a:xfrm>
                  <a:off x="4756" y="1733"/>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4" name="Freeform 4126">
                  <a:extLst>
                    <a:ext uri="{FF2B5EF4-FFF2-40B4-BE49-F238E27FC236}">
                      <a16:creationId xmlns:a16="http://schemas.microsoft.com/office/drawing/2014/main" id="{9D8B38F4-80AF-4A5B-B493-F4CCA9DABFE0}"/>
                    </a:ext>
                  </a:extLst>
                </p:cNvPr>
                <p:cNvSpPr>
                  <a:spLocks/>
                </p:cNvSpPr>
                <p:nvPr/>
              </p:nvSpPr>
              <p:spPr bwMode="auto">
                <a:xfrm>
                  <a:off x="4756" y="1762"/>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5" name="Freeform 4127">
                  <a:extLst>
                    <a:ext uri="{FF2B5EF4-FFF2-40B4-BE49-F238E27FC236}">
                      <a16:creationId xmlns:a16="http://schemas.microsoft.com/office/drawing/2014/main" id="{B879815A-6792-4349-8FF1-EE3EC251E1F7}"/>
                    </a:ext>
                  </a:extLst>
                </p:cNvPr>
                <p:cNvSpPr>
                  <a:spLocks/>
                </p:cNvSpPr>
                <p:nvPr/>
              </p:nvSpPr>
              <p:spPr bwMode="auto">
                <a:xfrm>
                  <a:off x="4756" y="1791"/>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6" name="Freeform 4128">
                  <a:extLst>
                    <a:ext uri="{FF2B5EF4-FFF2-40B4-BE49-F238E27FC236}">
                      <a16:creationId xmlns:a16="http://schemas.microsoft.com/office/drawing/2014/main" id="{BBD150EF-DD90-4462-A78D-C082031C096F}"/>
                    </a:ext>
                  </a:extLst>
                </p:cNvPr>
                <p:cNvSpPr>
                  <a:spLocks/>
                </p:cNvSpPr>
                <p:nvPr/>
              </p:nvSpPr>
              <p:spPr bwMode="auto">
                <a:xfrm>
                  <a:off x="4757" y="18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7" name="Freeform 4129">
                  <a:extLst>
                    <a:ext uri="{FF2B5EF4-FFF2-40B4-BE49-F238E27FC236}">
                      <a16:creationId xmlns:a16="http://schemas.microsoft.com/office/drawing/2014/main" id="{9BC0EF8B-D0D0-40D3-BD73-086706319F78}"/>
                    </a:ext>
                  </a:extLst>
                </p:cNvPr>
                <p:cNvSpPr>
                  <a:spLocks/>
                </p:cNvSpPr>
                <p:nvPr/>
              </p:nvSpPr>
              <p:spPr bwMode="auto">
                <a:xfrm>
                  <a:off x="4757" y="184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8" name="Freeform 4130">
                  <a:extLst>
                    <a:ext uri="{FF2B5EF4-FFF2-40B4-BE49-F238E27FC236}">
                      <a16:creationId xmlns:a16="http://schemas.microsoft.com/office/drawing/2014/main" id="{9771080C-E1A8-42ED-84A5-A3FDA38E3AFA}"/>
                    </a:ext>
                  </a:extLst>
                </p:cNvPr>
                <p:cNvSpPr>
                  <a:spLocks/>
                </p:cNvSpPr>
                <p:nvPr/>
              </p:nvSpPr>
              <p:spPr bwMode="auto">
                <a:xfrm>
                  <a:off x="4757" y="1876"/>
                  <a:ext cx="1" cy="1"/>
                </a:xfrm>
                <a:custGeom>
                  <a:avLst/>
                  <a:gdLst>
                    <a:gd name="T0" fmla="*/ 1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1"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9" name="Freeform 4131">
                  <a:extLst>
                    <a:ext uri="{FF2B5EF4-FFF2-40B4-BE49-F238E27FC236}">
                      <a16:creationId xmlns:a16="http://schemas.microsoft.com/office/drawing/2014/main" id="{F6227BD1-85DE-4534-9B0A-D3BFC31346E5}"/>
                    </a:ext>
                  </a:extLst>
                </p:cNvPr>
                <p:cNvSpPr>
                  <a:spLocks/>
                </p:cNvSpPr>
                <p:nvPr/>
              </p:nvSpPr>
              <p:spPr bwMode="auto">
                <a:xfrm>
                  <a:off x="4756" y="190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0" name="Freeform 4132">
                  <a:extLst>
                    <a:ext uri="{FF2B5EF4-FFF2-40B4-BE49-F238E27FC236}">
                      <a16:creationId xmlns:a16="http://schemas.microsoft.com/office/drawing/2014/main" id="{AD85722F-B8D9-44C3-8386-B8C12B7EFDD8}"/>
                    </a:ext>
                  </a:extLst>
                </p:cNvPr>
                <p:cNvSpPr>
                  <a:spLocks/>
                </p:cNvSpPr>
                <p:nvPr/>
              </p:nvSpPr>
              <p:spPr bwMode="auto">
                <a:xfrm>
                  <a:off x="4757" y="1934"/>
                  <a:ext cx="0" cy="1"/>
                </a:xfrm>
                <a:custGeom>
                  <a:avLst/>
                  <a:gdLst>
                    <a:gd name="T0" fmla="*/ 1 h 1"/>
                    <a:gd name="T1" fmla="*/ 1 h 1"/>
                    <a:gd name="T2" fmla="*/ 0 h 1"/>
                  </a:gdLst>
                  <a:ahLst/>
                  <a:cxnLst>
                    <a:cxn ang="0">
                      <a:pos x="0" y="T0"/>
                    </a:cxn>
                    <a:cxn ang="0">
                      <a:pos x="0" y="T1"/>
                    </a:cxn>
                    <a:cxn ang="0">
                      <a:pos x="0" y="T2"/>
                    </a:cxn>
                  </a:cxnLst>
                  <a:rect l="0" t="0" r="r" b="b"/>
                  <a:pathLst>
                    <a:path h="1">
                      <a:moveTo>
                        <a:pt x="0" y="1"/>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1" name="Freeform 4133">
                  <a:extLst>
                    <a:ext uri="{FF2B5EF4-FFF2-40B4-BE49-F238E27FC236}">
                      <a16:creationId xmlns:a16="http://schemas.microsoft.com/office/drawing/2014/main" id="{224A0543-2AE4-47DE-9CDA-4C3BCEB191B9}"/>
                    </a:ext>
                  </a:extLst>
                </p:cNvPr>
                <p:cNvSpPr>
                  <a:spLocks/>
                </p:cNvSpPr>
                <p:nvPr/>
              </p:nvSpPr>
              <p:spPr bwMode="auto">
                <a:xfrm>
                  <a:off x="4757" y="19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2" name="Freeform 4134">
                  <a:extLst>
                    <a:ext uri="{FF2B5EF4-FFF2-40B4-BE49-F238E27FC236}">
                      <a16:creationId xmlns:a16="http://schemas.microsoft.com/office/drawing/2014/main" id="{E1D243D9-6382-4848-B47C-D05544BDA070}"/>
                    </a:ext>
                  </a:extLst>
                </p:cNvPr>
                <p:cNvSpPr>
                  <a:spLocks/>
                </p:cNvSpPr>
                <p:nvPr/>
              </p:nvSpPr>
              <p:spPr bwMode="auto">
                <a:xfrm>
                  <a:off x="4757" y="199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3" name="Freeform 4135">
                  <a:extLst>
                    <a:ext uri="{FF2B5EF4-FFF2-40B4-BE49-F238E27FC236}">
                      <a16:creationId xmlns:a16="http://schemas.microsoft.com/office/drawing/2014/main" id="{87C908A0-364E-45FF-B0D7-4D0287377C68}"/>
                    </a:ext>
                  </a:extLst>
                </p:cNvPr>
                <p:cNvSpPr>
                  <a:spLocks/>
                </p:cNvSpPr>
                <p:nvPr/>
              </p:nvSpPr>
              <p:spPr bwMode="auto">
                <a:xfrm>
                  <a:off x="4757" y="202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4" name="Freeform 4136">
                  <a:extLst>
                    <a:ext uri="{FF2B5EF4-FFF2-40B4-BE49-F238E27FC236}">
                      <a16:creationId xmlns:a16="http://schemas.microsoft.com/office/drawing/2014/main" id="{16ACBC32-CA56-42BC-BF0A-D1FA96C4A2E4}"/>
                    </a:ext>
                  </a:extLst>
                </p:cNvPr>
                <p:cNvSpPr>
                  <a:spLocks/>
                </p:cNvSpPr>
                <p:nvPr/>
              </p:nvSpPr>
              <p:spPr bwMode="auto">
                <a:xfrm>
                  <a:off x="4755" y="2049"/>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5" name="Freeform 4137">
                  <a:extLst>
                    <a:ext uri="{FF2B5EF4-FFF2-40B4-BE49-F238E27FC236}">
                      <a16:creationId xmlns:a16="http://schemas.microsoft.com/office/drawing/2014/main" id="{8A247AAF-5D4D-4C5F-AEDD-ABD92B1465E7}"/>
                    </a:ext>
                  </a:extLst>
                </p:cNvPr>
                <p:cNvSpPr>
                  <a:spLocks/>
                </p:cNvSpPr>
                <p:nvPr/>
              </p:nvSpPr>
              <p:spPr bwMode="auto">
                <a:xfrm>
                  <a:off x="4757" y="207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6" name="Freeform 4138">
                  <a:extLst>
                    <a:ext uri="{FF2B5EF4-FFF2-40B4-BE49-F238E27FC236}">
                      <a16:creationId xmlns:a16="http://schemas.microsoft.com/office/drawing/2014/main" id="{480DDE29-BD2C-43AA-BD56-2DC3C0EF97B6}"/>
                    </a:ext>
                  </a:extLst>
                </p:cNvPr>
                <p:cNvSpPr>
                  <a:spLocks/>
                </p:cNvSpPr>
                <p:nvPr/>
              </p:nvSpPr>
              <p:spPr bwMode="auto">
                <a:xfrm>
                  <a:off x="4757" y="2105"/>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7" name="Freeform 4139">
                  <a:extLst>
                    <a:ext uri="{FF2B5EF4-FFF2-40B4-BE49-F238E27FC236}">
                      <a16:creationId xmlns:a16="http://schemas.microsoft.com/office/drawing/2014/main" id="{9300DC51-D4A3-4A98-98B0-8C3B5445911F}"/>
                    </a:ext>
                  </a:extLst>
                </p:cNvPr>
                <p:cNvSpPr>
                  <a:spLocks/>
                </p:cNvSpPr>
                <p:nvPr/>
              </p:nvSpPr>
              <p:spPr bwMode="auto">
                <a:xfrm>
                  <a:off x="4755" y="2135"/>
                  <a:ext cx="2" cy="1"/>
                </a:xfrm>
                <a:custGeom>
                  <a:avLst/>
                  <a:gdLst>
                    <a:gd name="T0" fmla="*/ 0 w 2"/>
                    <a:gd name="T1" fmla="*/ 1 h 1"/>
                    <a:gd name="T2" fmla="*/ 2 w 2"/>
                    <a:gd name="T3" fmla="*/ 1 h 1"/>
                    <a:gd name="T4" fmla="*/ 1 w 2"/>
                    <a:gd name="T5" fmla="*/ 0 h 1"/>
                  </a:gdLst>
                  <a:ahLst/>
                  <a:cxnLst>
                    <a:cxn ang="0">
                      <a:pos x="T0" y="T1"/>
                    </a:cxn>
                    <a:cxn ang="0">
                      <a:pos x="T2" y="T3"/>
                    </a:cxn>
                    <a:cxn ang="0">
                      <a:pos x="T4" y="T5"/>
                    </a:cxn>
                  </a:cxnLst>
                  <a:rect l="0" t="0" r="r" b="b"/>
                  <a:pathLst>
                    <a:path w="2" h="1">
                      <a:moveTo>
                        <a:pt x="0" y="1"/>
                      </a:moveTo>
                      <a:lnTo>
                        <a:pt x="2"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8" name="Freeform 4140">
                  <a:extLst>
                    <a:ext uri="{FF2B5EF4-FFF2-40B4-BE49-F238E27FC236}">
                      <a16:creationId xmlns:a16="http://schemas.microsoft.com/office/drawing/2014/main" id="{EEB84D5A-CAF9-451E-AD49-3A6F9560E855}"/>
                    </a:ext>
                  </a:extLst>
                </p:cNvPr>
                <p:cNvSpPr>
                  <a:spLocks/>
                </p:cNvSpPr>
                <p:nvPr/>
              </p:nvSpPr>
              <p:spPr bwMode="auto">
                <a:xfrm>
                  <a:off x="4755" y="2164"/>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9" name="Freeform 4141">
                  <a:extLst>
                    <a:ext uri="{FF2B5EF4-FFF2-40B4-BE49-F238E27FC236}">
                      <a16:creationId xmlns:a16="http://schemas.microsoft.com/office/drawing/2014/main" id="{1382D1F5-A9DD-4F3D-AE45-0853030BFB91}"/>
                    </a:ext>
                  </a:extLst>
                </p:cNvPr>
                <p:cNvSpPr>
                  <a:spLocks/>
                </p:cNvSpPr>
                <p:nvPr/>
              </p:nvSpPr>
              <p:spPr bwMode="auto">
                <a:xfrm>
                  <a:off x="4756" y="219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0" name="Freeform 4142">
                  <a:extLst>
                    <a:ext uri="{FF2B5EF4-FFF2-40B4-BE49-F238E27FC236}">
                      <a16:creationId xmlns:a16="http://schemas.microsoft.com/office/drawing/2014/main" id="{AB2DBA76-5AB5-418C-9D93-BB7FEC6898A1}"/>
                    </a:ext>
                  </a:extLst>
                </p:cNvPr>
                <p:cNvSpPr>
                  <a:spLocks/>
                </p:cNvSpPr>
                <p:nvPr/>
              </p:nvSpPr>
              <p:spPr bwMode="auto">
                <a:xfrm>
                  <a:off x="4756" y="2221"/>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1" name="Freeform 4143">
                  <a:extLst>
                    <a:ext uri="{FF2B5EF4-FFF2-40B4-BE49-F238E27FC236}">
                      <a16:creationId xmlns:a16="http://schemas.microsoft.com/office/drawing/2014/main" id="{1A969D96-964E-4C5A-9E9A-DAE940480366}"/>
                    </a:ext>
                  </a:extLst>
                </p:cNvPr>
                <p:cNvSpPr>
                  <a:spLocks/>
                </p:cNvSpPr>
                <p:nvPr/>
              </p:nvSpPr>
              <p:spPr bwMode="auto">
                <a:xfrm>
                  <a:off x="4756" y="2250"/>
                  <a:ext cx="1" cy="1"/>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2" name="Freeform 4144">
                  <a:extLst>
                    <a:ext uri="{FF2B5EF4-FFF2-40B4-BE49-F238E27FC236}">
                      <a16:creationId xmlns:a16="http://schemas.microsoft.com/office/drawing/2014/main" id="{C2A52BF2-AB7F-46F3-9217-45FFC2639891}"/>
                    </a:ext>
                  </a:extLst>
                </p:cNvPr>
                <p:cNvSpPr>
                  <a:spLocks/>
                </p:cNvSpPr>
                <p:nvPr/>
              </p:nvSpPr>
              <p:spPr bwMode="auto">
                <a:xfrm>
                  <a:off x="4756" y="2279"/>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3" name="Freeform 4145">
                  <a:extLst>
                    <a:ext uri="{FF2B5EF4-FFF2-40B4-BE49-F238E27FC236}">
                      <a16:creationId xmlns:a16="http://schemas.microsoft.com/office/drawing/2014/main" id="{853A8C61-1060-4962-B974-3C0DE22ECFBC}"/>
                    </a:ext>
                  </a:extLst>
                </p:cNvPr>
                <p:cNvSpPr>
                  <a:spLocks/>
                </p:cNvSpPr>
                <p:nvPr/>
              </p:nvSpPr>
              <p:spPr bwMode="auto">
                <a:xfrm>
                  <a:off x="4757" y="230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4" name="Freeform 4146">
                  <a:extLst>
                    <a:ext uri="{FF2B5EF4-FFF2-40B4-BE49-F238E27FC236}">
                      <a16:creationId xmlns:a16="http://schemas.microsoft.com/office/drawing/2014/main" id="{0036A861-355A-4F7C-B64C-B5317F8CC8CE}"/>
                    </a:ext>
                  </a:extLst>
                </p:cNvPr>
                <p:cNvSpPr>
                  <a:spLocks/>
                </p:cNvSpPr>
                <p:nvPr/>
              </p:nvSpPr>
              <p:spPr bwMode="auto">
                <a:xfrm>
                  <a:off x="4757" y="233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5" name="Freeform 4147">
                  <a:extLst>
                    <a:ext uri="{FF2B5EF4-FFF2-40B4-BE49-F238E27FC236}">
                      <a16:creationId xmlns:a16="http://schemas.microsoft.com/office/drawing/2014/main" id="{683B7B57-B946-477F-9E9B-2364406018E3}"/>
                    </a:ext>
                  </a:extLst>
                </p:cNvPr>
                <p:cNvSpPr>
                  <a:spLocks/>
                </p:cNvSpPr>
                <p:nvPr/>
              </p:nvSpPr>
              <p:spPr bwMode="auto">
                <a:xfrm>
                  <a:off x="4754" y="2365"/>
                  <a:ext cx="3" cy="1"/>
                </a:xfrm>
                <a:custGeom>
                  <a:avLst/>
                  <a:gdLst>
                    <a:gd name="T0" fmla="*/ 0 w 3"/>
                    <a:gd name="T1" fmla="*/ 1 h 1"/>
                    <a:gd name="T2" fmla="*/ 3 w 3"/>
                    <a:gd name="T3" fmla="*/ 0 h 1"/>
                    <a:gd name="T4" fmla="*/ 0 w 3"/>
                    <a:gd name="T5" fmla="*/ 0 h 1"/>
                  </a:gdLst>
                  <a:ahLst/>
                  <a:cxnLst>
                    <a:cxn ang="0">
                      <a:pos x="T0" y="T1"/>
                    </a:cxn>
                    <a:cxn ang="0">
                      <a:pos x="T2" y="T3"/>
                    </a:cxn>
                    <a:cxn ang="0">
                      <a:pos x="T4" y="T5"/>
                    </a:cxn>
                  </a:cxnLst>
                  <a:rect l="0" t="0" r="r" b="b"/>
                  <a:pathLst>
                    <a:path w="3" h="1">
                      <a:moveTo>
                        <a:pt x="0" y="1"/>
                      </a:moveTo>
                      <a:lnTo>
                        <a:pt x="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6" name="Freeform 4148">
                  <a:extLst>
                    <a:ext uri="{FF2B5EF4-FFF2-40B4-BE49-F238E27FC236}">
                      <a16:creationId xmlns:a16="http://schemas.microsoft.com/office/drawing/2014/main" id="{CD5A044C-8378-4A70-BB14-8A4C1FF8AA04}"/>
                    </a:ext>
                  </a:extLst>
                </p:cNvPr>
                <p:cNvSpPr>
                  <a:spLocks/>
                </p:cNvSpPr>
                <p:nvPr/>
              </p:nvSpPr>
              <p:spPr bwMode="auto">
                <a:xfrm>
                  <a:off x="4756" y="239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7" name="Freeform 4149">
                  <a:extLst>
                    <a:ext uri="{FF2B5EF4-FFF2-40B4-BE49-F238E27FC236}">
                      <a16:creationId xmlns:a16="http://schemas.microsoft.com/office/drawing/2014/main" id="{0B74D75D-2580-41CA-B408-EBC546060DB7}"/>
                    </a:ext>
                  </a:extLst>
                </p:cNvPr>
                <p:cNvSpPr>
                  <a:spLocks/>
                </p:cNvSpPr>
                <p:nvPr/>
              </p:nvSpPr>
              <p:spPr bwMode="auto">
                <a:xfrm>
                  <a:off x="4757" y="242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8" name="Freeform 4150">
                  <a:extLst>
                    <a:ext uri="{FF2B5EF4-FFF2-40B4-BE49-F238E27FC236}">
                      <a16:creationId xmlns:a16="http://schemas.microsoft.com/office/drawing/2014/main" id="{9C769216-703D-4667-A6A5-FA05CB3DEC96}"/>
                    </a:ext>
                  </a:extLst>
                </p:cNvPr>
                <p:cNvSpPr>
                  <a:spLocks/>
                </p:cNvSpPr>
                <p:nvPr/>
              </p:nvSpPr>
              <p:spPr bwMode="auto">
                <a:xfrm>
                  <a:off x="4757" y="2451"/>
                  <a:ext cx="0" cy="1"/>
                </a:xfrm>
                <a:custGeom>
                  <a:avLst/>
                  <a:gdLst>
                    <a:gd name="T0" fmla="*/ 1 h 1"/>
                    <a:gd name="T1" fmla="*/ 1 h 1"/>
                    <a:gd name="T2" fmla="*/ 0 h 1"/>
                  </a:gdLst>
                  <a:ahLst/>
                  <a:cxnLst>
                    <a:cxn ang="0">
                      <a:pos x="0" y="T0"/>
                    </a:cxn>
                    <a:cxn ang="0">
                      <a:pos x="0" y="T1"/>
                    </a:cxn>
                    <a:cxn ang="0">
                      <a:pos x="0" y="T2"/>
                    </a:cxn>
                  </a:cxnLst>
                  <a:rect l="0" t="0" r="r" b="b"/>
                  <a:pathLst>
                    <a:path h="1">
                      <a:moveTo>
                        <a:pt x="0" y="1"/>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9" name="Freeform 4151">
                  <a:extLst>
                    <a:ext uri="{FF2B5EF4-FFF2-40B4-BE49-F238E27FC236}">
                      <a16:creationId xmlns:a16="http://schemas.microsoft.com/office/drawing/2014/main" id="{F9E6A2C8-C59B-43C7-9D8F-46A1DB44A973}"/>
                    </a:ext>
                  </a:extLst>
                </p:cNvPr>
                <p:cNvSpPr>
                  <a:spLocks/>
                </p:cNvSpPr>
                <p:nvPr/>
              </p:nvSpPr>
              <p:spPr bwMode="auto">
                <a:xfrm>
                  <a:off x="4756" y="248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0" name="Freeform 4152">
                  <a:extLst>
                    <a:ext uri="{FF2B5EF4-FFF2-40B4-BE49-F238E27FC236}">
                      <a16:creationId xmlns:a16="http://schemas.microsoft.com/office/drawing/2014/main" id="{A27DD9BF-E3A5-4912-93F6-02DD3F7787F7}"/>
                    </a:ext>
                  </a:extLst>
                </p:cNvPr>
                <p:cNvSpPr>
                  <a:spLocks/>
                </p:cNvSpPr>
                <p:nvPr/>
              </p:nvSpPr>
              <p:spPr bwMode="auto">
                <a:xfrm>
                  <a:off x="4757" y="2507"/>
                  <a:ext cx="3" cy="2"/>
                </a:xfrm>
                <a:custGeom>
                  <a:avLst/>
                  <a:gdLst>
                    <a:gd name="T0" fmla="*/ 3 w 3"/>
                    <a:gd name="T1" fmla="*/ 0 h 2"/>
                    <a:gd name="T2" fmla="*/ 0 w 3"/>
                    <a:gd name="T3" fmla="*/ 2 h 2"/>
                    <a:gd name="T4" fmla="*/ 3 w 3"/>
                    <a:gd name="T5" fmla="*/ 2 h 2"/>
                  </a:gdLst>
                  <a:ahLst/>
                  <a:cxnLst>
                    <a:cxn ang="0">
                      <a:pos x="T0" y="T1"/>
                    </a:cxn>
                    <a:cxn ang="0">
                      <a:pos x="T2" y="T3"/>
                    </a:cxn>
                    <a:cxn ang="0">
                      <a:pos x="T4" y="T5"/>
                    </a:cxn>
                  </a:cxnLst>
                  <a:rect l="0" t="0" r="r" b="b"/>
                  <a:pathLst>
                    <a:path w="3" h="2">
                      <a:moveTo>
                        <a:pt x="3" y="0"/>
                      </a:moveTo>
                      <a:lnTo>
                        <a:pt x="0" y="2"/>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1" name="Freeform 4153">
                  <a:extLst>
                    <a:ext uri="{FF2B5EF4-FFF2-40B4-BE49-F238E27FC236}">
                      <a16:creationId xmlns:a16="http://schemas.microsoft.com/office/drawing/2014/main" id="{2BAFA031-544F-46D3-B913-403C03DA7C10}"/>
                    </a:ext>
                  </a:extLst>
                </p:cNvPr>
                <p:cNvSpPr>
                  <a:spLocks/>
                </p:cNvSpPr>
                <p:nvPr/>
              </p:nvSpPr>
              <p:spPr bwMode="auto">
                <a:xfrm>
                  <a:off x="4756" y="253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2" name="Freeform 4154">
                  <a:extLst>
                    <a:ext uri="{FF2B5EF4-FFF2-40B4-BE49-F238E27FC236}">
                      <a16:creationId xmlns:a16="http://schemas.microsoft.com/office/drawing/2014/main" id="{923B202B-C4D2-478A-A6C5-C6E0DE96B251}"/>
                    </a:ext>
                  </a:extLst>
                </p:cNvPr>
                <p:cNvSpPr>
                  <a:spLocks/>
                </p:cNvSpPr>
                <p:nvPr/>
              </p:nvSpPr>
              <p:spPr bwMode="auto">
                <a:xfrm>
                  <a:off x="4756" y="2566"/>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3" name="Freeform 4155">
                  <a:extLst>
                    <a:ext uri="{FF2B5EF4-FFF2-40B4-BE49-F238E27FC236}">
                      <a16:creationId xmlns:a16="http://schemas.microsoft.com/office/drawing/2014/main" id="{ABE91D8B-663C-4373-B802-FCCE8CC66FF5}"/>
                    </a:ext>
                  </a:extLst>
                </p:cNvPr>
                <p:cNvSpPr>
                  <a:spLocks/>
                </p:cNvSpPr>
                <p:nvPr/>
              </p:nvSpPr>
              <p:spPr bwMode="auto">
                <a:xfrm>
                  <a:off x="4757" y="2595"/>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4" name="Freeform 4156">
                  <a:extLst>
                    <a:ext uri="{FF2B5EF4-FFF2-40B4-BE49-F238E27FC236}">
                      <a16:creationId xmlns:a16="http://schemas.microsoft.com/office/drawing/2014/main" id="{9F7FADF6-E2BC-4D77-8006-B6744766A493}"/>
                    </a:ext>
                  </a:extLst>
                </p:cNvPr>
                <p:cNvSpPr>
                  <a:spLocks/>
                </p:cNvSpPr>
                <p:nvPr/>
              </p:nvSpPr>
              <p:spPr bwMode="auto">
                <a:xfrm>
                  <a:off x="4786" y="1703"/>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5" name="Freeform 4157">
                  <a:extLst>
                    <a:ext uri="{FF2B5EF4-FFF2-40B4-BE49-F238E27FC236}">
                      <a16:creationId xmlns:a16="http://schemas.microsoft.com/office/drawing/2014/main" id="{FAAFB2CB-891F-4753-9508-6CE40C7F6B6A}"/>
                    </a:ext>
                  </a:extLst>
                </p:cNvPr>
                <p:cNvSpPr>
                  <a:spLocks/>
                </p:cNvSpPr>
                <p:nvPr/>
              </p:nvSpPr>
              <p:spPr bwMode="auto">
                <a:xfrm>
                  <a:off x="4786" y="1733"/>
                  <a:ext cx="0" cy="1"/>
                </a:xfrm>
                <a:custGeom>
                  <a:avLst/>
                  <a:gdLst>
                    <a:gd name="T0" fmla="*/ 1 h 1"/>
                    <a:gd name="T1" fmla="*/ 0 h 1"/>
                    <a:gd name="T2" fmla="*/ 0 h 1"/>
                  </a:gdLst>
                  <a:ahLst/>
                  <a:cxnLst>
                    <a:cxn ang="0">
                      <a:pos x="0" y="T0"/>
                    </a:cxn>
                    <a:cxn ang="0">
                      <a:pos x="0" y="T1"/>
                    </a:cxn>
                    <a:cxn ang="0">
                      <a:pos x="0" y="T2"/>
                    </a:cxn>
                  </a:cxnLst>
                  <a:rect l="0" t="0" r="r" b="b"/>
                  <a:pathLst>
                    <a:path h="1">
                      <a:moveTo>
                        <a:pt x="0" y="1"/>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6" name="Freeform 4158">
                  <a:extLst>
                    <a:ext uri="{FF2B5EF4-FFF2-40B4-BE49-F238E27FC236}">
                      <a16:creationId xmlns:a16="http://schemas.microsoft.com/office/drawing/2014/main" id="{E888FE05-E478-45E4-A420-5765DFBB1F2E}"/>
                    </a:ext>
                  </a:extLst>
                </p:cNvPr>
                <p:cNvSpPr>
                  <a:spLocks/>
                </p:cNvSpPr>
                <p:nvPr/>
              </p:nvSpPr>
              <p:spPr bwMode="auto">
                <a:xfrm>
                  <a:off x="4785" y="1762"/>
                  <a:ext cx="1" cy="2"/>
                </a:xfrm>
                <a:custGeom>
                  <a:avLst/>
                  <a:gdLst>
                    <a:gd name="T0" fmla="*/ 1 w 1"/>
                    <a:gd name="T1" fmla="*/ 2 h 2"/>
                    <a:gd name="T2" fmla="*/ 1 w 1"/>
                    <a:gd name="T3" fmla="*/ 0 h 2"/>
                    <a:gd name="T4" fmla="*/ 0 w 1"/>
                    <a:gd name="T5" fmla="*/ 1 h 2"/>
                  </a:gdLst>
                  <a:ahLst/>
                  <a:cxnLst>
                    <a:cxn ang="0">
                      <a:pos x="T0" y="T1"/>
                    </a:cxn>
                    <a:cxn ang="0">
                      <a:pos x="T2" y="T3"/>
                    </a:cxn>
                    <a:cxn ang="0">
                      <a:pos x="T4" y="T5"/>
                    </a:cxn>
                  </a:cxnLst>
                  <a:rect l="0" t="0" r="r" b="b"/>
                  <a:pathLst>
                    <a:path w="1" h="2">
                      <a:moveTo>
                        <a:pt x="1" y="2"/>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7" name="Freeform 4159">
                  <a:extLst>
                    <a:ext uri="{FF2B5EF4-FFF2-40B4-BE49-F238E27FC236}">
                      <a16:creationId xmlns:a16="http://schemas.microsoft.com/office/drawing/2014/main" id="{11A2BC22-18B9-4E32-B8B3-27C959F9298F}"/>
                    </a:ext>
                  </a:extLst>
                </p:cNvPr>
                <p:cNvSpPr>
                  <a:spLocks/>
                </p:cNvSpPr>
                <p:nvPr/>
              </p:nvSpPr>
              <p:spPr bwMode="auto">
                <a:xfrm>
                  <a:off x="4785" y="1791"/>
                  <a:ext cx="1" cy="3"/>
                </a:xfrm>
                <a:custGeom>
                  <a:avLst/>
                  <a:gdLst>
                    <a:gd name="T0" fmla="*/ 1 w 1"/>
                    <a:gd name="T1" fmla="*/ 3 h 3"/>
                    <a:gd name="T2" fmla="*/ 1 w 1"/>
                    <a:gd name="T3" fmla="*/ 0 h 3"/>
                    <a:gd name="T4" fmla="*/ 0 w 1"/>
                    <a:gd name="T5" fmla="*/ 2 h 3"/>
                  </a:gdLst>
                  <a:ahLst/>
                  <a:cxnLst>
                    <a:cxn ang="0">
                      <a:pos x="T0" y="T1"/>
                    </a:cxn>
                    <a:cxn ang="0">
                      <a:pos x="T2" y="T3"/>
                    </a:cxn>
                    <a:cxn ang="0">
                      <a:pos x="T4" y="T5"/>
                    </a:cxn>
                  </a:cxnLst>
                  <a:rect l="0" t="0" r="r" b="b"/>
                  <a:pathLst>
                    <a:path w="1" h="3">
                      <a:moveTo>
                        <a:pt x="1" y="3"/>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8" name="Freeform 4160">
                  <a:extLst>
                    <a:ext uri="{FF2B5EF4-FFF2-40B4-BE49-F238E27FC236}">
                      <a16:creationId xmlns:a16="http://schemas.microsoft.com/office/drawing/2014/main" id="{D16D5649-117B-4E78-B78D-17E9DFD8FCE5}"/>
                    </a:ext>
                  </a:extLst>
                </p:cNvPr>
                <p:cNvSpPr>
                  <a:spLocks/>
                </p:cNvSpPr>
                <p:nvPr/>
              </p:nvSpPr>
              <p:spPr bwMode="auto">
                <a:xfrm>
                  <a:off x="4786" y="181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9" name="Freeform 4161">
                  <a:extLst>
                    <a:ext uri="{FF2B5EF4-FFF2-40B4-BE49-F238E27FC236}">
                      <a16:creationId xmlns:a16="http://schemas.microsoft.com/office/drawing/2014/main" id="{A250DB32-4179-4E97-A210-FDA655ADCFD0}"/>
                    </a:ext>
                  </a:extLst>
                </p:cNvPr>
                <p:cNvSpPr>
                  <a:spLocks/>
                </p:cNvSpPr>
                <p:nvPr/>
              </p:nvSpPr>
              <p:spPr bwMode="auto">
                <a:xfrm>
                  <a:off x="4785" y="1846"/>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0" name="Freeform 4162">
                  <a:extLst>
                    <a:ext uri="{FF2B5EF4-FFF2-40B4-BE49-F238E27FC236}">
                      <a16:creationId xmlns:a16="http://schemas.microsoft.com/office/drawing/2014/main" id="{320EB142-2E13-4BF8-B584-F5E8B48E689F}"/>
                    </a:ext>
                  </a:extLst>
                </p:cNvPr>
                <p:cNvSpPr>
                  <a:spLocks/>
                </p:cNvSpPr>
                <p:nvPr/>
              </p:nvSpPr>
              <p:spPr bwMode="auto">
                <a:xfrm>
                  <a:off x="4784" y="1875"/>
                  <a:ext cx="2" cy="2"/>
                </a:xfrm>
                <a:custGeom>
                  <a:avLst/>
                  <a:gdLst>
                    <a:gd name="T0" fmla="*/ 0 w 2"/>
                    <a:gd name="T1" fmla="*/ 1 h 2"/>
                    <a:gd name="T2" fmla="*/ 2 w 2"/>
                    <a:gd name="T3" fmla="*/ 2 h 2"/>
                    <a:gd name="T4" fmla="*/ 0 w 2"/>
                    <a:gd name="T5" fmla="*/ 0 h 2"/>
                  </a:gdLst>
                  <a:ahLst/>
                  <a:cxnLst>
                    <a:cxn ang="0">
                      <a:pos x="T0" y="T1"/>
                    </a:cxn>
                    <a:cxn ang="0">
                      <a:pos x="T2" y="T3"/>
                    </a:cxn>
                    <a:cxn ang="0">
                      <a:pos x="T4" y="T5"/>
                    </a:cxn>
                  </a:cxnLst>
                  <a:rect l="0" t="0" r="r" b="b"/>
                  <a:pathLst>
                    <a:path w="2" h="2">
                      <a:moveTo>
                        <a:pt x="0" y="1"/>
                      </a:moveTo>
                      <a:lnTo>
                        <a:pt x="2"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1" name="Freeform 4163">
                  <a:extLst>
                    <a:ext uri="{FF2B5EF4-FFF2-40B4-BE49-F238E27FC236}">
                      <a16:creationId xmlns:a16="http://schemas.microsoft.com/office/drawing/2014/main" id="{3037F2A7-A93E-4B85-BCBF-B0BE4A98870D}"/>
                    </a:ext>
                  </a:extLst>
                </p:cNvPr>
                <p:cNvSpPr>
                  <a:spLocks/>
                </p:cNvSpPr>
                <p:nvPr/>
              </p:nvSpPr>
              <p:spPr bwMode="auto">
                <a:xfrm>
                  <a:off x="4784" y="1905"/>
                  <a:ext cx="2" cy="2"/>
                </a:xfrm>
                <a:custGeom>
                  <a:avLst/>
                  <a:gdLst>
                    <a:gd name="T0" fmla="*/ 0 w 2"/>
                    <a:gd name="T1" fmla="*/ 2 h 2"/>
                    <a:gd name="T2" fmla="*/ 2 w 2"/>
                    <a:gd name="T3" fmla="*/ 1 h 2"/>
                    <a:gd name="T4" fmla="*/ 0 w 2"/>
                    <a:gd name="T5" fmla="*/ 0 h 2"/>
                  </a:gdLst>
                  <a:ahLst/>
                  <a:cxnLst>
                    <a:cxn ang="0">
                      <a:pos x="T0" y="T1"/>
                    </a:cxn>
                    <a:cxn ang="0">
                      <a:pos x="T2" y="T3"/>
                    </a:cxn>
                    <a:cxn ang="0">
                      <a:pos x="T4" y="T5"/>
                    </a:cxn>
                  </a:cxnLst>
                  <a:rect l="0" t="0" r="r" b="b"/>
                  <a:pathLst>
                    <a:path w="2" h="2">
                      <a:moveTo>
                        <a:pt x="0" y="2"/>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2" name="Freeform 4164">
                  <a:extLst>
                    <a:ext uri="{FF2B5EF4-FFF2-40B4-BE49-F238E27FC236}">
                      <a16:creationId xmlns:a16="http://schemas.microsoft.com/office/drawing/2014/main" id="{005A187A-E47A-4CC5-AE76-2CF492F511D2}"/>
                    </a:ext>
                  </a:extLst>
                </p:cNvPr>
                <p:cNvSpPr>
                  <a:spLocks/>
                </p:cNvSpPr>
                <p:nvPr/>
              </p:nvSpPr>
              <p:spPr bwMode="auto">
                <a:xfrm>
                  <a:off x="4786" y="19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3" name="Freeform 4165">
                  <a:extLst>
                    <a:ext uri="{FF2B5EF4-FFF2-40B4-BE49-F238E27FC236}">
                      <a16:creationId xmlns:a16="http://schemas.microsoft.com/office/drawing/2014/main" id="{964FAF2A-8085-4CA0-A1E4-7F91CD826436}"/>
                    </a:ext>
                  </a:extLst>
                </p:cNvPr>
                <p:cNvSpPr>
                  <a:spLocks/>
                </p:cNvSpPr>
                <p:nvPr/>
              </p:nvSpPr>
              <p:spPr bwMode="auto">
                <a:xfrm>
                  <a:off x="4786" y="1963"/>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4" name="Freeform 4166">
                  <a:extLst>
                    <a:ext uri="{FF2B5EF4-FFF2-40B4-BE49-F238E27FC236}">
                      <a16:creationId xmlns:a16="http://schemas.microsoft.com/office/drawing/2014/main" id="{DDB4F67C-329E-434C-BFAD-FE2F5F7830A7}"/>
                    </a:ext>
                  </a:extLst>
                </p:cNvPr>
                <p:cNvSpPr>
                  <a:spLocks/>
                </p:cNvSpPr>
                <p:nvPr/>
              </p:nvSpPr>
              <p:spPr bwMode="auto">
                <a:xfrm>
                  <a:off x="4786" y="1990"/>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5" name="Freeform 4167">
                  <a:extLst>
                    <a:ext uri="{FF2B5EF4-FFF2-40B4-BE49-F238E27FC236}">
                      <a16:creationId xmlns:a16="http://schemas.microsoft.com/office/drawing/2014/main" id="{77DFCD3F-630A-4924-B14F-D667A7D35434}"/>
                    </a:ext>
                  </a:extLst>
                </p:cNvPr>
                <p:cNvSpPr>
                  <a:spLocks/>
                </p:cNvSpPr>
                <p:nvPr/>
              </p:nvSpPr>
              <p:spPr bwMode="auto">
                <a:xfrm>
                  <a:off x="4786" y="2018"/>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6" name="Freeform 4168">
                  <a:extLst>
                    <a:ext uri="{FF2B5EF4-FFF2-40B4-BE49-F238E27FC236}">
                      <a16:creationId xmlns:a16="http://schemas.microsoft.com/office/drawing/2014/main" id="{540A60B8-EAE9-4ECC-AC80-EF2528C2E299}"/>
                    </a:ext>
                  </a:extLst>
                </p:cNvPr>
                <p:cNvSpPr>
                  <a:spLocks/>
                </p:cNvSpPr>
                <p:nvPr/>
              </p:nvSpPr>
              <p:spPr bwMode="auto">
                <a:xfrm>
                  <a:off x="4786" y="2047"/>
                  <a:ext cx="3" cy="3"/>
                </a:xfrm>
                <a:custGeom>
                  <a:avLst/>
                  <a:gdLst>
                    <a:gd name="T0" fmla="*/ 2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2"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7" name="Freeform 4169">
                  <a:extLst>
                    <a:ext uri="{FF2B5EF4-FFF2-40B4-BE49-F238E27FC236}">
                      <a16:creationId xmlns:a16="http://schemas.microsoft.com/office/drawing/2014/main" id="{5AA364FC-6ACF-4E14-8C92-3A91553A5D47}"/>
                    </a:ext>
                  </a:extLst>
                </p:cNvPr>
                <p:cNvSpPr>
                  <a:spLocks/>
                </p:cNvSpPr>
                <p:nvPr/>
              </p:nvSpPr>
              <p:spPr bwMode="auto">
                <a:xfrm>
                  <a:off x="4786" y="2077"/>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8" name="Freeform 4170">
                  <a:extLst>
                    <a:ext uri="{FF2B5EF4-FFF2-40B4-BE49-F238E27FC236}">
                      <a16:creationId xmlns:a16="http://schemas.microsoft.com/office/drawing/2014/main" id="{F8E2EEB4-70ED-441B-AFA1-827C689A976D}"/>
                    </a:ext>
                  </a:extLst>
                </p:cNvPr>
                <p:cNvSpPr>
                  <a:spLocks/>
                </p:cNvSpPr>
                <p:nvPr/>
              </p:nvSpPr>
              <p:spPr bwMode="auto">
                <a:xfrm>
                  <a:off x="4786" y="2104"/>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9" name="Freeform 4171">
                  <a:extLst>
                    <a:ext uri="{FF2B5EF4-FFF2-40B4-BE49-F238E27FC236}">
                      <a16:creationId xmlns:a16="http://schemas.microsoft.com/office/drawing/2014/main" id="{F55026BD-6270-4EB3-A374-3E794BFAAB06}"/>
                    </a:ext>
                  </a:extLst>
                </p:cNvPr>
                <p:cNvSpPr>
                  <a:spLocks/>
                </p:cNvSpPr>
                <p:nvPr/>
              </p:nvSpPr>
              <p:spPr bwMode="auto">
                <a:xfrm>
                  <a:off x="4786" y="2136"/>
                  <a:ext cx="3" cy="1"/>
                </a:xfrm>
                <a:custGeom>
                  <a:avLst/>
                  <a:gdLst>
                    <a:gd name="T0" fmla="*/ 3 w 3"/>
                    <a:gd name="T1" fmla="*/ 0 h 1"/>
                    <a:gd name="T2" fmla="*/ 0 w 3"/>
                    <a:gd name="T3" fmla="*/ 0 h 1"/>
                    <a:gd name="T4" fmla="*/ 2 w 3"/>
                    <a:gd name="T5" fmla="*/ 1 h 1"/>
                  </a:gdLst>
                  <a:ahLst/>
                  <a:cxnLst>
                    <a:cxn ang="0">
                      <a:pos x="T0" y="T1"/>
                    </a:cxn>
                    <a:cxn ang="0">
                      <a:pos x="T2" y="T3"/>
                    </a:cxn>
                    <a:cxn ang="0">
                      <a:pos x="T4" y="T5"/>
                    </a:cxn>
                  </a:cxnLst>
                  <a:rect l="0" t="0" r="r" b="b"/>
                  <a:pathLst>
                    <a:path w="3" h="1">
                      <a:moveTo>
                        <a:pt x="3"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0" name="Freeform 4172">
                  <a:extLst>
                    <a:ext uri="{FF2B5EF4-FFF2-40B4-BE49-F238E27FC236}">
                      <a16:creationId xmlns:a16="http://schemas.microsoft.com/office/drawing/2014/main" id="{DB19D249-3B2D-4E78-848B-710AF56026D0}"/>
                    </a:ext>
                  </a:extLst>
                </p:cNvPr>
                <p:cNvSpPr>
                  <a:spLocks/>
                </p:cNvSpPr>
                <p:nvPr/>
              </p:nvSpPr>
              <p:spPr bwMode="auto">
                <a:xfrm>
                  <a:off x="4786" y="2164"/>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1" name="Freeform 4173">
                  <a:extLst>
                    <a:ext uri="{FF2B5EF4-FFF2-40B4-BE49-F238E27FC236}">
                      <a16:creationId xmlns:a16="http://schemas.microsoft.com/office/drawing/2014/main" id="{F6418BDF-651C-41A2-9EC9-C6D2F3447459}"/>
                    </a:ext>
                  </a:extLst>
                </p:cNvPr>
                <p:cNvSpPr>
                  <a:spLocks/>
                </p:cNvSpPr>
                <p:nvPr/>
              </p:nvSpPr>
              <p:spPr bwMode="auto">
                <a:xfrm>
                  <a:off x="4786" y="2192"/>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2" name="Freeform 4174">
                  <a:extLst>
                    <a:ext uri="{FF2B5EF4-FFF2-40B4-BE49-F238E27FC236}">
                      <a16:creationId xmlns:a16="http://schemas.microsoft.com/office/drawing/2014/main" id="{78E1EDC3-B4AD-4CF9-9278-740CCB2345B1}"/>
                    </a:ext>
                  </a:extLst>
                </p:cNvPr>
                <p:cNvSpPr>
                  <a:spLocks/>
                </p:cNvSpPr>
                <p:nvPr/>
              </p:nvSpPr>
              <p:spPr bwMode="auto">
                <a:xfrm>
                  <a:off x="4786" y="222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3" name="Freeform 4175">
                  <a:extLst>
                    <a:ext uri="{FF2B5EF4-FFF2-40B4-BE49-F238E27FC236}">
                      <a16:creationId xmlns:a16="http://schemas.microsoft.com/office/drawing/2014/main" id="{D145CEC1-8A43-4A77-B68E-DB76AD796380}"/>
                    </a:ext>
                  </a:extLst>
                </p:cNvPr>
                <p:cNvSpPr>
                  <a:spLocks/>
                </p:cNvSpPr>
                <p:nvPr/>
              </p:nvSpPr>
              <p:spPr bwMode="auto">
                <a:xfrm>
                  <a:off x="4783" y="2250"/>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4" name="Freeform 4176">
                  <a:extLst>
                    <a:ext uri="{FF2B5EF4-FFF2-40B4-BE49-F238E27FC236}">
                      <a16:creationId xmlns:a16="http://schemas.microsoft.com/office/drawing/2014/main" id="{95271367-FF18-47A1-9545-72385AA52B83}"/>
                    </a:ext>
                  </a:extLst>
                </p:cNvPr>
                <p:cNvSpPr>
                  <a:spLocks/>
                </p:cNvSpPr>
                <p:nvPr/>
              </p:nvSpPr>
              <p:spPr bwMode="auto">
                <a:xfrm>
                  <a:off x="4786" y="2279"/>
                  <a:ext cx="5" cy="6"/>
                </a:xfrm>
                <a:custGeom>
                  <a:avLst/>
                  <a:gdLst>
                    <a:gd name="T0" fmla="*/ 5 w 5"/>
                    <a:gd name="T1" fmla="*/ 4 h 6"/>
                    <a:gd name="T2" fmla="*/ 0 w 5"/>
                    <a:gd name="T3" fmla="*/ 0 h 6"/>
                    <a:gd name="T4" fmla="*/ 2 w 5"/>
                    <a:gd name="T5" fmla="*/ 6 h 6"/>
                  </a:gdLst>
                  <a:ahLst/>
                  <a:cxnLst>
                    <a:cxn ang="0">
                      <a:pos x="T0" y="T1"/>
                    </a:cxn>
                    <a:cxn ang="0">
                      <a:pos x="T2" y="T3"/>
                    </a:cxn>
                    <a:cxn ang="0">
                      <a:pos x="T4" y="T5"/>
                    </a:cxn>
                  </a:cxnLst>
                  <a:rect l="0" t="0" r="r" b="b"/>
                  <a:pathLst>
                    <a:path w="5" h="6">
                      <a:moveTo>
                        <a:pt x="5" y="4"/>
                      </a:moveTo>
                      <a:lnTo>
                        <a:pt x="0" y="0"/>
                      </a:lnTo>
                      <a:lnTo>
                        <a:pt x="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5" name="Freeform 4177">
                  <a:extLst>
                    <a:ext uri="{FF2B5EF4-FFF2-40B4-BE49-F238E27FC236}">
                      <a16:creationId xmlns:a16="http://schemas.microsoft.com/office/drawing/2014/main" id="{704BD409-8FB9-43EF-92CC-5175240992B0}"/>
                    </a:ext>
                  </a:extLst>
                </p:cNvPr>
                <p:cNvSpPr>
                  <a:spLocks/>
                </p:cNvSpPr>
                <p:nvPr/>
              </p:nvSpPr>
              <p:spPr bwMode="auto">
                <a:xfrm>
                  <a:off x="4786" y="2308"/>
                  <a:ext cx="6" cy="5"/>
                </a:xfrm>
                <a:custGeom>
                  <a:avLst/>
                  <a:gdLst>
                    <a:gd name="T0" fmla="*/ 6 w 6"/>
                    <a:gd name="T1" fmla="*/ 2 h 5"/>
                    <a:gd name="T2" fmla="*/ 0 w 6"/>
                    <a:gd name="T3" fmla="*/ 0 h 5"/>
                    <a:gd name="T4" fmla="*/ 5 w 6"/>
                    <a:gd name="T5" fmla="*/ 5 h 5"/>
                  </a:gdLst>
                  <a:ahLst/>
                  <a:cxnLst>
                    <a:cxn ang="0">
                      <a:pos x="T0" y="T1"/>
                    </a:cxn>
                    <a:cxn ang="0">
                      <a:pos x="T2" y="T3"/>
                    </a:cxn>
                    <a:cxn ang="0">
                      <a:pos x="T4" y="T5"/>
                    </a:cxn>
                  </a:cxnLst>
                  <a:rect l="0" t="0" r="r" b="b"/>
                  <a:pathLst>
                    <a:path w="6" h="5">
                      <a:moveTo>
                        <a:pt x="6"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6" name="Freeform 4178">
                  <a:extLst>
                    <a:ext uri="{FF2B5EF4-FFF2-40B4-BE49-F238E27FC236}">
                      <a16:creationId xmlns:a16="http://schemas.microsoft.com/office/drawing/2014/main" id="{94484893-AD92-4EB8-BB30-EBF826226C82}"/>
                    </a:ext>
                  </a:extLst>
                </p:cNvPr>
                <p:cNvSpPr>
                  <a:spLocks/>
                </p:cNvSpPr>
                <p:nvPr/>
              </p:nvSpPr>
              <p:spPr bwMode="auto">
                <a:xfrm>
                  <a:off x="4786" y="2337"/>
                  <a:ext cx="5" cy="3"/>
                </a:xfrm>
                <a:custGeom>
                  <a:avLst/>
                  <a:gdLst>
                    <a:gd name="T0" fmla="*/ 5 w 5"/>
                    <a:gd name="T1" fmla="*/ 1 h 3"/>
                    <a:gd name="T2" fmla="*/ 0 w 5"/>
                    <a:gd name="T3" fmla="*/ 0 h 3"/>
                    <a:gd name="T4" fmla="*/ 3 w 5"/>
                    <a:gd name="T5" fmla="*/ 3 h 3"/>
                  </a:gdLst>
                  <a:ahLst/>
                  <a:cxnLst>
                    <a:cxn ang="0">
                      <a:pos x="T0" y="T1"/>
                    </a:cxn>
                    <a:cxn ang="0">
                      <a:pos x="T2" y="T3"/>
                    </a:cxn>
                    <a:cxn ang="0">
                      <a:pos x="T4" y="T5"/>
                    </a:cxn>
                  </a:cxnLst>
                  <a:rect l="0" t="0" r="r" b="b"/>
                  <a:pathLst>
                    <a:path w="5" h="3">
                      <a:moveTo>
                        <a:pt x="5"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7" name="Freeform 4179">
                  <a:extLst>
                    <a:ext uri="{FF2B5EF4-FFF2-40B4-BE49-F238E27FC236}">
                      <a16:creationId xmlns:a16="http://schemas.microsoft.com/office/drawing/2014/main" id="{44EF42DD-6842-4626-8B74-BC8B5EC3EC9F}"/>
                    </a:ext>
                  </a:extLst>
                </p:cNvPr>
                <p:cNvSpPr>
                  <a:spLocks/>
                </p:cNvSpPr>
                <p:nvPr/>
              </p:nvSpPr>
              <p:spPr bwMode="auto">
                <a:xfrm>
                  <a:off x="4786" y="2365"/>
                  <a:ext cx="4" cy="4"/>
                </a:xfrm>
                <a:custGeom>
                  <a:avLst/>
                  <a:gdLst>
                    <a:gd name="T0" fmla="*/ 4 w 4"/>
                    <a:gd name="T1" fmla="*/ 2 h 4"/>
                    <a:gd name="T2" fmla="*/ 0 w 4"/>
                    <a:gd name="T3" fmla="*/ 0 h 4"/>
                    <a:gd name="T4" fmla="*/ 3 w 4"/>
                    <a:gd name="T5" fmla="*/ 4 h 4"/>
                  </a:gdLst>
                  <a:ahLst/>
                  <a:cxnLst>
                    <a:cxn ang="0">
                      <a:pos x="T0" y="T1"/>
                    </a:cxn>
                    <a:cxn ang="0">
                      <a:pos x="T2" y="T3"/>
                    </a:cxn>
                    <a:cxn ang="0">
                      <a:pos x="T4" y="T5"/>
                    </a:cxn>
                  </a:cxnLst>
                  <a:rect l="0" t="0" r="r" b="b"/>
                  <a:pathLst>
                    <a:path w="4" h="4">
                      <a:moveTo>
                        <a:pt x="4" y="2"/>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8" name="Freeform 4180">
                  <a:extLst>
                    <a:ext uri="{FF2B5EF4-FFF2-40B4-BE49-F238E27FC236}">
                      <a16:creationId xmlns:a16="http://schemas.microsoft.com/office/drawing/2014/main" id="{3446E812-ABAC-45C0-A49C-66CA65149598}"/>
                    </a:ext>
                  </a:extLst>
                </p:cNvPr>
                <p:cNvSpPr>
                  <a:spLocks/>
                </p:cNvSpPr>
                <p:nvPr/>
              </p:nvSpPr>
              <p:spPr bwMode="auto">
                <a:xfrm>
                  <a:off x="4786" y="2394"/>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9" name="Freeform 4181">
                  <a:extLst>
                    <a:ext uri="{FF2B5EF4-FFF2-40B4-BE49-F238E27FC236}">
                      <a16:creationId xmlns:a16="http://schemas.microsoft.com/office/drawing/2014/main" id="{6F462F38-6CE7-489D-A408-7C2E83B5B7D6}"/>
                    </a:ext>
                  </a:extLst>
                </p:cNvPr>
                <p:cNvSpPr>
                  <a:spLocks/>
                </p:cNvSpPr>
                <p:nvPr/>
              </p:nvSpPr>
              <p:spPr bwMode="auto">
                <a:xfrm>
                  <a:off x="4786" y="2423"/>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0" name="Freeform 4182">
                  <a:extLst>
                    <a:ext uri="{FF2B5EF4-FFF2-40B4-BE49-F238E27FC236}">
                      <a16:creationId xmlns:a16="http://schemas.microsoft.com/office/drawing/2014/main" id="{DC33FD4B-0C41-4859-9D2A-A1F74F0B8973}"/>
                    </a:ext>
                  </a:extLst>
                </p:cNvPr>
                <p:cNvSpPr>
                  <a:spLocks/>
                </p:cNvSpPr>
                <p:nvPr/>
              </p:nvSpPr>
              <p:spPr bwMode="auto">
                <a:xfrm>
                  <a:off x="4786" y="2450"/>
                  <a:ext cx="5" cy="2"/>
                </a:xfrm>
                <a:custGeom>
                  <a:avLst/>
                  <a:gdLst>
                    <a:gd name="T0" fmla="*/ 5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5"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1" name="Freeform 4183">
                  <a:extLst>
                    <a:ext uri="{FF2B5EF4-FFF2-40B4-BE49-F238E27FC236}">
                      <a16:creationId xmlns:a16="http://schemas.microsoft.com/office/drawing/2014/main" id="{401AED35-00DC-4EB9-937B-E7EB2A5B124F}"/>
                    </a:ext>
                  </a:extLst>
                </p:cNvPr>
                <p:cNvSpPr>
                  <a:spLocks/>
                </p:cNvSpPr>
                <p:nvPr/>
              </p:nvSpPr>
              <p:spPr bwMode="auto">
                <a:xfrm>
                  <a:off x="4786" y="2479"/>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2" name="Freeform 4184">
                  <a:extLst>
                    <a:ext uri="{FF2B5EF4-FFF2-40B4-BE49-F238E27FC236}">
                      <a16:creationId xmlns:a16="http://schemas.microsoft.com/office/drawing/2014/main" id="{B7BCE6EF-9E02-43C9-BCB9-F4112D0C2542}"/>
                    </a:ext>
                  </a:extLst>
                </p:cNvPr>
                <p:cNvSpPr>
                  <a:spLocks/>
                </p:cNvSpPr>
                <p:nvPr/>
              </p:nvSpPr>
              <p:spPr bwMode="auto">
                <a:xfrm>
                  <a:off x="4786" y="2509"/>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3" name="Freeform 4185">
                  <a:extLst>
                    <a:ext uri="{FF2B5EF4-FFF2-40B4-BE49-F238E27FC236}">
                      <a16:creationId xmlns:a16="http://schemas.microsoft.com/office/drawing/2014/main" id="{AFE1051C-75B2-4D9A-BAB6-C9C2C67C543D}"/>
                    </a:ext>
                  </a:extLst>
                </p:cNvPr>
                <p:cNvSpPr>
                  <a:spLocks/>
                </p:cNvSpPr>
                <p:nvPr/>
              </p:nvSpPr>
              <p:spPr bwMode="auto">
                <a:xfrm>
                  <a:off x="4786" y="2538"/>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4" name="Freeform 4186">
                  <a:extLst>
                    <a:ext uri="{FF2B5EF4-FFF2-40B4-BE49-F238E27FC236}">
                      <a16:creationId xmlns:a16="http://schemas.microsoft.com/office/drawing/2014/main" id="{940188BB-7AAF-417F-8C69-C1ACF6923901}"/>
                    </a:ext>
                  </a:extLst>
                </p:cNvPr>
                <p:cNvSpPr>
                  <a:spLocks/>
                </p:cNvSpPr>
                <p:nvPr/>
              </p:nvSpPr>
              <p:spPr bwMode="auto">
                <a:xfrm>
                  <a:off x="4786" y="256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5" name="Freeform 4187">
                  <a:extLst>
                    <a:ext uri="{FF2B5EF4-FFF2-40B4-BE49-F238E27FC236}">
                      <a16:creationId xmlns:a16="http://schemas.microsoft.com/office/drawing/2014/main" id="{85BFAB8C-F995-4BDD-BD8A-2DAB0A499095}"/>
                    </a:ext>
                  </a:extLst>
                </p:cNvPr>
                <p:cNvSpPr>
                  <a:spLocks/>
                </p:cNvSpPr>
                <p:nvPr/>
              </p:nvSpPr>
              <p:spPr bwMode="auto">
                <a:xfrm>
                  <a:off x="4785" y="2594"/>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6" name="Freeform 4188">
                  <a:extLst>
                    <a:ext uri="{FF2B5EF4-FFF2-40B4-BE49-F238E27FC236}">
                      <a16:creationId xmlns:a16="http://schemas.microsoft.com/office/drawing/2014/main" id="{C68FAF3A-9816-48EA-82C9-228380C255E0}"/>
                    </a:ext>
                  </a:extLst>
                </p:cNvPr>
                <p:cNvSpPr>
                  <a:spLocks/>
                </p:cNvSpPr>
                <p:nvPr/>
              </p:nvSpPr>
              <p:spPr bwMode="auto">
                <a:xfrm>
                  <a:off x="4814" y="1701"/>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7" name="Freeform 4189">
                  <a:extLst>
                    <a:ext uri="{FF2B5EF4-FFF2-40B4-BE49-F238E27FC236}">
                      <a16:creationId xmlns:a16="http://schemas.microsoft.com/office/drawing/2014/main" id="{55ACB928-B7C0-4147-B129-68614742E28F}"/>
                    </a:ext>
                  </a:extLst>
                </p:cNvPr>
                <p:cNvSpPr>
                  <a:spLocks/>
                </p:cNvSpPr>
                <p:nvPr/>
              </p:nvSpPr>
              <p:spPr bwMode="auto">
                <a:xfrm>
                  <a:off x="4815" y="173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8" name="Freeform 4190">
                  <a:extLst>
                    <a:ext uri="{FF2B5EF4-FFF2-40B4-BE49-F238E27FC236}">
                      <a16:creationId xmlns:a16="http://schemas.microsoft.com/office/drawing/2014/main" id="{45865BF4-C413-41B4-9531-33A1FD22BE9C}"/>
                    </a:ext>
                  </a:extLst>
                </p:cNvPr>
                <p:cNvSpPr>
                  <a:spLocks/>
                </p:cNvSpPr>
                <p:nvPr/>
              </p:nvSpPr>
              <p:spPr bwMode="auto">
                <a:xfrm>
                  <a:off x="4813" y="1762"/>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9" name="Freeform 4191">
                  <a:extLst>
                    <a:ext uri="{FF2B5EF4-FFF2-40B4-BE49-F238E27FC236}">
                      <a16:creationId xmlns:a16="http://schemas.microsoft.com/office/drawing/2014/main" id="{684FE3DC-8FED-4D8D-A6C0-8B14C1AFCBFE}"/>
                    </a:ext>
                  </a:extLst>
                </p:cNvPr>
                <p:cNvSpPr>
                  <a:spLocks/>
                </p:cNvSpPr>
                <p:nvPr/>
              </p:nvSpPr>
              <p:spPr bwMode="auto">
                <a:xfrm>
                  <a:off x="4813" y="1791"/>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0" name="Freeform 4192">
                  <a:extLst>
                    <a:ext uri="{FF2B5EF4-FFF2-40B4-BE49-F238E27FC236}">
                      <a16:creationId xmlns:a16="http://schemas.microsoft.com/office/drawing/2014/main" id="{3870A416-4B2C-4296-8CBD-AC4CF4110230}"/>
                    </a:ext>
                  </a:extLst>
                </p:cNvPr>
                <p:cNvSpPr>
                  <a:spLocks/>
                </p:cNvSpPr>
                <p:nvPr/>
              </p:nvSpPr>
              <p:spPr bwMode="auto">
                <a:xfrm>
                  <a:off x="4813" y="1819"/>
                  <a:ext cx="2" cy="1"/>
                </a:xfrm>
                <a:custGeom>
                  <a:avLst/>
                  <a:gdLst>
                    <a:gd name="T0" fmla="*/ 0 w 2"/>
                    <a:gd name="T1" fmla="*/ 0 h 1"/>
                    <a:gd name="T2" fmla="*/ 2 w 2"/>
                    <a:gd name="T3" fmla="*/ 1 h 1"/>
                    <a:gd name="T4" fmla="*/ 1 w 2"/>
                    <a:gd name="T5" fmla="*/ 0 h 1"/>
                  </a:gdLst>
                  <a:ahLst/>
                  <a:cxnLst>
                    <a:cxn ang="0">
                      <a:pos x="T0" y="T1"/>
                    </a:cxn>
                    <a:cxn ang="0">
                      <a:pos x="T2" y="T3"/>
                    </a:cxn>
                    <a:cxn ang="0">
                      <a:pos x="T4" y="T5"/>
                    </a:cxn>
                  </a:cxnLst>
                  <a:rect l="0" t="0" r="r" b="b"/>
                  <a:pathLst>
                    <a:path w="2" h="1">
                      <a:moveTo>
                        <a:pt x="0" y="0"/>
                      </a:moveTo>
                      <a:lnTo>
                        <a:pt x="2"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1" name="Freeform 4193">
                  <a:extLst>
                    <a:ext uri="{FF2B5EF4-FFF2-40B4-BE49-F238E27FC236}">
                      <a16:creationId xmlns:a16="http://schemas.microsoft.com/office/drawing/2014/main" id="{1AF68EE5-5B58-4A49-B8E8-98902E7B3860}"/>
                    </a:ext>
                  </a:extLst>
                </p:cNvPr>
                <p:cNvSpPr>
                  <a:spLocks/>
                </p:cNvSpPr>
                <p:nvPr/>
              </p:nvSpPr>
              <p:spPr bwMode="auto">
                <a:xfrm>
                  <a:off x="4813" y="1846"/>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2" name="Freeform 4194">
                  <a:extLst>
                    <a:ext uri="{FF2B5EF4-FFF2-40B4-BE49-F238E27FC236}">
                      <a16:creationId xmlns:a16="http://schemas.microsoft.com/office/drawing/2014/main" id="{E7F224A2-6BC8-4A98-8F53-B9AD4C1E2140}"/>
                    </a:ext>
                  </a:extLst>
                </p:cNvPr>
                <p:cNvSpPr>
                  <a:spLocks/>
                </p:cNvSpPr>
                <p:nvPr/>
              </p:nvSpPr>
              <p:spPr bwMode="auto">
                <a:xfrm>
                  <a:off x="4813" y="1875"/>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3" name="Freeform 4195">
                  <a:extLst>
                    <a:ext uri="{FF2B5EF4-FFF2-40B4-BE49-F238E27FC236}">
                      <a16:creationId xmlns:a16="http://schemas.microsoft.com/office/drawing/2014/main" id="{57843C07-5CD1-4807-BEBD-84911D4AA477}"/>
                    </a:ext>
                  </a:extLst>
                </p:cNvPr>
                <p:cNvSpPr>
                  <a:spLocks/>
                </p:cNvSpPr>
                <p:nvPr/>
              </p:nvSpPr>
              <p:spPr bwMode="auto">
                <a:xfrm>
                  <a:off x="4815" y="190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4" name="Freeform 4196">
                  <a:extLst>
                    <a:ext uri="{FF2B5EF4-FFF2-40B4-BE49-F238E27FC236}">
                      <a16:creationId xmlns:a16="http://schemas.microsoft.com/office/drawing/2014/main" id="{6A264054-6B89-43DF-BA20-6A0491C39980}"/>
                    </a:ext>
                  </a:extLst>
                </p:cNvPr>
                <p:cNvSpPr>
                  <a:spLocks/>
                </p:cNvSpPr>
                <p:nvPr/>
              </p:nvSpPr>
              <p:spPr bwMode="auto">
                <a:xfrm>
                  <a:off x="4815" y="193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5" name="Freeform 4197">
                  <a:extLst>
                    <a:ext uri="{FF2B5EF4-FFF2-40B4-BE49-F238E27FC236}">
                      <a16:creationId xmlns:a16="http://schemas.microsoft.com/office/drawing/2014/main" id="{287B60D3-2034-4D7F-9F6B-177837429AC9}"/>
                    </a:ext>
                  </a:extLst>
                </p:cNvPr>
                <p:cNvSpPr>
                  <a:spLocks/>
                </p:cNvSpPr>
                <p:nvPr/>
              </p:nvSpPr>
              <p:spPr bwMode="auto">
                <a:xfrm>
                  <a:off x="4815" y="1963"/>
                  <a:ext cx="2" cy="1"/>
                </a:xfrm>
                <a:custGeom>
                  <a:avLst/>
                  <a:gdLst>
                    <a:gd name="T0" fmla="*/ 2 w 2"/>
                    <a:gd name="T1" fmla="*/ 0 h 1"/>
                    <a:gd name="T2" fmla="*/ 0 w 2"/>
                    <a:gd name="T3" fmla="*/ 0 h 1"/>
                    <a:gd name="T4" fmla="*/ 1 w 2"/>
                    <a:gd name="T5" fmla="*/ 1 h 1"/>
                  </a:gdLst>
                  <a:ahLst/>
                  <a:cxnLst>
                    <a:cxn ang="0">
                      <a:pos x="T0" y="T1"/>
                    </a:cxn>
                    <a:cxn ang="0">
                      <a:pos x="T2" y="T3"/>
                    </a:cxn>
                    <a:cxn ang="0">
                      <a:pos x="T4" y="T5"/>
                    </a:cxn>
                  </a:cxnLst>
                  <a:rect l="0" t="0" r="r" b="b"/>
                  <a:pathLst>
                    <a:path w="2" h="1">
                      <a:moveTo>
                        <a:pt x="2"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6" name="Freeform 4198">
                  <a:extLst>
                    <a:ext uri="{FF2B5EF4-FFF2-40B4-BE49-F238E27FC236}">
                      <a16:creationId xmlns:a16="http://schemas.microsoft.com/office/drawing/2014/main" id="{F5E6D769-B670-4E98-9D97-4A5C32ABB6E3}"/>
                    </a:ext>
                  </a:extLst>
                </p:cNvPr>
                <p:cNvSpPr>
                  <a:spLocks/>
                </p:cNvSpPr>
                <p:nvPr/>
              </p:nvSpPr>
              <p:spPr bwMode="auto">
                <a:xfrm>
                  <a:off x="4815" y="1990"/>
                  <a:ext cx="6" cy="3"/>
                </a:xfrm>
                <a:custGeom>
                  <a:avLst/>
                  <a:gdLst>
                    <a:gd name="T0" fmla="*/ 5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5"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7" name="Freeform 4199">
                  <a:extLst>
                    <a:ext uri="{FF2B5EF4-FFF2-40B4-BE49-F238E27FC236}">
                      <a16:creationId xmlns:a16="http://schemas.microsoft.com/office/drawing/2014/main" id="{C8474EA4-76BF-489D-B407-73A3A6817045}"/>
                    </a:ext>
                  </a:extLst>
                </p:cNvPr>
                <p:cNvSpPr>
                  <a:spLocks/>
                </p:cNvSpPr>
                <p:nvPr/>
              </p:nvSpPr>
              <p:spPr bwMode="auto">
                <a:xfrm>
                  <a:off x="4815" y="2018"/>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8" name="Freeform 4200">
                  <a:extLst>
                    <a:ext uri="{FF2B5EF4-FFF2-40B4-BE49-F238E27FC236}">
                      <a16:creationId xmlns:a16="http://schemas.microsoft.com/office/drawing/2014/main" id="{92995093-2196-4716-B153-D973E5875349}"/>
                    </a:ext>
                  </a:extLst>
                </p:cNvPr>
                <p:cNvSpPr>
                  <a:spLocks/>
                </p:cNvSpPr>
                <p:nvPr/>
              </p:nvSpPr>
              <p:spPr bwMode="auto">
                <a:xfrm>
                  <a:off x="4815" y="2047"/>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9" name="Freeform 4201">
                  <a:extLst>
                    <a:ext uri="{FF2B5EF4-FFF2-40B4-BE49-F238E27FC236}">
                      <a16:creationId xmlns:a16="http://schemas.microsoft.com/office/drawing/2014/main" id="{92B0B2BF-B4CA-4C97-9717-F46E54F9D23A}"/>
                    </a:ext>
                  </a:extLst>
                </p:cNvPr>
                <p:cNvSpPr>
                  <a:spLocks/>
                </p:cNvSpPr>
                <p:nvPr/>
              </p:nvSpPr>
              <p:spPr bwMode="auto">
                <a:xfrm>
                  <a:off x="4815" y="2074"/>
                  <a:ext cx="6" cy="4"/>
                </a:xfrm>
                <a:custGeom>
                  <a:avLst/>
                  <a:gdLst>
                    <a:gd name="T0" fmla="*/ 5 w 6"/>
                    <a:gd name="T1" fmla="*/ 0 h 4"/>
                    <a:gd name="T2" fmla="*/ 0 w 6"/>
                    <a:gd name="T3" fmla="*/ 4 h 4"/>
                    <a:gd name="T4" fmla="*/ 6 w 6"/>
                    <a:gd name="T5" fmla="*/ 3 h 4"/>
                  </a:gdLst>
                  <a:ahLst/>
                  <a:cxnLst>
                    <a:cxn ang="0">
                      <a:pos x="T0" y="T1"/>
                    </a:cxn>
                    <a:cxn ang="0">
                      <a:pos x="T2" y="T3"/>
                    </a:cxn>
                    <a:cxn ang="0">
                      <a:pos x="T4" y="T5"/>
                    </a:cxn>
                  </a:cxnLst>
                  <a:rect l="0" t="0" r="r" b="b"/>
                  <a:pathLst>
                    <a:path w="6" h="4">
                      <a:moveTo>
                        <a:pt x="5" y="0"/>
                      </a:moveTo>
                      <a:lnTo>
                        <a:pt x="0" y="4"/>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0" name="Freeform 4202">
                  <a:extLst>
                    <a:ext uri="{FF2B5EF4-FFF2-40B4-BE49-F238E27FC236}">
                      <a16:creationId xmlns:a16="http://schemas.microsoft.com/office/drawing/2014/main" id="{98883853-1DEB-41B6-89EE-CC5D918C1ECA}"/>
                    </a:ext>
                  </a:extLst>
                </p:cNvPr>
                <p:cNvSpPr>
                  <a:spLocks/>
                </p:cNvSpPr>
                <p:nvPr/>
              </p:nvSpPr>
              <p:spPr bwMode="auto">
                <a:xfrm>
                  <a:off x="4815" y="2105"/>
                  <a:ext cx="6" cy="4"/>
                </a:xfrm>
                <a:custGeom>
                  <a:avLst/>
                  <a:gdLst>
                    <a:gd name="T0" fmla="*/ 6 w 6"/>
                    <a:gd name="T1" fmla="*/ 0 h 4"/>
                    <a:gd name="T2" fmla="*/ 0 w 6"/>
                    <a:gd name="T3" fmla="*/ 2 h 4"/>
                    <a:gd name="T4" fmla="*/ 6 w 6"/>
                    <a:gd name="T5" fmla="*/ 4 h 4"/>
                  </a:gdLst>
                  <a:ahLst/>
                  <a:cxnLst>
                    <a:cxn ang="0">
                      <a:pos x="T0" y="T1"/>
                    </a:cxn>
                    <a:cxn ang="0">
                      <a:pos x="T2" y="T3"/>
                    </a:cxn>
                    <a:cxn ang="0">
                      <a:pos x="T4" y="T5"/>
                    </a:cxn>
                  </a:cxnLst>
                  <a:rect l="0" t="0" r="r" b="b"/>
                  <a:pathLst>
                    <a:path w="6" h="4">
                      <a:moveTo>
                        <a:pt x="6" y="0"/>
                      </a:moveTo>
                      <a:lnTo>
                        <a:pt x="0" y="2"/>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1" name="Freeform 4203">
                  <a:extLst>
                    <a:ext uri="{FF2B5EF4-FFF2-40B4-BE49-F238E27FC236}">
                      <a16:creationId xmlns:a16="http://schemas.microsoft.com/office/drawing/2014/main" id="{8761039B-53C0-4814-B826-480318BA4D4D}"/>
                    </a:ext>
                  </a:extLst>
                </p:cNvPr>
                <p:cNvSpPr>
                  <a:spLocks/>
                </p:cNvSpPr>
                <p:nvPr/>
              </p:nvSpPr>
              <p:spPr bwMode="auto">
                <a:xfrm>
                  <a:off x="4815" y="2136"/>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2" name="Freeform 4204">
                  <a:extLst>
                    <a:ext uri="{FF2B5EF4-FFF2-40B4-BE49-F238E27FC236}">
                      <a16:creationId xmlns:a16="http://schemas.microsoft.com/office/drawing/2014/main" id="{AA4E02AE-C95D-48AC-9FE1-3EBBE17D87E5}"/>
                    </a:ext>
                  </a:extLst>
                </p:cNvPr>
                <p:cNvSpPr>
                  <a:spLocks/>
                </p:cNvSpPr>
                <p:nvPr/>
              </p:nvSpPr>
              <p:spPr bwMode="auto">
                <a:xfrm>
                  <a:off x="4815" y="2164"/>
                  <a:ext cx="3" cy="3"/>
                </a:xfrm>
                <a:custGeom>
                  <a:avLst/>
                  <a:gdLst>
                    <a:gd name="T0" fmla="*/ 3 w 3"/>
                    <a:gd name="T1" fmla="*/ 2 h 3"/>
                    <a:gd name="T2" fmla="*/ 0 w 3"/>
                    <a:gd name="T3" fmla="*/ 0 h 3"/>
                    <a:gd name="T4" fmla="*/ 1 w 3"/>
                    <a:gd name="T5" fmla="*/ 3 h 3"/>
                  </a:gdLst>
                  <a:ahLst/>
                  <a:cxnLst>
                    <a:cxn ang="0">
                      <a:pos x="T0" y="T1"/>
                    </a:cxn>
                    <a:cxn ang="0">
                      <a:pos x="T2" y="T3"/>
                    </a:cxn>
                    <a:cxn ang="0">
                      <a:pos x="T4" y="T5"/>
                    </a:cxn>
                  </a:cxnLst>
                  <a:rect l="0" t="0" r="r" b="b"/>
                  <a:pathLst>
                    <a:path w="3" h="3">
                      <a:moveTo>
                        <a:pt x="3"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3" name="Freeform 4205">
                  <a:extLst>
                    <a:ext uri="{FF2B5EF4-FFF2-40B4-BE49-F238E27FC236}">
                      <a16:creationId xmlns:a16="http://schemas.microsoft.com/office/drawing/2014/main" id="{9507F385-C818-4835-957D-773E8BD1CC87}"/>
                    </a:ext>
                  </a:extLst>
                </p:cNvPr>
                <p:cNvSpPr>
                  <a:spLocks/>
                </p:cNvSpPr>
                <p:nvPr/>
              </p:nvSpPr>
              <p:spPr bwMode="auto">
                <a:xfrm>
                  <a:off x="4815" y="2193"/>
                  <a:ext cx="3" cy="5"/>
                </a:xfrm>
                <a:custGeom>
                  <a:avLst/>
                  <a:gdLst>
                    <a:gd name="T0" fmla="*/ 3 w 3"/>
                    <a:gd name="T1" fmla="*/ 4 h 5"/>
                    <a:gd name="T2" fmla="*/ 0 w 3"/>
                    <a:gd name="T3" fmla="*/ 0 h 5"/>
                    <a:gd name="T4" fmla="*/ 1 w 3"/>
                    <a:gd name="T5" fmla="*/ 5 h 5"/>
                  </a:gdLst>
                  <a:ahLst/>
                  <a:cxnLst>
                    <a:cxn ang="0">
                      <a:pos x="T0" y="T1"/>
                    </a:cxn>
                    <a:cxn ang="0">
                      <a:pos x="T2" y="T3"/>
                    </a:cxn>
                    <a:cxn ang="0">
                      <a:pos x="T4" y="T5"/>
                    </a:cxn>
                  </a:cxnLst>
                  <a:rect l="0" t="0" r="r" b="b"/>
                  <a:pathLst>
                    <a:path w="3" h="5">
                      <a:moveTo>
                        <a:pt x="3"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4" name="Freeform 4206">
                  <a:extLst>
                    <a:ext uri="{FF2B5EF4-FFF2-40B4-BE49-F238E27FC236}">
                      <a16:creationId xmlns:a16="http://schemas.microsoft.com/office/drawing/2014/main" id="{FAFEF88A-9204-478F-8A07-83924DB727BA}"/>
                    </a:ext>
                  </a:extLst>
                </p:cNvPr>
                <p:cNvSpPr>
                  <a:spLocks/>
                </p:cNvSpPr>
                <p:nvPr/>
              </p:nvSpPr>
              <p:spPr bwMode="auto">
                <a:xfrm>
                  <a:off x="4815" y="2222"/>
                  <a:ext cx="3" cy="7"/>
                </a:xfrm>
                <a:custGeom>
                  <a:avLst/>
                  <a:gdLst>
                    <a:gd name="T0" fmla="*/ 3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3" y="7"/>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5" name="Freeform 4207">
                  <a:extLst>
                    <a:ext uri="{FF2B5EF4-FFF2-40B4-BE49-F238E27FC236}">
                      <a16:creationId xmlns:a16="http://schemas.microsoft.com/office/drawing/2014/main" id="{4DF84568-AFE8-44B9-89E6-B2B231F19F8E}"/>
                    </a:ext>
                  </a:extLst>
                </p:cNvPr>
                <p:cNvSpPr>
                  <a:spLocks/>
                </p:cNvSpPr>
                <p:nvPr/>
              </p:nvSpPr>
              <p:spPr bwMode="auto">
                <a:xfrm>
                  <a:off x="4815" y="2250"/>
                  <a:ext cx="5" cy="10"/>
                </a:xfrm>
                <a:custGeom>
                  <a:avLst/>
                  <a:gdLst>
                    <a:gd name="T0" fmla="*/ 5 w 5"/>
                    <a:gd name="T1" fmla="*/ 9 h 10"/>
                    <a:gd name="T2" fmla="*/ 0 w 5"/>
                    <a:gd name="T3" fmla="*/ 0 h 10"/>
                    <a:gd name="T4" fmla="*/ 0 w 5"/>
                    <a:gd name="T5" fmla="*/ 10 h 10"/>
                  </a:gdLst>
                  <a:ahLst/>
                  <a:cxnLst>
                    <a:cxn ang="0">
                      <a:pos x="T0" y="T1"/>
                    </a:cxn>
                    <a:cxn ang="0">
                      <a:pos x="T2" y="T3"/>
                    </a:cxn>
                    <a:cxn ang="0">
                      <a:pos x="T4" y="T5"/>
                    </a:cxn>
                  </a:cxnLst>
                  <a:rect l="0" t="0" r="r" b="b"/>
                  <a:pathLst>
                    <a:path w="5" h="10">
                      <a:moveTo>
                        <a:pt x="5" y="9"/>
                      </a:moveTo>
                      <a:lnTo>
                        <a:pt x="0"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6" name="Freeform 4208">
                  <a:extLst>
                    <a:ext uri="{FF2B5EF4-FFF2-40B4-BE49-F238E27FC236}">
                      <a16:creationId xmlns:a16="http://schemas.microsoft.com/office/drawing/2014/main" id="{8F7E03E2-CA06-4B0A-AF26-BECA8EACC6E3}"/>
                    </a:ext>
                  </a:extLst>
                </p:cNvPr>
                <p:cNvSpPr>
                  <a:spLocks/>
                </p:cNvSpPr>
                <p:nvPr/>
              </p:nvSpPr>
              <p:spPr bwMode="auto">
                <a:xfrm>
                  <a:off x="4815" y="2279"/>
                  <a:ext cx="8" cy="9"/>
                </a:xfrm>
                <a:custGeom>
                  <a:avLst/>
                  <a:gdLst>
                    <a:gd name="T0" fmla="*/ 8 w 8"/>
                    <a:gd name="T1" fmla="*/ 7 h 9"/>
                    <a:gd name="T2" fmla="*/ 0 w 8"/>
                    <a:gd name="T3" fmla="*/ 0 h 9"/>
                    <a:gd name="T4" fmla="*/ 4 w 8"/>
                    <a:gd name="T5" fmla="*/ 9 h 9"/>
                  </a:gdLst>
                  <a:ahLst/>
                  <a:cxnLst>
                    <a:cxn ang="0">
                      <a:pos x="T0" y="T1"/>
                    </a:cxn>
                    <a:cxn ang="0">
                      <a:pos x="T2" y="T3"/>
                    </a:cxn>
                    <a:cxn ang="0">
                      <a:pos x="T4" y="T5"/>
                    </a:cxn>
                  </a:cxnLst>
                  <a:rect l="0" t="0" r="r" b="b"/>
                  <a:pathLst>
                    <a:path w="8" h="9">
                      <a:moveTo>
                        <a:pt x="8" y="7"/>
                      </a:moveTo>
                      <a:lnTo>
                        <a:pt x="0" y="0"/>
                      </a:lnTo>
                      <a:lnTo>
                        <a:pt x="4"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7" name="Freeform 4209">
                  <a:extLst>
                    <a:ext uri="{FF2B5EF4-FFF2-40B4-BE49-F238E27FC236}">
                      <a16:creationId xmlns:a16="http://schemas.microsoft.com/office/drawing/2014/main" id="{866C8D96-658D-4BBF-BF43-534A9AC53D26}"/>
                    </a:ext>
                  </a:extLst>
                </p:cNvPr>
                <p:cNvSpPr>
                  <a:spLocks/>
                </p:cNvSpPr>
                <p:nvPr/>
              </p:nvSpPr>
              <p:spPr bwMode="auto">
                <a:xfrm>
                  <a:off x="4815" y="2308"/>
                  <a:ext cx="8" cy="7"/>
                </a:xfrm>
                <a:custGeom>
                  <a:avLst/>
                  <a:gdLst>
                    <a:gd name="T0" fmla="*/ 8 w 8"/>
                    <a:gd name="T1" fmla="*/ 4 h 7"/>
                    <a:gd name="T2" fmla="*/ 0 w 8"/>
                    <a:gd name="T3" fmla="*/ 0 h 7"/>
                    <a:gd name="T4" fmla="*/ 5 w 8"/>
                    <a:gd name="T5" fmla="*/ 7 h 7"/>
                  </a:gdLst>
                  <a:ahLst/>
                  <a:cxnLst>
                    <a:cxn ang="0">
                      <a:pos x="T0" y="T1"/>
                    </a:cxn>
                    <a:cxn ang="0">
                      <a:pos x="T2" y="T3"/>
                    </a:cxn>
                    <a:cxn ang="0">
                      <a:pos x="T4" y="T5"/>
                    </a:cxn>
                  </a:cxnLst>
                  <a:rect l="0" t="0" r="r" b="b"/>
                  <a:pathLst>
                    <a:path w="8" h="7">
                      <a:moveTo>
                        <a:pt x="8" y="4"/>
                      </a:moveTo>
                      <a:lnTo>
                        <a:pt x="0" y="0"/>
                      </a:lnTo>
                      <a:lnTo>
                        <a:pt x="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8" name="Freeform 4210">
                  <a:extLst>
                    <a:ext uri="{FF2B5EF4-FFF2-40B4-BE49-F238E27FC236}">
                      <a16:creationId xmlns:a16="http://schemas.microsoft.com/office/drawing/2014/main" id="{1F3E24BB-3FCA-44AD-9ECD-5125A19484C1}"/>
                    </a:ext>
                  </a:extLst>
                </p:cNvPr>
                <p:cNvSpPr>
                  <a:spLocks/>
                </p:cNvSpPr>
                <p:nvPr/>
              </p:nvSpPr>
              <p:spPr bwMode="auto">
                <a:xfrm>
                  <a:off x="4815" y="2337"/>
                  <a:ext cx="7" cy="6"/>
                </a:xfrm>
                <a:custGeom>
                  <a:avLst/>
                  <a:gdLst>
                    <a:gd name="T0" fmla="*/ 7 w 7"/>
                    <a:gd name="T1" fmla="*/ 2 h 6"/>
                    <a:gd name="T2" fmla="*/ 0 w 7"/>
                    <a:gd name="T3" fmla="*/ 0 h 6"/>
                    <a:gd name="T4" fmla="*/ 5 w 7"/>
                    <a:gd name="T5" fmla="*/ 6 h 6"/>
                  </a:gdLst>
                  <a:ahLst/>
                  <a:cxnLst>
                    <a:cxn ang="0">
                      <a:pos x="T0" y="T1"/>
                    </a:cxn>
                    <a:cxn ang="0">
                      <a:pos x="T2" y="T3"/>
                    </a:cxn>
                    <a:cxn ang="0">
                      <a:pos x="T4" y="T5"/>
                    </a:cxn>
                  </a:cxnLst>
                  <a:rect l="0" t="0" r="r" b="b"/>
                  <a:pathLst>
                    <a:path w="7" h="6">
                      <a:moveTo>
                        <a:pt x="7" y="2"/>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9" name="Freeform 4211">
                  <a:extLst>
                    <a:ext uri="{FF2B5EF4-FFF2-40B4-BE49-F238E27FC236}">
                      <a16:creationId xmlns:a16="http://schemas.microsoft.com/office/drawing/2014/main" id="{CFFDEF35-32B2-431C-8018-9A33E3B90CDB}"/>
                    </a:ext>
                  </a:extLst>
                </p:cNvPr>
                <p:cNvSpPr>
                  <a:spLocks/>
                </p:cNvSpPr>
                <p:nvPr/>
              </p:nvSpPr>
              <p:spPr bwMode="auto">
                <a:xfrm>
                  <a:off x="4815" y="2365"/>
                  <a:ext cx="7" cy="7"/>
                </a:xfrm>
                <a:custGeom>
                  <a:avLst/>
                  <a:gdLst>
                    <a:gd name="T0" fmla="*/ 7 w 7"/>
                    <a:gd name="T1" fmla="*/ 4 h 7"/>
                    <a:gd name="T2" fmla="*/ 0 w 7"/>
                    <a:gd name="T3" fmla="*/ 0 h 7"/>
                    <a:gd name="T4" fmla="*/ 4 w 7"/>
                    <a:gd name="T5" fmla="*/ 7 h 7"/>
                  </a:gdLst>
                  <a:ahLst/>
                  <a:cxnLst>
                    <a:cxn ang="0">
                      <a:pos x="T0" y="T1"/>
                    </a:cxn>
                    <a:cxn ang="0">
                      <a:pos x="T2" y="T3"/>
                    </a:cxn>
                    <a:cxn ang="0">
                      <a:pos x="T4" y="T5"/>
                    </a:cxn>
                  </a:cxnLst>
                  <a:rect l="0" t="0" r="r" b="b"/>
                  <a:pathLst>
                    <a:path w="7" h="7">
                      <a:moveTo>
                        <a:pt x="7" y="4"/>
                      </a:moveTo>
                      <a:lnTo>
                        <a:pt x="0" y="0"/>
                      </a:lnTo>
                      <a:lnTo>
                        <a:pt x="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0" name="Freeform 4212">
                  <a:extLst>
                    <a:ext uri="{FF2B5EF4-FFF2-40B4-BE49-F238E27FC236}">
                      <a16:creationId xmlns:a16="http://schemas.microsoft.com/office/drawing/2014/main" id="{557DF186-41D4-4235-92DF-EC191B04E54A}"/>
                    </a:ext>
                  </a:extLst>
                </p:cNvPr>
                <p:cNvSpPr>
                  <a:spLocks/>
                </p:cNvSpPr>
                <p:nvPr/>
              </p:nvSpPr>
              <p:spPr bwMode="auto">
                <a:xfrm>
                  <a:off x="4815" y="2394"/>
                  <a:ext cx="6" cy="5"/>
                </a:xfrm>
                <a:custGeom>
                  <a:avLst/>
                  <a:gdLst>
                    <a:gd name="T0" fmla="*/ 6 w 6"/>
                    <a:gd name="T1" fmla="*/ 2 h 5"/>
                    <a:gd name="T2" fmla="*/ 0 w 6"/>
                    <a:gd name="T3" fmla="*/ 0 h 5"/>
                    <a:gd name="T4" fmla="*/ 4 w 6"/>
                    <a:gd name="T5" fmla="*/ 5 h 5"/>
                  </a:gdLst>
                  <a:ahLst/>
                  <a:cxnLst>
                    <a:cxn ang="0">
                      <a:pos x="T0" y="T1"/>
                    </a:cxn>
                    <a:cxn ang="0">
                      <a:pos x="T2" y="T3"/>
                    </a:cxn>
                    <a:cxn ang="0">
                      <a:pos x="T4" y="T5"/>
                    </a:cxn>
                  </a:cxnLst>
                  <a:rect l="0" t="0" r="r" b="b"/>
                  <a:pathLst>
                    <a:path w="6" h="5">
                      <a:moveTo>
                        <a:pt x="6" y="2"/>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1" name="Freeform 4213">
                  <a:extLst>
                    <a:ext uri="{FF2B5EF4-FFF2-40B4-BE49-F238E27FC236}">
                      <a16:creationId xmlns:a16="http://schemas.microsoft.com/office/drawing/2014/main" id="{EB5EEADD-78E9-4236-9CE0-94EB4120FF57}"/>
                    </a:ext>
                  </a:extLst>
                </p:cNvPr>
                <p:cNvSpPr>
                  <a:spLocks/>
                </p:cNvSpPr>
                <p:nvPr/>
              </p:nvSpPr>
              <p:spPr bwMode="auto">
                <a:xfrm>
                  <a:off x="4815" y="2423"/>
                  <a:ext cx="7" cy="5"/>
                </a:xfrm>
                <a:custGeom>
                  <a:avLst/>
                  <a:gdLst>
                    <a:gd name="T0" fmla="*/ 7 w 7"/>
                    <a:gd name="T1" fmla="*/ 2 h 5"/>
                    <a:gd name="T2" fmla="*/ 0 w 7"/>
                    <a:gd name="T3" fmla="*/ 0 h 5"/>
                    <a:gd name="T4" fmla="*/ 6 w 7"/>
                    <a:gd name="T5" fmla="*/ 5 h 5"/>
                  </a:gdLst>
                  <a:ahLst/>
                  <a:cxnLst>
                    <a:cxn ang="0">
                      <a:pos x="T0" y="T1"/>
                    </a:cxn>
                    <a:cxn ang="0">
                      <a:pos x="T2" y="T3"/>
                    </a:cxn>
                    <a:cxn ang="0">
                      <a:pos x="T4" y="T5"/>
                    </a:cxn>
                  </a:cxnLst>
                  <a:rect l="0" t="0" r="r" b="b"/>
                  <a:pathLst>
                    <a:path w="7" h="5">
                      <a:moveTo>
                        <a:pt x="7" y="2"/>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2" name="Freeform 4214">
                  <a:extLst>
                    <a:ext uri="{FF2B5EF4-FFF2-40B4-BE49-F238E27FC236}">
                      <a16:creationId xmlns:a16="http://schemas.microsoft.com/office/drawing/2014/main" id="{5F4259B1-B73A-474D-A432-11164DD2F54E}"/>
                    </a:ext>
                  </a:extLst>
                </p:cNvPr>
                <p:cNvSpPr>
                  <a:spLocks/>
                </p:cNvSpPr>
                <p:nvPr/>
              </p:nvSpPr>
              <p:spPr bwMode="auto">
                <a:xfrm>
                  <a:off x="4815" y="2452"/>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3" name="Freeform 4215">
                  <a:extLst>
                    <a:ext uri="{FF2B5EF4-FFF2-40B4-BE49-F238E27FC236}">
                      <a16:creationId xmlns:a16="http://schemas.microsoft.com/office/drawing/2014/main" id="{A85CE054-C6C0-49D7-A1A7-67DBE9A1367E}"/>
                    </a:ext>
                  </a:extLst>
                </p:cNvPr>
                <p:cNvSpPr>
                  <a:spLocks/>
                </p:cNvSpPr>
                <p:nvPr/>
              </p:nvSpPr>
              <p:spPr bwMode="auto">
                <a:xfrm>
                  <a:off x="4815" y="2480"/>
                  <a:ext cx="6" cy="4"/>
                </a:xfrm>
                <a:custGeom>
                  <a:avLst/>
                  <a:gdLst>
                    <a:gd name="T0" fmla="*/ 6 w 6"/>
                    <a:gd name="T1" fmla="*/ 1 h 4"/>
                    <a:gd name="T2" fmla="*/ 0 w 6"/>
                    <a:gd name="T3" fmla="*/ 0 h 4"/>
                    <a:gd name="T4" fmla="*/ 4 w 6"/>
                    <a:gd name="T5" fmla="*/ 4 h 4"/>
                  </a:gdLst>
                  <a:ahLst/>
                  <a:cxnLst>
                    <a:cxn ang="0">
                      <a:pos x="T0" y="T1"/>
                    </a:cxn>
                    <a:cxn ang="0">
                      <a:pos x="T2" y="T3"/>
                    </a:cxn>
                    <a:cxn ang="0">
                      <a:pos x="T4" y="T5"/>
                    </a:cxn>
                  </a:cxnLst>
                  <a:rect l="0" t="0" r="r" b="b"/>
                  <a:pathLst>
                    <a:path w="6" h="4">
                      <a:moveTo>
                        <a:pt x="6" y="1"/>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4" name="Freeform 4216">
                  <a:extLst>
                    <a:ext uri="{FF2B5EF4-FFF2-40B4-BE49-F238E27FC236}">
                      <a16:creationId xmlns:a16="http://schemas.microsoft.com/office/drawing/2014/main" id="{C9350861-48C3-4532-9E4A-9DF82F5C6BDC}"/>
                    </a:ext>
                  </a:extLst>
                </p:cNvPr>
                <p:cNvSpPr>
                  <a:spLocks/>
                </p:cNvSpPr>
                <p:nvPr/>
              </p:nvSpPr>
              <p:spPr bwMode="auto">
                <a:xfrm>
                  <a:off x="4815" y="2509"/>
                  <a:ext cx="5" cy="4"/>
                </a:xfrm>
                <a:custGeom>
                  <a:avLst/>
                  <a:gdLst>
                    <a:gd name="T0" fmla="*/ 5 w 5"/>
                    <a:gd name="T1" fmla="*/ 2 h 4"/>
                    <a:gd name="T2" fmla="*/ 0 w 5"/>
                    <a:gd name="T3" fmla="*/ 0 h 4"/>
                    <a:gd name="T4" fmla="*/ 4 w 5"/>
                    <a:gd name="T5" fmla="*/ 4 h 4"/>
                  </a:gdLst>
                  <a:ahLst/>
                  <a:cxnLst>
                    <a:cxn ang="0">
                      <a:pos x="T0" y="T1"/>
                    </a:cxn>
                    <a:cxn ang="0">
                      <a:pos x="T2" y="T3"/>
                    </a:cxn>
                    <a:cxn ang="0">
                      <a:pos x="T4" y="T5"/>
                    </a:cxn>
                  </a:cxnLst>
                  <a:rect l="0" t="0" r="r" b="b"/>
                  <a:pathLst>
                    <a:path w="5" h="4">
                      <a:moveTo>
                        <a:pt x="5"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5" name="Freeform 4217">
                  <a:extLst>
                    <a:ext uri="{FF2B5EF4-FFF2-40B4-BE49-F238E27FC236}">
                      <a16:creationId xmlns:a16="http://schemas.microsoft.com/office/drawing/2014/main" id="{B2B5A8C0-1151-403B-B717-886C20AB8B23}"/>
                    </a:ext>
                  </a:extLst>
                </p:cNvPr>
                <p:cNvSpPr>
                  <a:spLocks/>
                </p:cNvSpPr>
                <p:nvPr/>
              </p:nvSpPr>
              <p:spPr bwMode="auto">
                <a:xfrm>
                  <a:off x="4815" y="253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6" name="Freeform 4218">
                  <a:extLst>
                    <a:ext uri="{FF2B5EF4-FFF2-40B4-BE49-F238E27FC236}">
                      <a16:creationId xmlns:a16="http://schemas.microsoft.com/office/drawing/2014/main" id="{4ADAA8DF-29A9-4C30-880D-CD04827BFE9E}"/>
                    </a:ext>
                  </a:extLst>
                </p:cNvPr>
                <p:cNvSpPr>
                  <a:spLocks/>
                </p:cNvSpPr>
                <p:nvPr/>
              </p:nvSpPr>
              <p:spPr bwMode="auto">
                <a:xfrm>
                  <a:off x="4815" y="256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7" name="Freeform 4219">
                  <a:extLst>
                    <a:ext uri="{FF2B5EF4-FFF2-40B4-BE49-F238E27FC236}">
                      <a16:creationId xmlns:a16="http://schemas.microsoft.com/office/drawing/2014/main" id="{761916F4-DCFA-474D-9165-133351788848}"/>
                    </a:ext>
                  </a:extLst>
                </p:cNvPr>
                <p:cNvSpPr>
                  <a:spLocks/>
                </p:cNvSpPr>
                <p:nvPr/>
              </p:nvSpPr>
              <p:spPr bwMode="auto">
                <a:xfrm>
                  <a:off x="4813" y="2595"/>
                  <a:ext cx="2" cy="1"/>
                </a:xfrm>
                <a:custGeom>
                  <a:avLst/>
                  <a:gdLst>
                    <a:gd name="T0" fmla="*/ 1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1" y="1"/>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8" name="Freeform 4220">
                  <a:extLst>
                    <a:ext uri="{FF2B5EF4-FFF2-40B4-BE49-F238E27FC236}">
                      <a16:creationId xmlns:a16="http://schemas.microsoft.com/office/drawing/2014/main" id="{8DA354CD-1887-4AE4-A24E-12115CB64E08}"/>
                    </a:ext>
                  </a:extLst>
                </p:cNvPr>
                <p:cNvSpPr>
                  <a:spLocks/>
                </p:cNvSpPr>
                <p:nvPr/>
              </p:nvSpPr>
              <p:spPr bwMode="auto">
                <a:xfrm>
                  <a:off x="4843" y="1704"/>
                  <a:ext cx="1" cy="1"/>
                </a:xfrm>
                <a:custGeom>
                  <a:avLst/>
                  <a:gdLst>
                    <a:gd name="T0" fmla="*/ 0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0" y="0"/>
                      </a:moveTo>
                      <a:lnTo>
                        <a:pt x="1"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9" name="Freeform 4221">
                  <a:extLst>
                    <a:ext uri="{FF2B5EF4-FFF2-40B4-BE49-F238E27FC236}">
                      <a16:creationId xmlns:a16="http://schemas.microsoft.com/office/drawing/2014/main" id="{71C81155-58A0-4B3D-99FA-79D6887403D1}"/>
                    </a:ext>
                  </a:extLst>
                </p:cNvPr>
                <p:cNvSpPr>
                  <a:spLocks/>
                </p:cNvSpPr>
                <p:nvPr/>
              </p:nvSpPr>
              <p:spPr bwMode="auto">
                <a:xfrm>
                  <a:off x="4844" y="173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0" name="Freeform 4222">
                  <a:extLst>
                    <a:ext uri="{FF2B5EF4-FFF2-40B4-BE49-F238E27FC236}">
                      <a16:creationId xmlns:a16="http://schemas.microsoft.com/office/drawing/2014/main" id="{457F1A8F-75A5-4E95-8B9C-64533F3C4401}"/>
                    </a:ext>
                  </a:extLst>
                </p:cNvPr>
                <p:cNvSpPr>
                  <a:spLocks/>
                </p:cNvSpPr>
                <p:nvPr/>
              </p:nvSpPr>
              <p:spPr bwMode="auto">
                <a:xfrm>
                  <a:off x="4843" y="1762"/>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1" name="Freeform 4223">
                  <a:extLst>
                    <a:ext uri="{FF2B5EF4-FFF2-40B4-BE49-F238E27FC236}">
                      <a16:creationId xmlns:a16="http://schemas.microsoft.com/office/drawing/2014/main" id="{23B9EDBE-7255-4B1A-BE3D-84456FB44A75}"/>
                    </a:ext>
                  </a:extLst>
                </p:cNvPr>
                <p:cNvSpPr>
                  <a:spLocks/>
                </p:cNvSpPr>
                <p:nvPr/>
              </p:nvSpPr>
              <p:spPr bwMode="auto">
                <a:xfrm>
                  <a:off x="4840" y="1791"/>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2" name="Freeform 4224">
                  <a:extLst>
                    <a:ext uri="{FF2B5EF4-FFF2-40B4-BE49-F238E27FC236}">
                      <a16:creationId xmlns:a16="http://schemas.microsoft.com/office/drawing/2014/main" id="{83D7CD2A-A864-4FB2-AB0E-B7E7CF989082}"/>
                    </a:ext>
                  </a:extLst>
                </p:cNvPr>
                <p:cNvSpPr>
                  <a:spLocks/>
                </p:cNvSpPr>
                <p:nvPr/>
              </p:nvSpPr>
              <p:spPr bwMode="auto">
                <a:xfrm>
                  <a:off x="4840" y="1818"/>
                  <a:ext cx="4" cy="2"/>
                </a:xfrm>
                <a:custGeom>
                  <a:avLst/>
                  <a:gdLst>
                    <a:gd name="T0" fmla="*/ 0 w 4"/>
                    <a:gd name="T1" fmla="*/ 1 h 2"/>
                    <a:gd name="T2" fmla="*/ 4 w 4"/>
                    <a:gd name="T3" fmla="*/ 2 h 2"/>
                    <a:gd name="T4" fmla="*/ 1 w 4"/>
                    <a:gd name="T5" fmla="*/ 0 h 2"/>
                  </a:gdLst>
                  <a:ahLst/>
                  <a:cxnLst>
                    <a:cxn ang="0">
                      <a:pos x="T0" y="T1"/>
                    </a:cxn>
                    <a:cxn ang="0">
                      <a:pos x="T2" y="T3"/>
                    </a:cxn>
                    <a:cxn ang="0">
                      <a:pos x="T4" y="T5"/>
                    </a:cxn>
                  </a:cxnLst>
                  <a:rect l="0" t="0" r="r" b="b"/>
                  <a:pathLst>
                    <a:path w="4" h="2">
                      <a:moveTo>
                        <a:pt x="0" y="1"/>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3" name="Freeform 4225">
                  <a:extLst>
                    <a:ext uri="{FF2B5EF4-FFF2-40B4-BE49-F238E27FC236}">
                      <a16:creationId xmlns:a16="http://schemas.microsoft.com/office/drawing/2014/main" id="{A4EC018A-6059-4CE4-A813-C24C6CB24DD9}"/>
                    </a:ext>
                  </a:extLst>
                </p:cNvPr>
                <p:cNvSpPr>
                  <a:spLocks/>
                </p:cNvSpPr>
                <p:nvPr/>
              </p:nvSpPr>
              <p:spPr bwMode="auto">
                <a:xfrm>
                  <a:off x="4842" y="1846"/>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427">
                <a:extLst>
                  <a:ext uri="{FF2B5EF4-FFF2-40B4-BE49-F238E27FC236}">
                    <a16:creationId xmlns:a16="http://schemas.microsoft.com/office/drawing/2014/main" id="{12A9B233-45A2-49B5-AE97-4CA2A8DEADDC}"/>
                  </a:ext>
                </a:extLst>
              </p:cNvPr>
              <p:cNvGrpSpPr>
                <a:grpSpLocks/>
              </p:cNvGrpSpPr>
              <p:nvPr/>
            </p:nvGrpSpPr>
            <p:grpSpPr bwMode="auto">
              <a:xfrm>
                <a:off x="4841" y="1703"/>
                <a:ext cx="183" cy="895"/>
                <a:chOff x="4841" y="1703"/>
                <a:chExt cx="183" cy="895"/>
              </a:xfrm>
            </p:grpSpPr>
            <p:sp>
              <p:nvSpPr>
                <p:cNvPr id="1784" name="Freeform 4227">
                  <a:extLst>
                    <a:ext uri="{FF2B5EF4-FFF2-40B4-BE49-F238E27FC236}">
                      <a16:creationId xmlns:a16="http://schemas.microsoft.com/office/drawing/2014/main" id="{034B94A9-7FE4-47B5-B008-0B7FDF84EBAB}"/>
                    </a:ext>
                  </a:extLst>
                </p:cNvPr>
                <p:cNvSpPr>
                  <a:spLocks/>
                </p:cNvSpPr>
                <p:nvPr/>
              </p:nvSpPr>
              <p:spPr bwMode="auto">
                <a:xfrm>
                  <a:off x="4842" y="1875"/>
                  <a:ext cx="2" cy="2"/>
                </a:xfrm>
                <a:custGeom>
                  <a:avLst/>
                  <a:gdLst>
                    <a:gd name="T0" fmla="*/ 0 w 2"/>
                    <a:gd name="T1" fmla="*/ 0 h 2"/>
                    <a:gd name="T2" fmla="*/ 2 w 2"/>
                    <a:gd name="T3" fmla="*/ 2 h 2"/>
                    <a:gd name="T4" fmla="*/ 2 w 2"/>
                    <a:gd name="T5" fmla="*/ 0 h 2"/>
                  </a:gdLst>
                  <a:ahLst/>
                  <a:cxnLst>
                    <a:cxn ang="0">
                      <a:pos x="T0" y="T1"/>
                    </a:cxn>
                    <a:cxn ang="0">
                      <a:pos x="T2" y="T3"/>
                    </a:cxn>
                    <a:cxn ang="0">
                      <a:pos x="T4" y="T5"/>
                    </a:cxn>
                  </a:cxnLst>
                  <a:rect l="0" t="0" r="r" b="b"/>
                  <a:pathLst>
                    <a:path w="2" h="2">
                      <a:moveTo>
                        <a:pt x="0" y="0"/>
                      </a:moveTo>
                      <a:lnTo>
                        <a:pt x="2"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5" name="Freeform 4228">
                  <a:extLst>
                    <a:ext uri="{FF2B5EF4-FFF2-40B4-BE49-F238E27FC236}">
                      <a16:creationId xmlns:a16="http://schemas.microsoft.com/office/drawing/2014/main" id="{C7CB18D1-489B-4302-95D6-0C82FB65BCF8}"/>
                    </a:ext>
                  </a:extLst>
                </p:cNvPr>
                <p:cNvSpPr>
                  <a:spLocks/>
                </p:cNvSpPr>
                <p:nvPr/>
              </p:nvSpPr>
              <p:spPr bwMode="auto">
                <a:xfrm>
                  <a:off x="4844" y="190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6" name="Freeform 4229">
                  <a:extLst>
                    <a:ext uri="{FF2B5EF4-FFF2-40B4-BE49-F238E27FC236}">
                      <a16:creationId xmlns:a16="http://schemas.microsoft.com/office/drawing/2014/main" id="{DC04803C-B73D-48E1-8832-ABA05F0D009E}"/>
                    </a:ext>
                  </a:extLst>
                </p:cNvPr>
                <p:cNvSpPr>
                  <a:spLocks/>
                </p:cNvSpPr>
                <p:nvPr/>
              </p:nvSpPr>
              <p:spPr bwMode="auto">
                <a:xfrm>
                  <a:off x="4841" y="1934"/>
                  <a:ext cx="3" cy="1"/>
                </a:xfrm>
                <a:custGeom>
                  <a:avLst/>
                  <a:gdLst>
                    <a:gd name="T0" fmla="*/ 0 w 3"/>
                    <a:gd name="T1" fmla="*/ 1 h 1"/>
                    <a:gd name="T2" fmla="*/ 3 w 3"/>
                    <a:gd name="T3" fmla="*/ 1 h 1"/>
                    <a:gd name="T4" fmla="*/ 1 w 3"/>
                    <a:gd name="T5" fmla="*/ 0 h 1"/>
                  </a:gdLst>
                  <a:ahLst/>
                  <a:cxnLst>
                    <a:cxn ang="0">
                      <a:pos x="T0" y="T1"/>
                    </a:cxn>
                    <a:cxn ang="0">
                      <a:pos x="T2" y="T3"/>
                    </a:cxn>
                    <a:cxn ang="0">
                      <a:pos x="T4" y="T5"/>
                    </a:cxn>
                  </a:cxnLst>
                  <a:rect l="0" t="0" r="r" b="b"/>
                  <a:pathLst>
                    <a:path w="3" h="1">
                      <a:moveTo>
                        <a:pt x="0" y="1"/>
                      </a:moveTo>
                      <a:lnTo>
                        <a:pt x="3"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7" name="Freeform 4230">
                  <a:extLst>
                    <a:ext uri="{FF2B5EF4-FFF2-40B4-BE49-F238E27FC236}">
                      <a16:creationId xmlns:a16="http://schemas.microsoft.com/office/drawing/2014/main" id="{4A34A967-1233-46B1-8471-563B7E8B173E}"/>
                    </a:ext>
                  </a:extLst>
                </p:cNvPr>
                <p:cNvSpPr>
                  <a:spLocks/>
                </p:cNvSpPr>
                <p:nvPr/>
              </p:nvSpPr>
              <p:spPr bwMode="auto">
                <a:xfrm>
                  <a:off x="4844" y="1963"/>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8" name="Freeform 4231">
                  <a:extLst>
                    <a:ext uri="{FF2B5EF4-FFF2-40B4-BE49-F238E27FC236}">
                      <a16:creationId xmlns:a16="http://schemas.microsoft.com/office/drawing/2014/main" id="{A0A7A8A0-1FEE-4911-BB12-3C9F72313DE1}"/>
                    </a:ext>
                  </a:extLst>
                </p:cNvPr>
                <p:cNvSpPr>
                  <a:spLocks/>
                </p:cNvSpPr>
                <p:nvPr/>
              </p:nvSpPr>
              <p:spPr bwMode="auto">
                <a:xfrm>
                  <a:off x="4844" y="1989"/>
                  <a:ext cx="6" cy="4"/>
                </a:xfrm>
                <a:custGeom>
                  <a:avLst/>
                  <a:gdLst>
                    <a:gd name="T0" fmla="*/ 5 w 6"/>
                    <a:gd name="T1" fmla="*/ 0 h 4"/>
                    <a:gd name="T2" fmla="*/ 0 w 6"/>
                    <a:gd name="T3" fmla="*/ 3 h 4"/>
                    <a:gd name="T4" fmla="*/ 6 w 6"/>
                    <a:gd name="T5" fmla="*/ 4 h 4"/>
                  </a:gdLst>
                  <a:ahLst/>
                  <a:cxnLst>
                    <a:cxn ang="0">
                      <a:pos x="T0" y="T1"/>
                    </a:cxn>
                    <a:cxn ang="0">
                      <a:pos x="T2" y="T3"/>
                    </a:cxn>
                    <a:cxn ang="0">
                      <a:pos x="T4" y="T5"/>
                    </a:cxn>
                  </a:cxnLst>
                  <a:rect l="0" t="0" r="r" b="b"/>
                  <a:pathLst>
                    <a:path w="6" h="4">
                      <a:moveTo>
                        <a:pt x="5" y="0"/>
                      </a:moveTo>
                      <a:lnTo>
                        <a:pt x="0" y="3"/>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9" name="Freeform 4232">
                  <a:extLst>
                    <a:ext uri="{FF2B5EF4-FFF2-40B4-BE49-F238E27FC236}">
                      <a16:creationId xmlns:a16="http://schemas.microsoft.com/office/drawing/2014/main" id="{A9B64A59-FB42-4EC9-9A38-F9E383F4620D}"/>
                    </a:ext>
                  </a:extLst>
                </p:cNvPr>
                <p:cNvSpPr>
                  <a:spLocks/>
                </p:cNvSpPr>
                <p:nvPr/>
              </p:nvSpPr>
              <p:spPr bwMode="auto">
                <a:xfrm>
                  <a:off x="4844" y="2016"/>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0" name="Freeform 4233">
                  <a:extLst>
                    <a:ext uri="{FF2B5EF4-FFF2-40B4-BE49-F238E27FC236}">
                      <a16:creationId xmlns:a16="http://schemas.microsoft.com/office/drawing/2014/main" id="{00578FD1-5C6C-4F96-A19C-E83652F47546}"/>
                    </a:ext>
                  </a:extLst>
                </p:cNvPr>
                <p:cNvSpPr>
                  <a:spLocks/>
                </p:cNvSpPr>
                <p:nvPr/>
              </p:nvSpPr>
              <p:spPr bwMode="auto">
                <a:xfrm>
                  <a:off x="4844" y="2049"/>
                  <a:ext cx="13" cy="6"/>
                </a:xfrm>
                <a:custGeom>
                  <a:avLst/>
                  <a:gdLst>
                    <a:gd name="T0" fmla="*/ 13 w 13"/>
                    <a:gd name="T1" fmla="*/ 0 h 6"/>
                    <a:gd name="T2" fmla="*/ 0 w 13"/>
                    <a:gd name="T3" fmla="*/ 1 h 6"/>
                    <a:gd name="T4" fmla="*/ 12 w 13"/>
                    <a:gd name="T5" fmla="*/ 6 h 6"/>
                  </a:gdLst>
                  <a:ahLst/>
                  <a:cxnLst>
                    <a:cxn ang="0">
                      <a:pos x="T0" y="T1"/>
                    </a:cxn>
                    <a:cxn ang="0">
                      <a:pos x="T2" y="T3"/>
                    </a:cxn>
                    <a:cxn ang="0">
                      <a:pos x="T4" y="T5"/>
                    </a:cxn>
                  </a:cxnLst>
                  <a:rect l="0" t="0" r="r" b="b"/>
                  <a:pathLst>
                    <a:path w="13" h="6">
                      <a:moveTo>
                        <a:pt x="13" y="0"/>
                      </a:moveTo>
                      <a:lnTo>
                        <a:pt x="0" y="1"/>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1" name="Freeform 4234">
                  <a:extLst>
                    <a:ext uri="{FF2B5EF4-FFF2-40B4-BE49-F238E27FC236}">
                      <a16:creationId xmlns:a16="http://schemas.microsoft.com/office/drawing/2014/main" id="{971FD575-F382-4F38-A1CE-3902FD01C32E}"/>
                    </a:ext>
                  </a:extLst>
                </p:cNvPr>
                <p:cNvSpPr>
                  <a:spLocks/>
                </p:cNvSpPr>
                <p:nvPr/>
              </p:nvSpPr>
              <p:spPr bwMode="auto">
                <a:xfrm>
                  <a:off x="4844" y="2076"/>
                  <a:ext cx="9" cy="4"/>
                </a:xfrm>
                <a:custGeom>
                  <a:avLst/>
                  <a:gdLst>
                    <a:gd name="T0" fmla="*/ 8 w 9"/>
                    <a:gd name="T1" fmla="*/ 0 h 4"/>
                    <a:gd name="T2" fmla="*/ 0 w 9"/>
                    <a:gd name="T3" fmla="*/ 2 h 4"/>
                    <a:gd name="T4" fmla="*/ 9 w 9"/>
                    <a:gd name="T5" fmla="*/ 4 h 4"/>
                  </a:gdLst>
                  <a:ahLst/>
                  <a:cxnLst>
                    <a:cxn ang="0">
                      <a:pos x="T0" y="T1"/>
                    </a:cxn>
                    <a:cxn ang="0">
                      <a:pos x="T2" y="T3"/>
                    </a:cxn>
                    <a:cxn ang="0">
                      <a:pos x="T4" y="T5"/>
                    </a:cxn>
                  </a:cxnLst>
                  <a:rect l="0" t="0" r="r" b="b"/>
                  <a:pathLst>
                    <a:path w="9" h="4">
                      <a:moveTo>
                        <a:pt x="8" y="0"/>
                      </a:moveTo>
                      <a:lnTo>
                        <a:pt x="0" y="2"/>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2" name="Freeform 4235">
                  <a:extLst>
                    <a:ext uri="{FF2B5EF4-FFF2-40B4-BE49-F238E27FC236}">
                      <a16:creationId xmlns:a16="http://schemas.microsoft.com/office/drawing/2014/main" id="{956C32EC-3752-45A4-AAF7-C8091DF181D0}"/>
                    </a:ext>
                  </a:extLst>
                </p:cNvPr>
                <p:cNvSpPr>
                  <a:spLocks/>
                </p:cNvSpPr>
                <p:nvPr/>
              </p:nvSpPr>
              <p:spPr bwMode="auto">
                <a:xfrm>
                  <a:off x="4844" y="2104"/>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3" name="Freeform 4236">
                  <a:extLst>
                    <a:ext uri="{FF2B5EF4-FFF2-40B4-BE49-F238E27FC236}">
                      <a16:creationId xmlns:a16="http://schemas.microsoft.com/office/drawing/2014/main" id="{CFC0460D-BFB2-4F7C-A127-1610A887AB8E}"/>
                    </a:ext>
                  </a:extLst>
                </p:cNvPr>
                <p:cNvSpPr>
                  <a:spLocks/>
                </p:cNvSpPr>
                <p:nvPr/>
              </p:nvSpPr>
              <p:spPr bwMode="auto">
                <a:xfrm>
                  <a:off x="4844" y="2136"/>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4" name="Freeform 4237">
                  <a:extLst>
                    <a:ext uri="{FF2B5EF4-FFF2-40B4-BE49-F238E27FC236}">
                      <a16:creationId xmlns:a16="http://schemas.microsoft.com/office/drawing/2014/main" id="{831F7266-4211-478B-9BA2-BD7C754808C6}"/>
                    </a:ext>
                  </a:extLst>
                </p:cNvPr>
                <p:cNvSpPr>
                  <a:spLocks/>
                </p:cNvSpPr>
                <p:nvPr/>
              </p:nvSpPr>
              <p:spPr bwMode="auto">
                <a:xfrm>
                  <a:off x="4844" y="2164"/>
                  <a:ext cx="3" cy="8"/>
                </a:xfrm>
                <a:custGeom>
                  <a:avLst/>
                  <a:gdLst>
                    <a:gd name="T0" fmla="*/ 3 w 3"/>
                    <a:gd name="T1" fmla="*/ 7 h 8"/>
                    <a:gd name="T2" fmla="*/ 0 w 3"/>
                    <a:gd name="T3" fmla="*/ 0 h 8"/>
                    <a:gd name="T4" fmla="*/ 0 w 3"/>
                    <a:gd name="T5" fmla="*/ 8 h 8"/>
                  </a:gdLst>
                  <a:ahLst/>
                  <a:cxnLst>
                    <a:cxn ang="0">
                      <a:pos x="T0" y="T1"/>
                    </a:cxn>
                    <a:cxn ang="0">
                      <a:pos x="T2" y="T3"/>
                    </a:cxn>
                    <a:cxn ang="0">
                      <a:pos x="T4" y="T5"/>
                    </a:cxn>
                  </a:cxnLst>
                  <a:rect l="0" t="0" r="r" b="b"/>
                  <a:pathLst>
                    <a:path w="3" h="8">
                      <a:moveTo>
                        <a:pt x="3" y="7"/>
                      </a:moveTo>
                      <a:lnTo>
                        <a:pt x="0"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5" name="Freeform 4238">
                  <a:extLst>
                    <a:ext uri="{FF2B5EF4-FFF2-40B4-BE49-F238E27FC236}">
                      <a16:creationId xmlns:a16="http://schemas.microsoft.com/office/drawing/2014/main" id="{3EA99BE2-D63C-4297-B11A-CF4CBD409470}"/>
                    </a:ext>
                  </a:extLst>
                </p:cNvPr>
                <p:cNvSpPr>
                  <a:spLocks/>
                </p:cNvSpPr>
                <p:nvPr/>
              </p:nvSpPr>
              <p:spPr bwMode="auto">
                <a:xfrm>
                  <a:off x="4844" y="2193"/>
                  <a:ext cx="6" cy="8"/>
                </a:xfrm>
                <a:custGeom>
                  <a:avLst/>
                  <a:gdLst>
                    <a:gd name="T0" fmla="*/ 6 w 6"/>
                    <a:gd name="T1" fmla="*/ 6 h 8"/>
                    <a:gd name="T2" fmla="*/ 0 w 6"/>
                    <a:gd name="T3" fmla="*/ 0 h 8"/>
                    <a:gd name="T4" fmla="*/ 3 w 6"/>
                    <a:gd name="T5" fmla="*/ 8 h 8"/>
                  </a:gdLst>
                  <a:ahLst/>
                  <a:cxnLst>
                    <a:cxn ang="0">
                      <a:pos x="T0" y="T1"/>
                    </a:cxn>
                    <a:cxn ang="0">
                      <a:pos x="T2" y="T3"/>
                    </a:cxn>
                    <a:cxn ang="0">
                      <a:pos x="T4" y="T5"/>
                    </a:cxn>
                  </a:cxnLst>
                  <a:rect l="0" t="0" r="r" b="b"/>
                  <a:pathLst>
                    <a:path w="6" h="8">
                      <a:moveTo>
                        <a:pt x="6" y="6"/>
                      </a:moveTo>
                      <a:lnTo>
                        <a:pt x="0" y="0"/>
                      </a:lnTo>
                      <a:lnTo>
                        <a:pt x="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6" name="Freeform 4239">
                  <a:extLst>
                    <a:ext uri="{FF2B5EF4-FFF2-40B4-BE49-F238E27FC236}">
                      <a16:creationId xmlns:a16="http://schemas.microsoft.com/office/drawing/2014/main" id="{07632970-0288-444B-B4BD-10C7D1327C01}"/>
                    </a:ext>
                  </a:extLst>
                </p:cNvPr>
                <p:cNvSpPr>
                  <a:spLocks/>
                </p:cNvSpPr>
                <p:nvPr/>
              </p:nvSpPr>
              <p:spPr bwMode="auto">
                <a:xfrm>
                  <a:off x="4844" y="2222"/>
                  <a:ext cx="5" cy="9"/>
                </a:xfrm>
                <a:custGeom>
                  <a:avLst/>
                  <a:gdLst>
                    <a:gd name="T0" fmla="*/ 5 w 5"/>
                    <a:gd name="T1" fmla="*/ 7 h 9"/>
                    <a:gd name="T2" fmla="*/ 0 w 5"/>
                    <a:gd name="T3" fmla="*/ 0 h 9"/>
                    <a:gd name="T4" fmla="*/ 1 w 5"/>
                    <a:gd name="T5" fmla="*/ 9 h 9"/>
                  </a:gdLst>
                  <a:ahLst/>
                  <a:cxnLst>
                    <a:cxn ang="0">
                      <a:pos x="T0" y="T1"/>
                    </a:cxn>
                    <a:cxn ang="0">
                      <a:pos x="T2" y="T3"/>
                    </a:cxn>
                    <a:cxn ang="0">
                      <a:pos x="T4" y="T5"/>
                    </a:cxn>
                  </a:cxnLst>
                  <a:rect l="0" t="0" r="r" b="b"/>
                  <a:pathLst>
                    <a:path w="5" h="9">
                      <a:moveTo>
                        <a:pt x="5" y="7"/>
                      </a:moveTo>
                      <a:lnTo>
                        <a:pt x="0" y="0"/>
                      </a:lnTo>
                      <a:lnTo>
                        <a:pt x="1"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7" name="Freeform 4240">
                  <a:extLst>
                    <a:ext uri="{FF2B5EF4-FFF2-40B4-BE49-F238E27FC236}">
                      <a16:creationId xmlns:a16="http://schemas.microsoft.com/office/drawing/2014/main" id="{26C46858-EBF6-40DE-8E5F-CAE153764825}"/>
                    </a:ext>
                  </a:extLst>
                </p:cNvPr>
                <p:cNvSpPr>
                  <a:spLocks/>
                </p:cNvSpPr>
                <p:nvPr/>
              </p:nvSpPr>
              <p:spPr bwMode="auto">
                <a:xfrm>
                  <a:off x="4844" y="2250"/>
                  <a:ext cx="8" cy="14"/>
                </a:xfrm>
                <a:custGeom>
                  <a:avLst/>
                  <a:gdLst>
                    <a:gd name="T0" fmla="*/ 8 w 8"/>
                    <a:gd name="T1" fmla="*/ 12 h 14"/>
                    <a:gd name="T2" fmla="*/ 0 w 8"/>
                    <a:gd name="T3" fmla="*/ 0 h 14"/>
                    <a:gd name="T4" fmla="*/ 1 w 8"/>
                    <a:gd name="T5" fmla="*/ 14 h 14"/>
                  </a:gdLst>
                  <a:ahLst/>
                  <a:cxnLst>
                    <a:cxn ang="0">
                      <a:pos x="T0" y="T1"/>
                    </a:cxn>
                    <a:cxn ang="0">
                      <a:pos x="T2" y="T3"/>
                    </a:cxn>
                    <a:cxn ang="0">
                      <a:pos x="T4" y="T5"/>
                    </a:cxn>
                  </a:cxnLst>
                  <a:rect l="0" t="0" r="r" b="b"/>
                  <a:pathLst>
                    <a:path w="8" h="14">
                      <a:moveTo>
                        <a:pt x="8" y="12"/>
                      </a:moveTo>
                      <a:lnTo>
                        <a:pt x="0" y="0"/>
                      </a:lnTo>
                      <a:lnTo>
                        <a:pt x="1"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8" name="Freeform 4241">
                  <a:extLst>
                    <a:ext uri="{FF2B5EF4-FFF2-40B4-BE49-F238E27FC236}">
                      <a16:creationId xmlns:a16="http://schemas.microsoft.com/office/drawing/2014/main" id="{5FBE2140-4A56-4E29-A090-102A3634B6A6}"/>
                    </a:ext>
                  </a:extLst>
                </p:cNvPr>
                <p:cNvSpPr>
                  <a:spLocks/>
                </p:cNvSpPr>
                <p:nvPr/>
              </p:nvSpPr>
              <p:spPr bwMode="auto">
                <a:xfrm>
                  <a:off x="4844" y="2279"/>
                  <a:ext cx="10" cy="11"/>
                </a:xfrm>
                <a:custGeom>
                  <a:avLst/>
                  <a:gdLst>
                    <a:gd name="T0" fmla="*/ 10 w 10"/>
                    <a:gd name="T1" fmla="*/ 7 h 11"/>
                    <a:gd name="T2" fmla="*/ 0 w 10"/>
                    <a:gd name="T3" fmla="*/ 0 h 11"/>
                    <a:gd name="T4" fmla="*/ 5 w 10"/>
                    <a:gd name="T5" fmla="*/ 11 h 11"/>
                  </a:gdLst>
                  <a:ahLst/>
                  <a:cxnLst>
                    <a:cxn ang="0">
                      <a:pos x="T0" y="T1"/>
                    </a:cxn>
                    <a:cxn ang="0">
                      <a:pos x="T2" y="T3"/>
                    </a:cxn>
                    <a:cxn ang="0">
                      <a:pos x="T4" y="T5"/>
                    </a:cxn>
                  </a:cxnLst>
                  <a:rect l="0" t="0" r="r" b="b"/>
                  <a:pathLst>
                    <a:path w="10" h="11">
                      <a:moveTo>
                        <a:pt x="10" y="7"/>
                      </a:moveTo>
                      <a:lnTo>
                        <a:pt x="0" y="0"/>
                      </a:lnTo>
                      <a:lnTo>
                        <a:pt x="5"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9" name="Freeform 4242">
                  <a:extLst>
                    <a:ext uri="{FF2B5EF4-FFF2-40B4-BE49-F238E27FC236}">
                      <a16:creationId xmlns:a16="http://schemas.microsoft.com/office/drawing/2014/main" id="{47B3BBFE-3F4B-4A8A-A179-A39409BFF346}"/>
                    </a:ext>
                  </a:extLst>
                </p:cNvPr>
                <p:cNvSpPr>
                  <a:spLocks/>
                </p:cNvSpPr>
                <p:nvPr/>
              </p:nvSpPr>
              <p:spPr bwMode="auto">
                <a:xfrm>
                  <a:off x="4844" y="2308"/>
                  <a:ext cx="8" cy="8"/>
                </a:xfrm>
                <a:custGeom>
                  <a:avLst/>
                  <a:gdLst>
                    <a:gd name="T0" fmla="*/ 8 w 8"/>
                    <a:gd name="T1" fmla="*/ 4 h 8"/>
                    <a:gd name="T2" fmla="*/ 0 w 8"/>
                    <a:gd name="T3" fmla="*/ 0 h 8"/>
                    <a:gd name="T4" fmla="*/ 6 w 8"/>
                    <a:gd name="T5" fmla="*/ 8 h 8"/>
                  </a:gdLst>
                  <a:ahLst/>
                  <a:cxnLst>
                    <a:cxn ang="0">
                      <a:pos x="T0" y="T1"/>
                    </a:cxn>
                    <a:cxn ang="0">
                      <a:pos x="T2" y="T3"/>
                    </a:cxn>
                    <a:cxn ang="0">
                      <a:pos x="T4" y="T5"/>
                    </a:cxn>
                  </a:cxnLst>
                  <a:rect l="0" t="0" r="r" b="b"/>
                  <a:pathLst>
                    <a:path w="8" h="8">
                      <a:moveTo>
                        <a:pt x="8"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0" name="Freeform 4243">
                  <a:extLst>
                    <a:ext uri="{FF2B5EF4-FFF2-40B4-BE49-F238E27FC236}">
                      <a16:creationId xmlns:a16="http://schemas.microsoft.com/office/drawing/2014/main" id="{6EBA7D2E-876C-4A1B-B454-5B0CD6F861D6}"/>
                    </a:ext>
                  </a:extLst>
                </p:cNvPr>
                <p:cNvSpPr>
                  <a:spLocks/>
                </p:cNvSpPr>
                <p:nvPr/>
              </p:nvSpPr>
              <p:spPr bwMode="auto">
                <a:xfrm>
                  <a:off x="4844" y="2337"/>
                  <a:ext cx="10" cy="8"/>
                </a:xfrm>
                <a:custGeom>
                  <a:avLst/>
                  <a:gdLst>
                    <a:gd name="T0" fmla="*/ 10 w 10"/>
                    <a:gd name="T1" fmla="*/ 3 h 8"/>
                    <a:gd name="T2" fmla="*/ 0 w 10"/>
                    <a:gd name="T3" fmla="*/ 0 h 8"/>
                    <a:gd name="T4" fmla="*/ 7 w 10"/>
                    <a:gd name="T5" fmla="*/ 8 h 8"/>
                  </a:gdLst>
                  <a:ahLst/>
                  <a:cxnLst>
                    <a:cxn ang="0">
                      <a:pos x="T0" y="T1"/>
                    </a:cxn>
                    <a:cxn ang="0">
                      <a:pos x="T2" y="T3"/>
                    </a:cxn>
                    <a:cxn ang="0">
                      <a:pos x="T4" y="T5"/>
                    </a:cxn>
                  </a:cxnLst>
                  <a:rect l="0" t="0" r="r" b="b"/>
                  <a:pathLst>
                    <a:path w="10" h="8">
                      <a:moveTo>
                        <a:pt x="10" y="3"/>
                      </a:moveTo>
                      <a:lnTo>
                        <a:pt x="0" y="0"/>
                      </a:lnTo>
                      <a:lnTo>
                        <a:pt x="7"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1" name="Freeform 4244">
                  <a:extLst>
                    <a:ext uri="{FF2B5EF4-FFF2-40B4-BE49-F238E27FC236}">
                      <a16:creationId xmlns:a16="http://schemas.microsoft.com/office/drawing/2014/main" id="{642DBF9D-B780-48D7-B698-F203CC9927E5}"/>
                    </a:ext>
                  </a:extLst>
                </p:cNvPr>
                <p:cNvSpPr>
                  <a:spLocks/>
                </p:cNvSpPr>
                <p:nvPr/>
              </p:nvSpPr>
              <p:spPr bwMode="auto">
                <a:xfrm>
                  <a:off x="4844" y="2365"/>
                  <a:ext cx="9" cy="6"/>
                </a:xfrm>
                <a:custGeom>
                  <a:avLst/>
                  <a:gdLst>
                    <a:gd name="T0" fmla="*/ 9 w 9"/>
                    <a:gd name="T1" fmla="*/ 2 h 6"/>
                    <a:gd name="T2" fmla="*/ 0 w 9"/>
                    <a:gd name="T3" fmla="*/ 0 h 6"/>
                    <a:gd name="T4" fmla="*/ 8 w 9"/>
                    <a:gd name="T5" fmla="*/ 6 h 6"/>
                  </a:gdLst>
                  <a:ahLst/>
                  <a:cxnLst>
                    <a:cxn ang="0">
                      <a:pos x="T0" y="T1"/>
                    </a:cxn>
                    <a:cxn ang="0">
                      <a:pos x="T2" y="T3"/>
                    </a:cxn>
                    <a:cxn ang="0">
                      <a:pos x="T4" y="T5"/>
                    </a:cxn>
                  </a:cxnLst>
                  <a:rect l="0" t="0" r="r" b="b"/>
                  <a:pathLst>
                    <a:path w="9" h="6">
                      <a:moveTo>
                        <a:pt x="9" y="2"/>
                      </a:moveTo>
                      <a:lnTo>
                        <a:pt x="0" y="0"/>
                      </a:lnTo>
                      <a:lnTo>
                        <a:pt x="8"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2" name="Freeform 4245">
                  <a:extLst>
                    <a:ext uri="{FF2B5EF4-FFF2-40B4-BE49-F238E27FC236}">
                      <a16:creationId xmlns:a16="http://schemas.microsoft.com/office/drawing/2014/main" id="{E537F684-9958-472B-A417-988F902A39DF}"/>
                    </a:ext>
                  </a:extLst>
                </p:cNvPr>
                <p:cNvSpPr>
                  <a:spLocks/>
                </p:cNvSpPr>
                <p:nvPr/>
              </p:nvSpPr>
              <p:spPr bwMode="auto">
                <a:xfrm>
                  <a:off x="4844" y="2394"/>
                  <a:ext cx="8" cy="5"/>
                </a:xfrm>
                <a:custGeom>
                  <a:avLst/>
                  <a:gdLst>
                    <a:gd name="T0" fmla="*/ 8 w 8"/>
                    <a:gd name="T1" fmla="*/ 1 h 5"/>
                    <a:gd name="T2" fmla="*/ 0 w 8"/>
                    <a:gd name="T3" fmla="*/ 0 h 5"/>
                    <a:gd name="T4" fmla="*/ 6 w 8"/>
                    <a:gd name="T5" fmla="*/ 5 h 5"/>
                  </a:gdLst>
                  <a:ahLst/>
                  <a:cxnLst>
                    <a:cxn ang="0">
                      <a:pos x="T0" y="T1"/>
                    </a:cxn>
                    <a:cxn ang="0">
                      <a:pos x="T2" y="T3"/>
                    </a:cxn>
                    <a:cxn ang="0">
                      <a:pos x="T4" y="T5"/>
                    </a:cxn>
                  </a:cxnLst>
                  <a:rect l="0" t="0" r="r" b="b"/>
                  <a:pathLst>
                    <a:path w="8" h="5">
                      <a:moveTo>
                        <a:pt x="8" y="1"/>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3" name="Freeform 4246">
                  <a:extLst>
                    <a:ext uri="{FF2B5EF4-FFF2-40B4-BE49-F238E27FC236}">
                      <a16:creationId xmlns:a16="http://schemas.microsoft.com/office/drawing/2014/main" id="{9C1ACB57-3DFB-4AF1-A8DA-8E83F50482CD}"/>
                    </a:ext>
                  </a:extLst>
                </p:cNvPr>
                <p:cNvSpPr>
                  <a:spLocks/>
                </p:cNvSpPr>
                <p:nvPr/>
              </p:nvSpPr>
              <p:spPr bwMode="auto">
                <a:xfrm>
                  <a:off x="4844" y="2423"/>
                  <a:ext cx="10" cy="7"/>
                </a:xfrm>
                <a:custGeom>
                  <a:avLst/>
                  <a:gdLst>
                    <a:gd name="T0" fmla="*/ 10 w 10"/>
                    <a:gd name="T1" fmla="*/ 3 h 7"/>
                    <a:gd name="T2" fmla="*/ 0 w 10"/>
                    <a:gd name="T3" fmla="*/ 0 h 7"/>
                    <a:gd name="T4" fmla="*/ 7 w 10"/>
                    <a:gd name="T5" fmla="*/ 7 h 7"/>
                  </a:gdLst>
                  <a:ahLst/>
                  <a:cxnLst>
                    <a:cxn ang="0">
                      <a:pos x="T0" y="T1"/>
                    </a:cxn>
                    <a:cxn ang="0">
                      <a:pos x="T2" y="T3"/>
                    </a:cxn>
                    <a:cxn ang="0">
                      <a:pos x="T4" y="T5"/>
                    </a:cxn>
                  </a:cxnLst>
                  <a:rect l="0" t="0" r="r" b="b"/>
                  <a:pathLst>
                    <a:path w="10" h="7">
                      <a:moveTo>
                        <a:pt x="10" y="3"/>
                      </a:moveTo>
                      <a:lnTo>
                        <a:pt x="0" y="0"/>
                      </a:lnTo>
                      <a:lnTo>
                        <a:pt x="7"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4" name="Freeform 4247">
                  <a:extLst>
                    <a:ext uri="{FF2B5EF4-FFF2-40B4-BE49-F238E27FC236}">
                      <a16:creationId xmlns:a16="http://schemas.microsoft.com/office/drawing/2014/main" id="{32DCAE87-6454-4479-823A-0DEDB6FB1628}"/>
                    </a:ext>
                  </a:extLst>
                </p:cNvPr>
                <p:cNvSpPr>
                  <a:spLocks/>
                </p:cNvSpPr>
                <p:nvPr/>
              </p:nvSpPr>
              <p:spPr bwMode="auto">
                <a:xfrm>
                  <a:off x="4844" y="2452"/>
                  <a:ext cx="8" cy="6"/>
                </a:xfrm>
                <a:custGeom>
                  <a:avLst/>
                  <a:gdLst>
                    <a:gd name="T0" fmla="*/ 8 w 8"/>
                    <a:gd name="T1" fmla="*/ 2 h 6"/>
                    <a:gd name="T2" fmla="*/ 0 w 8"/>
                    <a:gd name="T3" fmla="*/ 0 h 6"/>
                    <a:gd name="T4" fmla="*/ 6 w 8"/>
                    <a:gd name="T5" fmla="*/ 6 h 6"/>
                  </a:gdLst>
                  <a:ahLst/>
                  <a:cxnLst>
                    <a:cxn ang="0">
                      <a:pos x="T0" y="T1"/>
                    </a:cxn>
                    <a:cxn ang="0">
                      <a:pos x="T2" y="T3"/>
                    </a:cxn>
                    <a:cxn ang="0">
                      <a:pos x="T4" y="T5"/>
                    </a:cxn>
                  </a:cxnLst>
                  <a:rect l="0" t="0" r="r" b="b"/>
                  <a:pathLst>
                    <a:path w="8" h="6">
                      <a:moveTo>
                        <a:pt x="8" y="2"/>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5" name="Freeform 4248">
                  <a:extLst>
                    <a:ext uri="{FF2B5EF4-FFF2-40B4-BE49-F238E27FC236}">
                      <a16:creationId xmlns:a16="http://schemas.microsoft.com/office/drawing/2014/main" id="{B05B0746-FD6D-42E6-9E38-59656E08DB93}"/>
                    </a:ext>
                  </a:extLst>
                </p:cNvPr>
                <p:cNvSpPr>
                  <a:spLocks/>
                </p:cNvSpPr>
                <p:nvPr/>
              </p:nvSpPr>
              <p:spPr bwMode="auto">
                <a:xfrm>
                  <a:off x="4844" y="2480"/>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6" name="Freeform 4249">
                  <a:extLst>
                    <a:ext uri="{FF2B5EF4-FFF2-40B4-BE49-F238E27FC236}">
                      <a16:creationId xmlns:a16="http://schemas.microsoft.com/office/drawing/2014/main" id="{8BDA2640-4799-4944-B383-2062647921B8}"/>
                    </a:ext>
                  </a:extLst>
                </p:cNvPr>
                <p:cNvSpPr>
                  <a:spLocks/>
                </p:cNvSpPr>
                <p:nvPr/>
              </p:nvSpPr>
              <p:spPr bwMode="auto">
                <a:xfrm>
                  <a:off x="4844" y="2509"/>
                  <a:ext cx="4" cy="4"/>
                </a:xfrm>
                <a:custGeom>
                  <a:avLst/>
                  <a:gdLst>
                    <a:gd name="T0" fmla="*/ 4 w 4"/>
                    <a:gd name="T1" fmla="*/ 2 h 4"/>
                    <a:gd name="T2" fmla="*/ 0 w 4"/>
                    <a:gd name="T3" fmla="*/ 0 h 4"/>
                    <a:gd name="T4" fmla="*/ 3 w 4"/>
                    <a:gd name="T5" fmla="*/ 4 h 4"/>
                  </a:gdLst>
                  <a:ahLst/>
                  <a:cxnLst>
                    <a:cxn ang="0">
                      <a:pos x="T0" y="T1"/>
                    </a:cxn>
                    <a:cxn ang="0">
                      <a:pos x="T2" y="T3"/>
                    </a:cxn>
                    <a:cxn ang="0">
                      <a:pos x="T4" y="T5"/>
                    </a:cxn>
                  </a:cxnLst>
                  <a:rect l="0" t="0" r="r" b="b"/>
                  <a:pathLst>
                    <a:path w="4" h="4">
                      <a:moveTo>
                        <a:pt x="4" y="2"/>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7" name="Freeform 4250">
                  <a:extLst>
                    <a:ext uri="{FF2B5EF4-FFF2-40B4-BE49-F238E27FC236}">
                      <a16:creationId xmlns:a16="http://schemas.microsoft.com/office/drawing/2014/main" id="{34AC0FAA-27C7-4834-9762-11096C09D332}"/>
                    </a:ext>
                  </a:extLst>
                </p:cNvPr>
                <p:cNvSpPr>
                  <a:spLocks/>
                </p:cNvSpPr>
                <p:nvPr/>
              </p:nvSpPr>
              <p:spPr bwMode="auto">
                <a:xfrm>
                  <a:off x="4844" y="2538"/>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8" name="Freeform 4251">
                  <a:extLst>
                    <a:ext uri="{FF2B5EF4-FFF2-40B4-BE49-F238E27FC236}">
                      <a16:creationId xmlns:a16="http://schemas.microsoft.com/office/drawing/2014/main" id="{F2D38516-0733-470B-8A71-AFA1329F7461}"/>
                    </a:ext>
                  </a:extLst>
                </p:cNvPr>
                <p:cNvSpPr>
                  <a:spLocks/>
                </p:cNvSpPr>
                <p:nvPr/>
              </p:nvSpPr>
              <p:spPr bwMode="auto">
                <a:xfrm>
                  <a:off x="4844" y="2564"/>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9" name="Freeform 4252">
                  <a:extLst>
                    <a:ext uri="{FF2B5EF4-FFF2-40B4-BE49-F238E27FC236}">
                      <a16:creationId xmlns:a16="http://schemas.microsoft.com/office/drawing/2014/main" id="{6D8E80E6-E616-45EA-9A4B-6E11E8F4F2B8}"/>
                    </a:ext>
                  </a:extLst>
                </p:cNvPr>
                <p:cNvSpPr>
                  <a:spLocks/>
                </p:cNvSpPr>
                <p:nvPr/>
              </p:nvSpPr>
              <p:spPr bwMode="auto">
                <a:xfrm>
                  <a:off x="4842" y="2595"/>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0" name="Freeform 4253">
                  <a:extLst>
                    <a:ext uri="{FF2B5EF4-FFF2-40B4-BE49-F238E27FC236}">
                      <a16:creationId xmlns:a16="http://schemas.microsoft.com/office/drawing/2014/main" id="{48BF2F86-C689-48C6-90F1-57DE992BDEEC}"/>
                    </a:ext>
                  </a:extLst>
                </p:cNvPr>
                <p:cNvSpPr>
                  <a:spLocks/>
                </p:cNvSpPr>
                <p:nvPr/>
              </p:nvSpPr>
              <p:spPr bwMode="auto">
                <a:xfrm>
                  <a:off x="4871" y="1703"/>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1" name="Freeform 4254">
                  <a:extLst>
                    <a:ext uri="{FF2B5EF4-FFF2-40B4-BE49-F238E27FC236}">
                      <a16:creationId xmlns:a16="http://schemas.microsoft.com/office/drawing/2014/main" id="{E0026786-40C6-4866-888A-3336468AA625}"/>
                    </a:ext>
                  </a:extLst>
                </p:cNvPr>
                <p:cNvSpPr>
                  <a:spLocks/>
                </p:cNvSpPr>
                <p:nvPr/>
              </p:nvSpPr>
              <p:spPr bwMode="auto">
                <a:xfrm>
                  <a:off x="4872" y="1733"/>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2" name="Freeform 4255">
                  <a:extLst>
                    <a:ext uri="{FF2B5EF4-FFF2-40B4-BE49-F238E27FC236}">
                      <a16:creationId xmlns:a16="http://schemas.microsoft.com/office/drawing/2014/main" id="{47BBC258-A2D6-44E9-9D89-55A8A6FDCD3C}"/>
                    </a:ext>
                  </a:extLst>
                </p:cNvPr>
                <p:cNvSpPr>
                  <a:spLocks/>
                </p:cNvSpPr>
                <p:nvPr/>
              </p:nvSpPr>
              <p:spPr bwMode="auto">
                <a:xfrm>
                  <a:off x="4872" y="1762"/>
                  <a:ext cx="2" cy="2"/>
                </a:xfrm>
                <a:custGeom>
                  <a:avLst/>
                  <a:gdLst>
                    <a:gd name="T0" fmla="*/ 2 w 2"/>
                    <a:gd name="T1" fmla="*/ 1 h 2"/>
                    <a:gd name="T2" fmla="*/ 0 w 2"/>
                    <a:gd name="T3" fmla="*/ 0 h 2"/>
                    <a:gd name="T4" fmla="*/ 2 w 2"/>
                    <a:gd name="T5" fmla="*/ 2 h 2"/>
                  </a:gdLst>
                  <a:ahLst/>
                  <a:cxnLst>
                    <a:cxn ang="0">
                      <a:pos x="T0" y="T1"/>
                    </a:cxn>
                    <a:cxn ang="0">
                      <a:pos x="T2" y="T3"/>
                    </a:cxn>
                    <a:cxn ang="0">
                      <a:pos x="T4" y="T5"/>
                    </a:cxn>
                  </a:cxnLst>
                  <a:rect l="0" t="0" r="r" b="b"/>
                  <a:pathLst>
                    <a:path w="2" h="2">
                      <a:moveTo>
                        <a:pt x="2"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3" name="Freeform 4256">
                  <a:extLst>
                    <a:ext uri="{FF2B5EF4-FFF2-40B4-BE49-F238E27FC236}">
                      <a16:creationId xmlns:a16="http://schemas.microsoft.com/office/drawing/2014/main" id="{258832B2-0D2B-4B81-9790-E631D134E69F}"/>
                    </a:ext>
                  </a:extLst>
                </p:cNvPr>
                <p:cNvSpPr>
                  <a:spLocks/>
                </p:cNvSpPr>
                <p:nvPr/>
              </p:nvSpPr>
              <p:spPr bwMode="auto">
                <a:xfrm>
                  <a:off x="4872" y="1791"/>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4" name="Freeform 4257">
                  <a:extLst>
                    <a:ext uri="{FF2B5EF4-FFF2-40B4-BE49-F238E27FC236}">
                      <a16:creationId xmlns:a16="http://schemas.microsoft.com/office/drawing/2014/main" id="{DE7CDAF9-DBE3-4473-A50C-817A86F86111}"/>
                    </a:ext>
                  </a:extLst>
                </p:cNvPr>
                <p:cNvSpPr>
                  <a:spLocks/>
                </p:cNvSpPr>
                <p:nvPr/>
              </p:nvSpPr>
              <p:spPr bwMode="auto">
                <a:xfrm>
                  <a:off x="4871" y="1819"/>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5" name="Freeform 4258">
                  <a:extLst>
                    <a:ext uri="{FF2B5EF4-FFF2-40B4-BE49-F238E27FC236}">
                      <a16:creationId xmlns:a16="http://schemas.microsoft.com/office/drawing/2014/main" id="{7638EB2A-643A-4D7B-93F7-54ABD545C531}"/>
                    </a:ext>
                  </a:extLst>
                </p:cNvPr>
                <p:cNvSpPr>
                  <a:spLocks/>
                </p:cNvSpPr>
                <p:nvPr/>
              </p:nvSpPr>
              <p:spPr bwMode="auto">
                <a:xfrm>
                  <a:off x="4869" y="1848"/>
                  <a:ext cx="3" cy="2"/>
                </a:xfrm>
                <a:custGeom>
                  <a:avLst/>
                  <a:gdLst>
                    <a:gd name="T0" fmla="*/ 1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1"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6" name="Freeform 4259">
                  <a:extLst>
                    <a:ext uri="{FF2B5EF4-FFF2-40B4-BE49-F238E27FC236}">
                      <a16:creationId xmlns:a16="http://schemas.microsoft.com/office/drawing/2014/main" id="{DF956FB4-84A9-4E2C-8FC8-41B243AEA669}"/>
                    </a:ext>
                  </a:extLst>
                </p:cNvPr>
                <p:cNvSpPr>
                  <a:spLocks/>
                </p:cNvSpPr>
                <p:nvPr/>
              </p:nvSpPr>
              <p:spPr bwMode="auto">
                <a:xfrm>
                  <a:off x="4869" y="1875"/>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7" name="Freeform 4260">
                  <a:extLst>
                    <a:ext uri="{FF2B5EF4-FFF2-40B4-BE49-F238E27FC236}">
                      <a16:creationId xmlns:a16="http://schemas.microsoft.com/office/drawing/2014/main" id="{6F553ACD-1F70-48B3-9439-E6D7BDE386BC}"/>
                    </a:ext>
                  </a:extLst>
                </p:cNvPr>
                <p:cNvSpPr>
                  <a:spLocks/>
                </p:cNvSpPr>
                <p:nvPr/>
              </p:nvSpPr>
              <p:spPr bwMode="auto">
                <a:xfrm>
                  <a:off x="4871" y="1904"/>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8" name="Freeform 4261">
                  <a:extLst>
                    <a:ext uri="{FF2B5EF4-FFF2-40B4-BE49-F238E27FC236}">
                      <a16:creationId xmlns:a16="http://schemas.microsoft.com/office/drawing/2014/main" id="{B5EF9F5E-8625-4FAB-B2F5-C09BD702B0F4}"/>
                    </a:ext>
                  </a:extLst>
                </p:cNvPr>
                <p:cNvSpPr>
                  <a:spLocks/>
                </p:cNvSpPr>
                <p:nvPr/>
              </p:nvSpPr>
              <p:spPr bwMode="auto">
                <a:xfrm>
                  <a:off x="4872" y="1934"/>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9" name="Freeform 4262">
                  <a:extLst>
                    <a:ext uri="{FF2B5EF4-FFF2-40B4-BE49-F238E27FC236}">
                      <a16:creationId xmlns:a16="http://schemas.microsoft.com/office/drawing/2014/main" id="{1ADF18C0-653F-4236-9015-DDA2D1F5567E}"/>
                    </a:ext>
                  </a:extLst>
                </p:cNvPr>
                <p:cNvSpPr>
                  <a:spLocks/>
                </p:cNvSpPr>
                <p:nvPr/>
              </p:nvSpPr>
              <p:spPr bwMode="auto">
                <a:xfrm>
                  <a:off x="4872" y="1961"/>
                  <a:ext cx="4" cy="2"/>
                </a:xfrm>
                <a:custGeom>
                  <a:avLst/>
                  <a:gdLst>
                    <a:gd name="T0" fmla="*/ 3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3"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0" name="Freeform 4263">
                  <a:extLst>
                    <a:ext uri="{FF2B5EF4-FFF2-40B4-BE49-F238E27FC236}">
                      <a16:creationId xmlns:a16="http://schemas.microsoft.com/office/drawing/2014/main" id="{E1B08CB4-AE3E-4CCD-8818-5580F32E4E1D}"/>
                    </a:ext>
                  </a:extLst>
                </p:cNvPr>
                <p:cNvSpPr>
                  <a:spLocks/>
                </p:cNvSpPr>
                <p:nvPr/>
              </p:nvSpPr>
              <p:spPr bwMode="auto">
                <a:xfrm>
                  <a:off x="4872" y="1988"/>
                  <a:ext cx="5" cy="4"/>
                </a:xfrm>
                <a:custGeom>
                  <a:avLst/>
                  <a:gdLst>
                    <a:gd name="T0" fmla="*/ 4 w 5"/>
                    <a:gd name="T1" fmla="*/ 0 h 4"/>
                    <a:gd name="T2" fmla="*/ 0 w 5"/>
                    <a:gd name="T3" fmla="*/ 4 h 4"/>
                    <a:gd name="T4" fmla="*/ 5 w 5"/>
                    <a:gd name="T5" fmla="*/ 2 h 4"/>
                  </a:gdLst>
                  <a:ahLst/>
                  <a:cxnLst>
                    <a:cxn ang="0">
                      <a:pos x="T0" y="T1"/>
                    </a:cxn>
                    <a:cxn ang="0">
                      <a:pos x="T2" y="T3"/>
                    </a:cxn>
                    <a:cxn ang="0">
                      <a:pos x="T4" y="T5"/>
                    </a:cxn>
                  </a:cxnLst>
                  <a:rect l="0" t="0" r="r" b="b"/>
                  <a:pathLst>
                    <a:path w="5" h="4">
                      <a:moveTo>
                        <a:pt x="4" y="0"/>
                      </a:moveTo>
                      <a:lnTo>
                        <a:pt x="0" y="4"/>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1" name="Freeform 4264">
                  <a:extLst>
                    <a:ext uri="{FF2B5EF4-FFF2-40B4-BE49-F238E27FC236}">
                      <a16:creationId xmlns:a16="http://schemas.microsoft.com/office/drawing/2014/main" id="{CA21FBF2-33B3-43AC-94CA-EEE1594AF420}"/>
                    </a:ext>
                  </a:extLst>
                </p:cNvPr>
                <p:cNvSpPr>
                  <a:spLocks/>
                </p:cNvSpPr>
                <p:nvPr/>
              </p:nvSpPr>
              <p:spPr bwMode="auto">
                <a:xfrm>
                  <a:off x="4872" y="2016"/>
                  <a:ext cx="9" cy="5"/>
                </a:xfrm>
                <a:custGeom>
                  <a:avLst/>
                  <a:gdLst>
                    <a:gd name="T0" fmla="*/ 8 w 9"/>
                    <a:gd name="T1" fmla="*/ 0 h 5"/>
                    <a:gd name="T2" fmla="*/ 0 w 9"/>
                    <a:gd name="T3" fmla="*/ 5 h 5"/>
                    <a:gd name="T4" fmla="*/ 9 w 9"/>
                    <a:gd name="T5" fmla="*/ 5 h 5"/>
                  </a:gdLst>
                  <a:ahLst/>
                  <a:cxnLst>
                    <a:cxn ang="0">
                      <a:pos x="T0" y="T1"/>
                    </a:cxn>
                    <a:cxn ang="0">
                      <a:pos x="T2" y="T3"/>
                    </a:cxn>
                    <a:cxn ang="0">
                      <a:pos x="T4" y="T5"/>
                    </a:cxn>
                  </a:cxnLst>
                  <a:rect l="0" t="0" r="r" b="b"/>
                  <a:pathLst>
                    <a:path w="9" h="5">
                      <a:moveTo>
                        <a:pt x="8" y="0"/>
                      </a:moveTo>
                      <a:lnTo>
                        <a:pt x="0" y="5"/>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2" name="Freeform 4265">
                  <a:extLst>
                    <a:ext uri="{FF2B5EF4-FFF2-40B4-BE49-F238E27FC236}">
                      <a16:creationId xmlns:a16="http://schemas.microsoft.com/office/drawing/2014/main" id="{CFA57A35-2251-41CB-952E-ADFEE7F80B2F}"/>
                    </a:ext>
                  </a:extLst>
                </p:cNvPr>
                <p:cNvSpPr>
                  <a:spLocks/>
                </p:cNvSpPr>
                <p:nvPr/>
              </p:nvSpPr>
              <p:spPr bwMode="auto">
                <a:xfrm>
                  <a:off x="4872" y="2045"/>
                  <a:ext cx="12" cy="6"/>
                </a:xfrm>
                <a:custGeom>
                  <a:avLst/>
                  <a:gdLst>
                    <a:gd name="T0" fmla="*/ 11 w 12"/>
                    <a:gd name="T1" fmla="*/ 0 h 6"/>
                    <a:gd name="T2" fmla="*/ 0 w 12"/>
                    <a:gd name="T3" fmla="*/ 5 h 6"/>
                    <a:gd name="T4" fmla="*/ 12 w 12"/>
                    <a:gd name="T5" fmla="*/ 6 h 6"/>
                  </a:gdLst>
                  <a:ahLst/>
                  <a:cxnLst>
                    <a:cxn ang="0">
                      <a:pos x="T0" y="T1"/>
                    </a:cxn>
                    <a:cxn ang="0">
                      <a:pos x="T2" y="T3"/>
                    </a:cxn>
                    <a:cxn ang="0">
                      <a:pos x="T4" y="T5"/>
                    </a:cxn>
                  </a:cxnLst>
                  <a:rect l="0" t="0" r="r" b="b"/>
                  <a:pathLst>
                    <a:path w="12" h="6">
                      <a:moveTo>
                        <a:pt x="11" y="0"/>
                      </a:moveTo>
                      <a:lnTo>
                        <a:pt x="0" y="5"/>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3" name="Freeform 4266">
                  <a:extLst>
                    <a:ext uri="{FF2B5EF4-FFF2-40B4-BE49-F238E27FC236}">
                      <a16:creationId xmlns:a16="http://schemas.microsoft.com/office/drawing/2014/main" id="{81E031E1-8027-4D10-9D7F-3B162B58A2AB}"/>
                    </a:ext>
                  </a:extLst>
                </p:cNvPr>
                <p:cNvSpPr>
                  <a:spLocks/>
                </p:cNvSpPr>
                <p:nvPr/>
              </p:nvSpPr>
              <p:spPr bwMode="auto">
                <a:xfrm>
                  <a:off x="4872" y="2076"/>
                  <a:ext cx="9" cy="4"/>
                </a:xfrm>
                <a:custGeom>
                  <a:avLst/>
                  <a:gdLst>
                    <a:gd name="T0" fmla="*/ 9 w 9"/>
                    <a:gd name="T1" fmla="*/ 0 h 4"/>
                    <a:gd name="T2" fmla="*/ 0 w 9"/>
                    <a:gd name="T3" fmla="*/ 2 h 4"/>
                    <a:gd name="T4" fmla="*/ 9 w 9"/>
                    <a:gd name="T5" fmla="*/ 4 h 4"/>
                  </a:gdLst>
                  <a:ahLst/>
                  <a:cxnLst>
                    <a:cxn ang="0">
                      <a:pos x="T0" y="T1"/>
                    </a:cxn>
                    <a:cxn ang="0">
                      <a:pos x="T2" y="T3"/>
                    </a:cxn>
                    <a:cxn ang="0">
                      <a:pos x="T4" y="T5"/>
                    </a:cxn>
                  </a:cxnLst>
                  <a:rect l="0" t="0" r="r" b="b"/>
                  <a:pathLst>
                    <a:path w="9" h="4">
                      <a:moveTo>
                        <a:pt x="9" y="0"/>
                      </a:moveTo>
                      <a:lnTo>
                        <a:pt x="0" y="2"/>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4" name="Freeform 4267">
                  <a:extLst>
                    <a:ext uri="{FF2B5EF4-FFF2-40B4-BE49-F238E27FC236}">
                      <a16:creationId xmlns:a16="http://schemas.microsoft.com/office/drawing/2014/main" id="{DF131FC9-FF3B-455B-837A-32933D96C2A0}"/>
                    </a:ext>
                  </a:extLst>
                </p:cNvPr>
                <p:cNvSpPr>
                  <a:spLocks/>
                </p:cNvSpPr>
                <p:nvPr/>
              </p:nvSpPr>
              <p:spPr bwMode="auto">
                <a:xfrm>
                  <a:off x="4872" y="2107"/>
                  <a:ext cx="7" cy="4"/>
                </a:xfrm>
                <a:custGeom>
                  <a:avLst/>
                  <a:gdLst>
                    <a:gd name="T0" fmla="*/ 7 w 7"/>
                    <a:gd name="T1" fmla="*/ 0 h 4"/>
                    <a:gd name="T2" fmla="*/ 0 w 7"/>
                    <a:gd name="T3" fmla="*/ 0 h 4"/>
                    <a:gd name="T4" fmla="*/ 6 w 7"/>
                    <a:gd name="T5" fmla="*/ 4 h 4"/>
                  </a:gdLst>
                  <a:ahLst/>
                  <a:cxnLst>
                    <a:cxn ang="0">
                      <a:pos x="T0" y="T1"/>
                    </a:cxn>
                    <a:cxn ang="0">
                      <a:pos x="T2" y="T3"/>
                    </a:cxn>
                    <a:cxn ang="0">
                      <a:pos x="T4" y="T5"/>
                    </a:cxn>
                  </a:cxnLst>
                  <a:rect l="0" t="0" r="r" b="b"/>
                  <a:pathLst>
                    <a:path w="7" h="4">
                      <a:moveTo>
                        <a:pt x="7" y="0"/>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5" name="Freeform 4268">
                  <a:extLst>
                    <a:ext uri="{FF2B5EF4-FFF2-40B4-BE49-F238E27FC236}">
                      <a16:creationId xmlns:a16="http://schemas.microsoft.com/office/drawing/2014/main" id="{AB653DFE-0576-4C66-A52A-1C260AAC565B}"/>
                    </a:ext>
                  </a:extLst>
                </p:cNvPr>
                <p:cNvSpPr>
                  <a:spLocks/>
                </p:cNvSpPr>
                <p:nvPr/>
              </p:nvSpPr>
              <p:spPr bwMode="auto">
                <a:xfrm>
                  <a:off x="4872" y="2136"/>
                  <a:ext cx="7" cy="4"/>
                </a:xfrm>
                <a:custGeom>
                  <a:avLst/>
                  <a:gdLst>
                    <a:gd name="T0" fmla="*/ 7 w 7"/>
                    <a:gd name="T1" fmla="*/ 0 h 4"/>
                    <a:gd name="T2" fmla="*/ 0 w 7"/>
                    <a:gd name="T3" fmla="*/ 0 h 4"/>
                    <a:gd name="T4" fmla="*/ 6 w 7"/>
                    <a:gd name="T5" fmla="*/ 4 h 4"/>
                  </a:gdLst>
                  <a:ahLst/>
                  <a:cxnLst>
                    <a:cxn ang="0">
                      <a:pos x="T0" y="T1"/>
                    </a:cxn>
                    <a:cxn ang="0">
                      <a:pos x="T2" y="T3"/>
                    </a:cxn>
                    <a:cxn ang="0">
                      <a:pos x="T4" y="T5"/>
                    </a:cxn>
                  </a:cxnLst>
                  <a:rect l="0" t="0" r="r" b="b"/>
                  <a:pathLst>
                    <a:path w="7" h="4">
                      <a:moveTo>
                        <a:pt x="7" y="0"/>
                      </a:moveTo>
                      <a:lnTo>
                        <a:pt x="0" y="0"/>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6" name="Freeform 4269">
                  <a:extLst>
                    <a:ext uri="{FF2B5EF4-FFF2-40B4-BE49-F238E27FC236}">
                      <a16:creationId xmlns:a16="http://schemas.microsoft.com/office/drawing/2014/main" id="{47281833-03A1-4736-A00D-3B5EE76D36A7}"/>
                    </a:ext>
                  </a:extLst>
                </p:cNvPr>
                <p:cNvSpPr>
                  <a:spLocks/>
                </p:cNvSpPr>
                <p:nvPr/>
              </p:nvSpPr>
              <p:spPr bwMode="auto">
                <a:xfrm>
                  <a:off x="4872" y="2164"/>
                  <a:ext cx="7" cy="7"/>
                </a:xfrm>
                <a:custGeom>
                  <a:avLst/>
                  <a:gdLst>
                    <a:gd name="T0" fmla="*/ 7 w 7"/>
                    <a:gd name="T1" fmla="*/ 4 h 7"/>
                    <a:gd name="T2" fmla="*/ 0 w 7"/>
                    <a:gd name="T3" fmla="*/ 0 h 7"/>
                    <a:gd name="T4" fmla="*/ 5 w 7"/>
                    <a:gd name="T5" fmla="*/ 7 h 7"/>
                  </a:gdLst>
                  <a:ahLst/>
                  <a:cxnLst>
                    <a:cxn ang="0">
                      <a:pos x="T0" y="T1"/>
                    </a:cxn>
                    <a:cxn ang="0">
                      <a:pos x="T2" y="T3"/>
                    </a:cxn>
                    <a:cxn ang="0">
                      <a:pos x="T4" y="T5"/>
                    </a:cxn>
                  </a:cxnLst>
                  <a:rect l="0" t="0" r="r" b="b"/>
                  <a:pathLst>
                    <a:path w="7" h="7">
                      <a:moveTo>
                        <a:pt x="7" y="4"/>
                      </a:moveTo>
                      <a:lnTo>
                        <a:pt x="0" y="0"/>
                      </a:lnTo>
                      <a:lnTo>
                        <a:pt x="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7" name="Freeform 4270">
                  <a:extLst>
                    <a:ext uri="{FF2B5EF4-FFF2-40B4-BE49-F238E27FC236}">
                      <a16:creationId xmlns:a16="http://schemas.microsoft.com/office/drawing/2014/main" id="{C16A0DFE-7308-4929-864E-03CD4F7AE50D}"/>
                    </a:ext>
                  </a:extLst>
                </p:cNvPr>
                <p:cNvSpPr>
                  <a:spLocks/>
                </p:cNvSpPr>
                <p:nvPr/>
              </p:nvSpPr>
              <p:spPr bwMode="auto">
                <a:xfrm>
                  <a:off x="4872" y="2193"/>
                  <a:ext cx="4" cy="9"/>
                </a:xfrm>
                <a:custGeom>
                  <a:avLst/>
                  <a:gdLst>
                    <a:gd name="T0" fmla="*/ 4 w 4"/>
                    <a:gd name="T1" fmla="*/ 9 h 9"/>
                    <a:gd name="T2" fmla="*/ 0 w 4"/>
                    <a:gd name="T3" fmla="*/ 0 h 9"/>
                    <a:gd name="T4" fmla="*/ 0 w 4"/>
                    <a:gd name="T5" fmla="*/ 9 h 9"/>
                  </a:gdLst>
                  <a:ahLst/>
                  <a:cxnLst>
                    <a:cxn ang="0">
                      <a:pos x="T0" y="T1"/>
                    </a:cxn>
                    <a:cxn ang="0">
                      <a:pos x="T2" y="T3"/>
                    </a:cxn>
                    <a:cxn ang="0">
                      <a:pos x="T4" y="T5"/>
                    </a:cxn>
                  </a:cxnLst>
                  <a:rect l="0" t="0" r="r" b="b"/>
                  <a:pathLst>
                    <a:path w="4" h="9">
                      <a:moveTo>
                        <a:pt x="4" y="9"/>
                      </a:moveTo>
                      <a:lnTo>
                        <a:pt x="0"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8" name="Freeform 4271">
                  <a:extLst>
                    <a:ext uri="{FF2B5EF4-FFF2-40B4-BE49-F238E27FC236}">
                      <a16:creationId xmlns:a16="http://schemas.microsoft.com/office/drawing/2014/main" id="{5C973FB1-9FFB-4317-A4F6-88C3732658E1}"/>
                    </a:ext>
                  </a:extLst>
                </p:cNvPr>
                <p:cNvSpPr>
                  <a:spLocks/>
                </p:cNvSpPr>
                <p:nvPr/>
              </p:nvSpPr>
              <p:spPr bwMode="auto">
                <a:xfrm>
                  <a:off x="4872" y="2222"/>
                  <a:ext cx="5" cy="9"/>
                </a:xfrm>
                <a:custGeom>
                  <a:avLst/>
                  <a:gdLst>
                    <a:gd name="T0" fmla="*/ 5 w 5"/>
                    <a:gd name="T1" fmla="*/ 7 h 9"/>
                    <a:gd name="T2" fmla="*/ 0 w 5"/>
                    <a:gd name="T3" fmla="*/ 0 h 9"/>
                    <a:gd name="T4" fmla="*/ 1 w 5"/>
                    <a:gd name="T5" fmla="*/ 9 h 9"/>
                  </a:gdLst>
                  <a:ahLst/>
                  <a:cxnLst>
                    <a:cxn ang="0">
                      <a:pos x="T0" y="T1"/>
                    </a:cxn>
                    <a:cxn ang="0">
                      <a:pos x="T2" y="T3"/>
                    </a:cxn>
                    <a:cxn ang="0">
                      <a:pos x="T4" y="T5"/>
                    </a:cxn>
                  </a:cxnLst>
                  <a:rect l="0" t="0" r="r" b="b"/>
                  <a:pathLst>
                    <a:path w="5" h="9">
                      <a:moveTo>
                        <a:pt x="5" y="7"/>
                      </a:moveTo>
                      <a:lnTo>
                        <a:pt x="0" y="0"/>
                      </a:lnTo>
                      <a:lnTo>
                        <a:pt x="1"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9" name="Freeform 4272">
                  <a:extLst>
                    <a:ext uri="{FF2B5EF4-FFF2-40B4-BE49-F238E27FC236}">
                      <a16:creationId xmlns:a16="http://schemas.microsoft.com/office/drawing/2014/main" id="{8B7BF019-C1B6-4B75-8900-5381B6B1A22D}"/>
                    </a:ext>
                  </a:extLst>
                </p:cNvPr>
                <p:cNvSpPr>
                  <a:spLocks/>
                </p:cNvSpPr>
                <p:nvPr/>
              </p:nvSpPr>
              <p:spPr bwMode="auto">
                <a:xfrm>
                  <a:off x="4872" y="2250"/>
                  <a:ext cx="10" cy="12"/>
                </a:xfrm>
                <a:custGeom>
                  <a:avLst/>
                  <a:gdLst>
                    <a:gd name="T0" fmla="*/ 10 w 10"/>
                    <a:gd name="T1" fmla="*/ 9 h 12"/>
                    <a:gd name="T2" fmla="*/ 0 w 10"/>
                    <a:gd name="T3" fmla="*/ 0 h 12"/>
                    <a:gd name="T4" fmla="*/ 5 w 10"/>
                    <a:gd name="T5" fmla="*/ 12 h 12"/>
                  </a:gdLst>
                  <a:ahLst/>
                  <a:cxnLst>
                    <a:cxn ang="0">
                      <a:pos x="T0" y="T1"/>
                    </a:cxn>
                    <a:cxn ang="0">
                      <a:pos x="T2" y="T3"/>
                    </a:cxn>
                    <a:cxn ang="0">
                      <a:pos x="T4" y="T5"/>
                    </a:cxn>
                  </a:cxnLst>
                  <a:rect l="0" t="0" r="r" b="b"/>
                  <a:pathLst>
                    <a:path w="10" h="12">
                      <a:moveTo>
                        <a:pt x="10" y="9"/>
                      </a:moveTo>
                      <a:lnTo>
                        <a:pt x="0" y="0"/>
                      </a:lnTo>
                      <a:lnTo>
                        <a:pt x="5"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0" name="Freeform 4273">
                  <a:extLst>
                    <a:ext uri="{FF2B5EF4-FFF2-40B4-BE49-F238E27FC236}">
                      <a16:creationId xmlns:a16="http://schemas.microsoft.com/office/drawing/2014/main" id="{1E1A71AD-3C40-479B-A348-0C52B0BA8000}"/>
                    </a:ext>
                  </a:extLst>
                </p:cNvPr>
                <p:cNvSpPr>
                  <a:spLocks/>
                </p:cNvSpPr>
                <p:nvPr/>
              </p:nvSpPr>
              <p:spPr bwMode="auto">
                <a:xfrm>
                  <a:off x="4872" y="2279"/>
                  <a:ext cx="8" cy="10"/>
                </a:xfrm>
                <a:custGeom>
                  <a:avLst/>
                  <a:gdLst>
                    <a:gd name="T0" fmla="*/ 8 w 8"/>
                    <a:gd name="T1" fmla="*/ 7 h 10"/>
                    <a:gd name="T2" fmla="*/ 0 w 8"/>
                    <a:gd name="T3" fmla="*/ 0 h 10"/>
                    <a:gd name="T4" fmla="*/ 4 w 8"/>
                    <a:gd name="T5" fmla="*/ 10 h 10"/>
                  </a:gdLst>
                  <a:ahLst/>
                  <a:cxnLst>
                    <a:cxn ang="0">
                      <a:pos x="T0" y="T1"/>
                    </a:cxn>
                    <a:cxn ang="0">
                      <a:pos x="T2" y="T3"/>
                    </a:cxn>
                    <a:cxn ang="0">
                      <a:pos x="T4" y="T5"/>
                    </a:cxn>
                  </a:cxnLst>
                  <a:rect l="0" t="0" r="r" b="b"/>
                  <a:pathLst>
                    <a:path w="8" h="10">
                      <a:moveTo>
                        <a:pt x="8" y="7"/>
                      </a:moveTo>
                      <a:lnTo>
                        <a:pt x="0" y="0"/>
                      </a:lnTo>
                      <a:lnTo>
                        <a:pt x="4"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1" name="Freeform 4274">
                  <a:extLst>
                    <a:ext uri="{FF2B5EF4-FFF2-40B4-BE49-F238E27FC236}">
                      <a16:creationId xmlns:a16="http://schemas.microsoft.com/office/drawing/2014/main" id="{10E78E24-226B-4491-A1B1-8622EE38F2DB}"/>
                    </a:ext>
                  </a:extLst>
                </p:cNvPr>
                <p:cNvSpPr>
                  <a:spLocks/>
                </p:cNvSpPr>
                <p:nvPr/>
              </p:nvSpPr>
              <p:spPr bwMode="auto">
                <a:xfrm>
                  <a:off x="4872" y="2308"/>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2" name="Freeform 4275">
                  <a:extLst>
                    <a:ext uri="{FF2B5EF4-FFF2-40B4-BE49-F238E27FC236}">
                      <a16:creationId xmlns:a16="http://schemas.microsoft.com/office/drawing/2014/main" id="{220A56DB-BD63-4B94-B2B7-5116A81F96AB}"/>
                    </a:ext>
                  </a:extLst>
                </p:cNvPr>
                <p:cNvSpPr>
                  <a:spLocks/>
                </p:cNvSpPr>
                <p:nvPr/>
              </p:nvSpPr>
              <p:spPr bwMode="auto">
                <a:xfrm>
                  <a:off x="4872" y="2337"/>
                  <a:ext cx="11" cy="7"/>
                </a:xfrm>
                <a:custGeom>
                  <a:avLst/>
                  <a:gdLst>
                    <a:gd name="T0" fmla="*/ 11 w 11"/>
                    <a:gd name="T1" fmla="*/ 2 h 7"/>
                    <a:gd name="T2" fmla="*/ 0 w 11"/>
                    <a:gd name="T3" fmla="*/ 0 h 7"/>
                    <a:gd name="T4" fmla="*/ 9 w 11"/>
                    <a:gd name="T5" fmla="*/ 7 h 7"/>
                  </a:gdLst>
                  <a:ahLst/>
                  <a:cxnLst>
                    <a:cxn ang="0">
                      <a:pos x="T0" y="T1"/>
                    </a:cxn>
                    <a:cxn ang="0">
                      <a:pos x="T2" y="T3"/>
                    </a:cxn>
                    <a:cxn ang="0">
                      <a:pos x="T4" y="T5"/>
                    </a:cxn>
                  </a:cxnLst>
                  <a:rect l="0" t="0" r="r" b="b"/>
                  <a:pathLst>
                    <a:path w="11" h="7">
                      <a:moveTo>
                        <a:pt x="11" y="2"/>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3" name="Freeform 4276">
                  <a:extLst>
                    <a:ext uri="{FF2B5EF4-FFF2-40B4-BE49-F238E27FC236}">
                      <a16:creationId xmlns:a16="http://schemas.microsoft.com/office/drawing/2014/main" id="{C2F0055F-CA79-4CBD-B4B3-9DCF0192F49D}"/>
                    </a:ext>
                  </a:extLst>
                </p:cNvPr>
                <p:cNvSpPr>
                  <a:spLocks/>
                </p:cNvSpPr>
                <p:nvPr/>
              </p:nvSpPr>
              <p:spPr bwMode="auto">
                <a:xfrm>
                  <a:off x="4872" y="2365"/>
                  <a:ext cx="15" cy="8"/>
                </a:xfrm>
                <a:custGeom>
                  <a:avLst/>
                  <a:gdLst>
                    <a:gd name="T0" fmla="*/ 15 w 15"/>
                    <a:gd name="T1" fmla="*/ 2 h 8"/>
                    <a:gd name="T2" fmla="*/ 0 w 15"/>
                    <a:gd name="T3" fmla="*/ 0 h 8"/>
                    <a:gd name="T4" fmla="*/ 12 w 15"/>
                    <a:gd name="T5" fmla="*/ 8 h 8"/>
                  </a:gdLst>
                  <a:ahLst/>
                  <a:cxnLst>
                    <a:cxn ang="0">
                      <a:pos x="T0" y="T1"/>
                    </a:cxn>
                    <a:cxn ang="0">
                      <a:pos x="T2" y="T3"/>
                    </a:cxn>
                    <a:cxn ang="0">
                      <a:pos x="T4" y="T5"/>
                    </a:cxn>
                  </a:cxnLst>
                  <a:rect l="0" t="0" r="r" b="b"/>
                  <a:pathLst>
                    <a:path w="15" h="8">
                      <a:moveTo>
                        <a:pt x="15" y="2"/>
                      </a:moveTo>
                      <a:lnTo>
                        <a:pt x="0" y="0"/>
                      </a:lnTo>
                      <a:lnTo>
                        <a:pt x="12"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4" name="Freeform 4277">
                  <a:extLst>
                    <a:ext uri="{FF2B5EF4-FFF2-40B4-BE49-F238E27FC236}">
                      <a16:creationId xmlns:a16="http://schemas.microsoft.com/office/drawing/2014/main" id="{02967D8C-BD30-4A36-B95F-5BE98F97CB7B}"/>
                    </a:ext>
                  </a:extLst>
                </p:cNvPr>
                <p:cNvSpPr>
                  <a:spLocks/>
                </p:cNvSpPr>
                <p:nvPr/>
              </p:nvSpPr>
              <p:spPr bwMode="auto">
                <a:xfrm>
                  <a:off x="4872" y="2394"/>
                  <a:ext cx="11" cy="8"/>
                </a:xfrm>
                <a:custGeom>
                  <a:avLst/>
                  <a:gdLst>
                    <a:gd name="T0" fmla="*/ 11 w 11"/>
                    <a:gd name="T1" fmla="*/ 3 h 8"/>
                    <a:gd name="T2" fmla="*/ 0 w 11"/>
                    <a:gd name="T3" fmla="*/ 0 h 8"/>
                    <a:gd name="T4" fmla="*/ 8 w 11"/>
                    <a:gd name="T5" fmla="*/ 8 h 8"/>
                  </a:gdLst>
                  <a:ahLst/>
                  <a:cxnLst>
                    <a:cxn ang="0">
                      <a:pos x="T0" y="T1"/>
                    </a:cxn>
                    <a:cxn ang="0">
                      <a:pos x="T2" y="T3"/>
                    </a:cxn>
                    <a:cxn ang="0">
                      <a:pos x="T4" y="T5"/>
                    </a:cxn>
                  </a:cxnLst>
                  <a:rect l="0" t="0" r="r" b="b"/>
                  <a:pathLst>
                    <a:path w="11" h="8">
                      <a:moveTo>
                        <a:pt x="11" y="3"/>
                      </a:moveTo>
                      <a:lnTo>
                        <a:pt x="0" y="0"/>
                      </a:lnTo>
                      <a:lnTo>
                        <a:pt x="8"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5" name="Freeform 4278">
                  <a:extLst>
                    <a:ext uri="{FF2B5EF4-FFF2-40B4-BE49-F238E27FC236}">
                      <a16:creationId xmlns:a16="http://schemas.microsoft.com/office/drawing/2014/main" id="{8CB65B40-B16F-43FF-B5F9-5AADA61779A2}"/>
                    </a:ext>
                  </a:extLst>
                </p:cNvPr>
                <p:cNvSpPr>
                  <a:spLocks/>
                </p:cNvSpPr>
                <p:nvPr/>
              </p:nvSpPr>
              <p:spPr bwMode="auto">
                <a:xfrm>
                  <a:off x="4872" y="2423"/>
                  <a:ext cx="12" cy="8"/>
                </a:xfrm>
                <a:custGeom>
                  <a:avLst/>
                  <a:gdLst>
                    <a:gd name="T0" fmla="*/ 12 w 12"/>
                    <a:gd name="T1" fmla="*/ 3 h 8"/>
                    <a:gd name="T2" fmla="*/ 0 w 12"/>
                    <a:gd name="T3" fmla="*/ 0 h 8"/>
                    <a:gd name="T4" fmla="*/ 9 w 12"/>
                    <a:gd name="T5" fmla="*/ 8 h 8"/>
                  </a:gdLst>
                  <a:ahLst/>
                  <a:cxnLst>
                    <a:cxn ang="0">
                      <a:pos x="T0" y="T1"/>
                    </a:cxn>
                    <a:cxn ang="0">
                      <a:pos x="T2" y="T3"/>
                    </a:cxn>
                    <a:cxn ang="0">
                      <a:pos x="T4" y="T5"/>
                    </a:cxn>
                  </a:cxnLst>
                  <a:rect l="0" t="0" r="r" b="b"/>
                  <a:pathLst>
                    <a:path w="12" h="8">
                      <a:moveTo>
                        <a:pt x="12" y="3"/>
                      </a:moveTo>
                      <a:lnTo>
                        <a:pt x="0" y="0"/>
                      </a:lnTo>
                      <a:lnTo>
                        <a:pt x="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6" name="Freeform 4279">
                  <a:extLst>
                    <a:ext uri="{FF2B5EF4-FFF2-40B4-BE49-F238E27FC236}">
                      <a16:creationId xmlns:a16="http://schemas.microsoft.com/office/drawing/2014/main" id="{64423161-B1B1-4A87-9CF9-0D3DA3B40497}"/>
                    </a:ext>
                  </a:extLst>
                </p:cNvPr>
                <p:cNvSpPr>
                  <a:spLocks/>
                </p:cNvSpPr>
                <p:nvPr/>
              </p:nvSpPr>
              <p:spPr bwMode="auto">
                <a:xfrm>
                  <a:off x="4872" y="2452"/>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7" name="Freeform 4280">
                  <a:extLst>
                    <a:ext uri="{FF2B5EF4-FFF2-40B4-BE49-F238E27FC236}">
                      <a16:creationId xmlns:a16="http://schemas.microsoft.com/office/drawing/2014/main" id="{CE89D5F5-E49D-4A18-AF38-FBCF7577D2B3}"/>
                    </a:ext>
                  </a:extLst>
                </p:cNvPr>
                <p:cNvSpPr>
                  <a:spLocks/>
                </p:cNvSpPr>
                <p:nvPr/>
              </p:nvSpPr>
              <p:spPr bwMode="auto">
                <a:xfrm>
                  <a:off x="4872" y="2479"/>
                  <a:ext cx="9" cy="5"/>
                </a:xfrm>
                <a:custGeom>
                  <a:avLst/>
                  <a:gdLst>
                    <a:gd name="T0" fmla="*/ 9 w 9"/>
                    <a:gd name="T1" fmla="*/ 0 h 5"/>
                    <a:gd name="T2" fmla="*/ 0 w 9"/>
                    <a:gd name="T3" fmla="*/ 1 h 5"/>
                    <a:gd name="T4" fmla="*/ 8 w 9"/>
                    <a:gd name="T5" fmla="*/ 5 h 5"/>
                  </a:gdLst>
                  <a:ahLst/>
                  <a:cxnLst>
                    <a:cxn ang="0">
                      <a:pos x="T0" y="T1"/>
                    </a:cxn>
                    <a:cxn ang="0">
                      <a:pos x="T2" y="T3"/>
                    </a:cxn>
                    <a:cxn ang="0">
                      <a:pos x="T4" y="T5"/>
                    </a:cxn>
                  </a:cxnLst>
                  <a:rect l="0" t="0" r="r" b="b"/>
                  <a:pathLst>
                    <a:path w="9" h="5">
                      <a:moveTo>
                        <a:pt x="9" y="0"/>
                      </a:moveTo>
                      <a:lnTo>
                        <a:pt x="0" y="1"/>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8" name="Freeform 4281">
                  <a:extLst>
                    <a:ext uri="{FF2B5EF4-FFF2-40B4-BE49-F238E27FC236}">
                      <a16:creationId xmlns:a16="http://schemas.microsoft.com/office/drawing/2014/main" id="{8B79A6F1-0401-434A-96CD-8A7044633C75}"/>
                    </a:ext>
                  </a:extLst>
                </p:cNvPr>
                <p:cNvSpPr>
                  <a:spLocks/>
                </p:cNvSpPr>
                <p:nvPr/>
              </p:nvSpPr>
              <p:spPr bwMode="auto">
                <a:xfrm>
                  <a:off x="4872" y="2509"/>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9" name="Freeform 4282">
                  <a:extLst>
                    <a:ext uri="{FF2B5EF4-FFF2-40B4-BE49-F238E27FC236}">
                      <a16:creationId xmlns:a16="http://schemas.microsoft.com/office/drawing/2014/main" id="{F29D3964-A59A-42AA-B9FC-FB10EF972A3B}"/>
                    </a:ext>
                  </a:extLst>
                </p:cNvPr>
                <p:cNvSpPr>
                  <a:spLocks/>
                </p:cNvSpPr>
                <p:nvPr/>
              </p:nvSpPr>
              <p:spPr bwMode="auto">
                <a:xfrm>
                  <a:off x="4872" y="2536"/>
                  <a:ext cx="4" cy="2"/>
                </a:xfrm>
                <a:custGeom>
                  <a:avLst/>
                  <a:gdLst>
                    <a:gd name="T0" fmla="*/ 3 w 4"/>
                    <a:gd name="T1" fmla="*/ 0 h 2"/>
                    <a:gd name="T2" fmla="*/ 0 w 4"/>
                    <a:gd name="T3" fmla="*/ 2 h 2"/>
                    <a:gd name="T4" fmla="*/ 4 w 4"/>
                    <a:gd name="T5" fmla="*/ 1 h 2"/>
                  </a:gdLst>
                  <a:ahLst/>
                  <a:cxnLst>
                    <a:cxn ang="0">
                      <a:pos x="T0" y="T1"/>
                    </a:cxn>
                    <a:cxn ang="0">
                      <a:pos x="T2" y="T3"/>
                    </a:cxn>
                    <a:cxn ang="0">
                      <a:pos x="T4" y="T5"/>
                    </a:cxn>
                  </a:cxnLst>
                  <a:rect l="0" t="0" r="r" b="b"/>
                  <a:pathLst>
                    <a:path w="4" h="2">
                      <a:moveTo>
                        <a:pt x="3" y="0"/>
                      </a:moveTo>
                      <a:lnTo>
                        <a:pt x="0" y="2"/>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0" name="Freeform 4283">
                  <a:extLst>
                    <a:ext uri="{FF2B5EF4-FFF2-40B4-BE49-F238E27FC236}">
                      <a16:creationId xmlns:a16="http://schemas.microsoft.com/office/drawing/2014/main" id="{5252D54F-F287-4538-B420-3B4BC716A72A}"/>
                    </a:ext>
                  </a:extLst>
                </p:cNvPr>
                <p:cNvSpPr>
                  <a:spLocks/>
                </p:cNvSpPr>
                <p:nvPr/>
              </p:nvSpPr>
              <p:spPr bwMode="auto">
                <a:xfrm>
                  <a:off x="4872" y="2564"/>
                  <a:ext cx="2" cy="3"/>
                </a:xfrm>
                <a:custGeom>
                  <a:avLst/>
                  <a:gdLst>
                    <a:gd name="T0" fmla="*/ 1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1"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1" name="Freeform 4284">
                  <a:extLst>
                    <a:ext uri="{FF2B5EF4-FFF2-40B4-BE49-F238E27FC236}">
                      <a16:creationId xmlns:a16="http://schemas.microsoft.com/office/drawing/2014/main" id="{06C5EE8E-4FC3-43C0-8A3B-E05AE659DA3F}"/>
                    </a:ext>
                  </a:extLst>
                </p:cNvPr>
                <p:cNvSpPr>
                  <a:spLocks/>
                </p:cNvSpPr>
                <p:nvPr/>
              </p:nvSpPr>
              <p:spPr bwMode="auto">
                <a:xfrm>
                  <a:off x="4872" y="2593"/>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2" name="Freeform 4285">
                  <a:extLst>
                    <a:ext uri="{FF2B5EF4-FFF2-40B4-BE49-F238E27FC236}">
                      <a16:creationId xmlns:a16="http://schemas.microsoft.com/office/drawing/2014/main" id="{5BB23F56-5B23-4D84-91CD-F4BFF0326790}"/>
                    </a:ext>
                  </a:extLst>
                </p:cNvPr>
                <p:cNvSpPr>
                  <a:spLocks/>
                </p:cNvSpPr>
                <p:nvPr/>
              </p:nvSpPr>
              <p:spPr bwMode="auto">
                <a:xfrm>
                  <a:off x="4901" y="1705"/>
                  <a:ext cx="1" cy="1"/>
                </a:xfrm>
                <a:custGeom>
                  <a:avLst/>
                  <a:gdLst>
                    <a:gd name="T0" fmla="*/ 1 w 1"/>
                    <a:gd name="T1" fmla="*/ 0 h 1"/>
                    <a:gd name="T2" fmla="*/ 0 w 1"/>
                    <a:gd name="T3" fmla="*/ 0 h 1"/>
                    <a:gd name="T4" fmla="*/ 0 w 1"/>
                    <a:gd name="T5" fmla="*/ 1 h 1"/>
                  </a:gdLst>
                  <a:ahLst/>
                  <a:cxnLst>
                    <a:cxn ang="0">
                      <a:pos x="T0" y="T1"/>
                    </a:cxn>
                    <a:cxn ang="0">
                      <a:pos x="T2" y="T3"/>
                    </a:cxn>
                    <a:cxn ang="0">
                      <a:pos x="T4" y="T5"/>
                    </a:cxn>
                  </a:cxnLst>
                  <a:rect l="0" t="0" r="r" b="b"/>
                  <a:pathLst>
                    <a:path w="1" h="1">
                      <a:moveTo>
                        <a:pt x="1" y="0"/>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3" name="Freeform 4286">
                  <a:extLst>
                    <a:ext uri="{FF2B5EF4-FFF2-40B4-BE49-F238E27FC236}">
                      <a16:creationId xmlns:a16="http://schemas.microsoft.com/office/drawing/2014/main" id="{458BD108-F634-49D2-B443-CD978F3572A3}"/>
                    </a:ext>
                  </a:extLst>
                </p:cNvPr>
                <p:cNvSpPr>
                  <a:spLocks/>
                </p:cNvSpPr>
                <p:nvPr/>
              </p:nvSpPr>
              <p:spPr bwMode="auto">
                <a:xfrm>
                  <a:off x="4901" y="1733"/>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4" name="Freeform 4287">
                  <a:extLst>
                    <a:ext uri="{FF2B5EF4-FFF2-40B4-BE49-F238E27FC236}">
                      <a16:creationId xmlns:a16="http://schemas.microsoft.com/office/drawing/2014/main" id="{7E5FC262-205B-4AB1-8DD6-BD8CB162DB80}"/>
                    </a:ext>
                  </a:extLst>
                </p:cNvPr>
                <p:cNvSpPr>
                  <a:spLocks/>
                </p:cNvSpPr>
                <p:nvPr/>
              </p:nvSpPr>
              <p:spPr bwMode="auto">
                <a:xfrm>
                  <a:off x="4901" y="1762"/>
                  <a:ext cx="2" cy="2"/>
                </a:xfrm>
                <a:custGeom>
                  <a:avLst/>
                  <a:gdLst>
                    <a:gd name="T0" fmla="*/ 2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2" y="2"/>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5" name="Freeform 4288">
                  <a:extLst>
                    <a:ext uri="{FF2B5EF4-FFF2-40B4-BE49-F238E27FC236}">
                      <a16:creationId xmlns:a16="http://schemas.microsoft.com/office/drawing/2014/main" id="{F090118A-5038-4E19-AF59-BB7D757CB065}"/>
                    </a:ext>
                  </a:extLst>
                </p:cNvPr>
                <p:cNvSpPr>
                  <a:spLocks/>
                </p:cNvSpPr>
                <p:nvPr/>
              </p:nvSpPr>
              <p:spPr bwMode="auto">
                <a:xfrm>
                  <a:off x="4901" y="1791"/>
                  <a:ext cx="0" cy="1"/>
                </a:xfrm>
                <a:custGeom>
                  <a:avLst/>
                  <a:gdLst>
                    <a:gd name="T0" fmla="*/ 0 h 1"/>
                    <a:gd name="T1" fmla="*/ 0 h 1"/>
                    <a:gd name="T2" fmla="*/ 1 h 1"/>
                  </a:gdLst>
                  <a:ahLst/>
                  <a:cxnLst>
                    <a:cxn ang="0">
                      <a:pos x="0" y="T0"/>
                    </a:cxn>
                    <a:cxn ang="0">
                      <a:pos x="0" y="T1"/>
                    </a:cxn>
                    <a:cxn ang="0">
                      <a:pos x="0" y="T2"/>
                    </a:cxn>
                  </a:cxnLst>
                  <a:rect l="0" t="0" r="r" b="b"/>
                  <a:pathLst>
                    <a:path h="1">
                      <a:moveTo>
                        <a:pt x="0" y="0"/>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6" name="Freeform 4289">
                  <a:extLst>
                    <a:ext uri="{FF2B5EF4-FFF2-40B4-BE49-F238E27FC236}">
                      <a16:creationId xmlns:a16="http://schemas.microsoft.com/office/drawing/2014/main" id="{093EE993-E702-47DA-9F96-08EEA3A55BAC}"/>
                    </a:ext>
                  </a:extLst>
                </p:cNvPr>
                <p:cNvSpPr>
                  <a:spLocks/>
                </p:cNvSpPr>
                <p:nvPr/>
              </p:nvSpPr>
              <p:spPr bwMode="auto">
                <a:xfrm>
                  <a:off x="4900" y="1819"/>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7" name="Freeform 4290">
                  <a:extLst>
                    <a:ext uri="{FF2B5EF4-FFF2-40B4-BE49-F238E27FC236}">
                      <a16:creationId xmlns:a16="http://schemas.microsoft.com/office/drawing/2014/main" id="{45B105A9-E12B-44DE-B522-F38D0A2F2866}"/>
                    </a:ext>
                  </a:extLst>
                </p:cNvPr>
                <p:cNvSpPr>
                  <a:spLocks/>
                </p:cNvSpPr>
                <p:nvPr/>
              </p:nvSpPr>
              <p:spPr bwMode="auto">
                <a:xfrm>
                  <a:off x="4898" y="1846"/>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8" name="Freeform 4291">
                  <a:extLst>
                    <a:ext uri="{FF2B5EF4-FFF2-40B4-BE49-F238E27FC236}">
                      <a16:creationId xmlns:a16="http://schemas.microsoft.com/office/drawing/2014/main" id="{E082E314-249D-4C76-A750-0A64F6203411}"/>
                    </a:ext>
                  </a:extLst>
                </p:cNvPr>
                <p:cNvSpPr>
                  <a:spLocks/>
                </p:cNvSpPr>
                <p:nvPr/>
              </p:nvSpPr>
              <p:spPr bwMode="auto">
                <a:xfrm>
                  <a:off x="4898" y="1875"/>
                  <a:ext cx="3" cy="2"/>
                </a:xfrm>
                <a:custGeom>
                  <a:avLst/>
                  <a:gdLst>
                    <a:gd name="T0" fmla="*/ 0 w 3"/>
                    <a:gd name="T1" fmla="*/ 0 h 2"/>
                    <a:gd name="T2" fmla="*/ 3 w 3"/>
                    <a:gd name="T3" fmla="*/ 2 h 2"/>
                    <a:gd name="T4" fmla="*/ 2 w 3"/>
                    <a:gd name="T5" fmla="*/ 0 h 2"/>
                  </a:gdLst>
                  <a:ahLst/>
                  <a:cxnLst>
                    <a:cxn ang="0">
                      <a:pos x="T0" y="T1"/>
                    </a:cxn>
                    <a:cxn ang="0">
                      <a:pos x="T2" y="T3"/>
                    </a:cxn>
                    <a:cxn ang="0">
                      <a:pos x="T4" y="T5"/>
                    </a:cxn>
                  </a:cxnLst>
                  <a:rect l="0" t="0" r="r" b="b"/>
                  <a:pathLst>
                    <a:path w="3" h="2">
                      <a:moveTo>
                        <a:pt x="0" y="0"/>
                      </a:moveTo>
                      <a:lnTo>
                        <a:pt x="3"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9" name="Freeform 4292">
                  <a:extLst>
                    <a:ext uri="{FF2B5EF4-FFF2-40B4-BE49-F238E27FC236}">
                      <a16:creationId xmlns:a16="http://schemas.microsoft.com/office/drawing/2014/main" id="{3DF1C3C2-5E57-4EEC-8007-3DE4350733BF}"/>
                    </a:ext>
                  </a:extLst>
                </p:cNvPr>
                <p:cNvSpPr>
                  <a:spLocks/>
                </p:cNvSpPr>
                <p:nvPr/>
              </p:nvSpPr>
              <p:spPr bwMode="auto">
                <a:xfrm>
                  <a:off x="4900" y="1901"/>
                  <a:ext cx="2" cy="5"/>
                </a:xfrm>
                <a:custGeom>
                  <a:avLst/>
                  <a:gdLst>
                    <a:gd name="T0" fmla="*/ 0 w 2"/>
                    <a:gd name="T1" fmla="*/ 0 h 5"/>
                    <a:gd name="T2" fmla="*/ 1 w 2"/>
                    <a:gd name="T3" fmla="*/ 5 h 5"/>
                    <a:gd name="T4" fmla="*/ 2 w 2"/>
                    <a:gd name="T5" fmla="*/ 0 h 5"/>
                  </a:gdLst>
                  <a:ahLst/>
                  <a:cxnLst>
                    <a:cxn ang="0">
                      <a:pos x="T0" y="T1"/>
                    </a:cxn>
                    <a:cxn ang="0">
                      <a:pos x="T2" y="T3"/>
                    </a:cxn>
                    <a:cxn ang="0">
                      <a:pos x="T4" y="T5"/>
                    </a:cxn>
                  </a:cxnLst>
                  <a:rect l="0" t="0" r="r" b="b"/>
                  <a:pathLst>
                    <a:path w="2" h="5">
                      <a:moveTo>
                        <a:pt x="0" y="0"/>
                      </a:moveTo>
                      <a:lnTo>
                        <a:pt x="1"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0" name="Freeform 4293">
                  <a:extLst>
                    <a:ext uri="{FF2B5EF4-FFF2-40B4-BE49-F238E27FC236}">
                      <a16:creationId xmlns:a16="http://schemas.microsoft.com/office/drawing/2014/main" id="{0F2A5A93-AD92-49E2-BA8B-8CFDF2F5EB21}"/>
                    </a:ext>
                  </a:extLst>
                </p:cNvPr>
                <p:cNvSpPr>
                  <a:spLocks/>
                </p:cNvSpPr>
                <p:nvPr/>
              </p:nvSpPr>
              <p:spPr bwMode="auto">
                <a:xfrm>
                  <a:off x="4901" y="1929"/>
                  <a:ext cx="2" cy="6"/>
                </a:xfrm>
                <a:custGeom>
                  <a:avLst/>
                  <a:gdLst>
                    <a:gd name="T0" fmla="*/ 0 w 2"/>
                    <a:gd name="T1" fmla="*/ 0 h 6"/>
                    <a:gd name="T2" fmla="*/ 0 w 2"/>
                    <a:gd name="T3" fmla="*/ 6 h 6"/>
                    <a:gd name="T4" fmla="*/ 2 w 2"/>
                    <a:gd name="T5" fmla="*/ 1 h 6"/>
                  </a:gdLst>
                  <a:ahLst/>
                  <a:cxnLst>
                    <a:cxn ang="0">
                      <a:pos x="T0" y="T1"/>
                    </a:cxn>
                    <a:cxn ang="0">
                      <a:pos x="T2" y="T3"/>
                    </a:cxn>
                    <a:cxn ang="0">
                      <a:pos x="T4" y="T5"/>
                    </a:cxn>
                  </a:cxnLst>
                  <a:rect l="0" t="0" r="r" b="b"/>
                  <a:pathLst>
                    <a:path w="2" h="6">
                      <a:moveTo>
                        <a:pt x="0" y="0"/>
                      </a:moveTo>
                      <a:lnTo>
                        <a:pt x="0" y="6"/>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1" name="Freeform 4294">
                  <a:extLst>
                    <a:ext uri="{FF2B5EF4-FFF2-40B4-BE49-F238E27FC236}">
                      <a16:creationId xmlns:a16="http://schemas.microsoft.com/office/drawing/2014/main" id="{27AB29A8-D446-4A62-A040-6E2633D1836E}"/>
                    </a:ext>
                  </a:extLst>
                </p:cNvPr>
                <p:cNvSpPr>
                  <a:spLocks/>
                </p:cNvSpPr>
                <p:nvPr/>
              </p:nvSpPr>
              <p:spPr bwMode="auto">
                <a:xfrm>
                  <a:off x="4901" y="1957"/>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2" name="Freeform 4295">
                  <a:extLst>
                    <a:ext uri="{FF2B5EF4-FFF2-40B4-BE49-F238E27FC236}">
                      <a16:creationId xmlns:a16="http://schemas.microsoft.com/office/drawing/2014/main" id="{B3C8C9E5-4719-4FDE-962C-CDFE449DE403}"/>
                    </a:ext>
                  </a:extLst>
                </p:cNvPr>
                <p:cNvSpPr>
                  <a:spLocks/>
                </p:cNvSpPr>
                <p:nvPr/>
              </p:nvSpPr>
              <p:spPr bwMode="auto">
                <a:xfrm>
                  <a:off x="4901" y="1987"/>
                  <a:ext cx="6" cy="5"/>
                </a:xfrm>
                <a:custGeom>
                  <a:avLst/>
                  <a:gdLst>
                    <a:gd name="T0" fmla="*/ 5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5"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3" name="Freeform 4296">
                  <a:extLst>
                    <a:ext uri="{FF2B5EF4-FFF2-40B4-BE49-F238E27FC236}">
                      <a16:creationId xmlns:a16="http://schemas.microsoft.com/office/drawing/2014/main" id="{7DF98AFD-61B6-4260-8731-B89F08687D61}"/>
                    </a:ext>
                  </a:extLst>
                </p:cNvPr>
                <p:cNvSpPr>
                  <a:spLocks/>
                </p:cNvSpPr>
                <p:nvPr/>
              </p:nvSpPr>
              <p:spPr bwMode="auto">
                <a:xfrm>
                  <a:off x="4901" y="2016"/>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4" name="Freeform 4297">
                  <a:extLst>
                    <a:ext uri="{FF2B5EF4-FFF2-40B4-BE49-F238E27FC236}">
                      <a16:creationId xmlns:a16="http://schemas.microsoft.com/office/drawing/2014/main" id="{1BA676CF-09B8-45A0-880A-A1B62E1AF4B9}"/>
                    </a:ext>
                  </a:extLst>
                </p:cNvPr>
                <p:cNvSpPr>
                  <a:spLocks/>
                </p:cNvSpPr>
                <p:nvPr/>
              </p:nvSpPr>
              <p:spPr bwMode="auto">
                <a:xfrm>
                  <a:off x="4901" y="2044"/>
                  <a:ext cx="10" cy="6"/>
                </a:xfrm>
                <a:custGeom>
                  <a:avLst/>
                  <a:gdLst>
                    <a:gd name="T0" fmla="*/ 8 w 10"/>
                    <a:gd name="T1" fmla="*/ 0 h 6"/>
                    <a:gd name="T2" fmla="*/ 0 w 10"/>
                    <a:gd name="T3" fmla="*/ 6 h 6"/>
                    <a:gd name="T4" fmla="*/ 10 w 10"/>
                    <a:gd name="T5" fmla="*/ 4 h 6"/>
                  </a:gdLst>
                  <a:ahLst/>
                  <a:cxnLst>
                    <a:cxn ang="0">
                      <a:pos x="T0" y="T1"/>
                    </a:cxn>
                    <a:cxn ang="0">
                      <a:pos x="T2" y="T3"/>
                    </a:cxn>
                    <a:cxn ang="0">
                      <a:pos x="T4" y="T5"/>
                    </a:cxn>
                  </a:cxnLst>
                  <a:rect l="0" t="0" r="r" b="b"/>
                  <a:pathLst>
                    <a:path w="10" h="6">
                      <a:moveTo>
                        <a:pt x="8" y="0"/>
                      </a:moveTo>
                      <a:lnTo>
                        <a:pt x="0" y="6"/>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5" name="Freeform 4298">
                  <a:extLst>
                    <a:ext uri="{FF2B5EF4-FFF2-40B4-BE49-F238E27FC236}">
                      <a16:creationId xmlns:a16="http://schemas.microsoft.com/office/drawing/2014/main" id="{053F1FC8-868F-431E-9D3B-51D5CD4DF766}"/>
                    </a:ext>
                  </a:extLst>
                </p:cNvPr>
                <p:cNvSpPr>
                  <a:spLocks/>
                </p:cNvSpPr>
                <p:nvPr/>
              </p:nvSpPr>
              <p:spPr bwMode="auto">
                <a:xfrm>
                  <a:off x="4901" y="2075"/>
                  <a:ext cx="11" cy="6"/>
                </a:xfrm>
                <a:custGeom>
                  <a:avLst/>
                  <a:gdLst>
                    <a:gd name="T0" fmla="*/ 11 w 11"/>
                    <a:gd name="T1" fmla="*/ 0 h 6"/>
                    <a:gd name="T2" fmla="*/ 0 w 11"/>
                    <a:gd name="T3" fmla="*/ 3 h 6"/>
                    <a:gd name="T4" fmla="*/ 11 w 11"/>
                    <a:gd name="T5" fmla="*/ 6 h 6"/>
                  </a:gdLst>
                  <a:ahLst/>
                  <a:cxnLst>
                    <a:cxn ang="0">
                      <a:pos x="T0" y="T1"/>
                    </a:cxn>
                    <a:cxn ang="0">
                      <a:pos x="T2" y="T3"/>
                    </a:cxn>
                    <a:cxn ang="0">
                      <a:pos x="T4" y="T5"/>
                    </a:cxn>
                  </a:cxnLst>
                  <a:rect l="0" t="0" r="r" b="b"/>
                  <a:pathLst>
                    <a:path w="11" h="6">
                      <a:moveTo>
                        <a:pt x="11" y="0"/>
                      </a:moveTo>
                      <a:lnTo>
                        <a:pt x="0" y="3"/>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6" name="Freeform 4299">
                  <a:extLst>
                    <a:ext uri="{FF2B5EF4-FFF2-40B4-BE49-F238E27FC236}">
                      <a16:creationId xmlns:a16="http://schemas.microsoft.com/office/drawing/2014/main" id="{C77060D6-12F1-4B23-9990-C050C0FF33AB}"/>
                    </a:ext>
                  </a:extLst>
                </p:cNvPr>
                <p:cNvSpPr>
                  <a:spLocks/>
                </p:cNvSpPr>
                <p:nvPr/>
              </p:nvSpPr>
              <p:spPr bwMode="auto">
                <a:xfrm>
                  <a:off x="4901" y="2107"/>
                  <a:ext cx="6" cy="6"/>
                </a:xfrm>
                <a:custGeom>
                  <a:avLst/>
                  <a:gdLst>
                    <a:gd name="T0" fmla="*/ 6 w 6"/>
                    <a:gd name="T1" fmla="*/ 4 h 6"/>
                    <a:gd name="T2" fmla="*/ 0 w 6"/>
                    <a:gd name="T3" fmla="*/ 0 h 6"/>
                    <a:gd name="T4" fmla="*/ 4 w 6"/>
                    <a:gd name="T5" fmla="*/ 6 h 6"/>
                  </a:gdLst>
                  <a:ahLst/>
                  <a:cxnLst>
                    <a:cxn ang="0">
                      <a:pos x="T0" y="T1"/>
                    </a:cxn>
                    <a:cxn ang="0">
                      <a:pos x="T2" y="T3"/>
                    </a:cxn>
                    <a:cxn ang="0">
                      <a:pos x="T4" y="T5"/>
                    </a:cxn>
                  </a:cxnLst>
                  <a:rect l="0" t="0" r="r" b="b"/>
                  <a:pathLst>
                    <a:path w="6" h="6">
                      <a:moveTo>
                        <a:pt x="6" y="4"/>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7" name="Freeform 4300">
                  <a:extLst>
                    <a:ext uri="{FF2B5EF4-FFF2-40B4-BE49-F238E27FC236}">
                      <a16:creationId xmlns:a16="http://schemas.microsoft.com/office/drawing/2014/main" id="{6EC3E360-D1D6-4543-835D-666FA6AB8BE6}"/>
                    </a:ext>
                  </a:extLst>
                </p:cNvPr>
                <p:cNvSpPr>
                  <a:spLocks/>
                </p:cNvSpPr>
                <p:nvPr/>
              </p:nvSpPr>
              <p:spPr bwMode="auto">
                <a:xfrm>
                  <a:off x="4901" y="2136"/>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8" name="Freeform 4301">
                  <a:extLst>
                    <a:ext uri="{FF2B5EF4-FFF2-40B4-BE49-F238E27FC236}">
                      <a16:creationId xmlns:a16="http://schemas.microsoft.com/office/drawing/2014/main" id="{15DC5EE2-4BCB-4790-92DC-C6BC6D910721}"/>
                    </a:ext>
                  </a:extLst>
                </p:cNvPr>
                <p:cNvSpPr>
                  <a:spLocks/>
                </p:cNvSpPr>
                <p:nvPr/>
              </p:nvSpPr>
              <p:spPr bwMode="auto">
                <a:xfrm>
                  <a:off x="4901" y="2164"/>
                  <a:ext cx="7" cy="8"/>
                </a:xfrm>
                <a:custGeom>
                  <a:avLst/>
                  <a:gdLst>
                    <a:gd name="T0" fmla="*/ 7 w 7"/>
                    <a:gd name="T1" fmla="*/ 6 h 8"/>
                    <a:gd name="T2" fmla="*/ 0 w 7"/>
                    <a:gd name="T3" fmla="*/ 0 h 8"/>
                    <a:gd name="T4" fmla="*/ 4 w 7"/>
                    <a:gd name="T5" fmla="*/ 8 h 8"/>
                  </a:gdLst>
                  <a:ahLst/>
                  <a:cxnLst>
                    <a:cxn ang="0">
                      <a:pos x="T0" y="T1"/>
                    </a:cxn>
                    <a:cxn ang="0">
                      <a:pos x="T2" y="T3"/>
                    </a:cxn>
                    <a:cxn ang="0">
                      <a:pos x="T4" y="T5"/>
                    </a:cxn>
                  </a:cxnLst>
                  <a:rect l="0" t="0" r="r" b="b"/>
                  <a:pathLst>
                    <a:path w="7" h="8">
                      <a:moveTo>
                        <a:pt x="7" y="6"/>
                      </a:moveTo>
                      <a:lnTo>
                        <a:pt x="0" y="0"/>
                      </a:lnTo>
                      <a:lnTo>
                        <a:pt x="4"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9" name="Freeform 4302">
                  <a:extLst>
                    <a:ext uri="{FF2B5EF4-FFF2-40B4-BE49-F238E27FC236}">
                      <a16:creationId xmlns:a16="http://schemas.microsoft.com/office/drawing/2014/main" id="{B2BC57A2-5643-45FF-BB64-3DB2FA97C33E}"/>
                    </a:ext>
                  </a:extLst>
                </p:cNvPr>
                <p:cNvSpPr>
                  <a:spLocks/>
                </p:cNvSpPr>
                <p:nvPr/>
              </p:nvSpPr>
              <p:spPr bwMode="auto">
                <a:xfrm>
                  <a:off x="4901" y="2193"/>
                  <a:ext cx="8" cy="8"/>
                </a:xfrm>
                <a:custGeom>
                  <a:avLst/>
                  <a:gdLst>
                    <a:gd name="T0" fmla="*/ 8 w 8"/>
                    <a:gd name="T1" fmla="*/ 4 h 8"/>
                    <a:gd name="T2" fmla="*/ 0 w 8"/>
                    <a:gd name="T3" fmla="*/ 0 h 8"/>
                    <a:gd name="T4" fmla="*/ 5 w 8"/>
                    <a:gd name="T5" fmla="*/ 8 h 8"/>
                  </a:gdLst>
                  <a:ahLst/>
                  <a:cxnLst>
                    <a:cxn ang="0">
                      <a:pos x="T0" y="T1"/>
                    </a:cxn>
                    <a:cxn ang="0">
                      <a:pos x="T2" y="T3"/>
                    </a:cxn>
                    <a:cxn ang="0">
                      <a:pos x="T4" y="T5"/>
                    </a:cxn>
                  </a:cxnLst>
                  <a:rect l="0" t="0" r="r" b="b"/>
                  <a:pathLst>
                    <a:path w="8" h="8">
                      <a:moveTo>
                        <a:pt x="8" y="4"/>
                      </a:moveTo>
                      <a:lnTo>
                        <a:pt x="0" y="0"/>
                      </a:lnTo>
                      <a:lnTo>
                        <a:pt x="5"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0" name="Freeform 4303">
                  <a:extLst>
                    <a:ext uri="{FF2B5EF4-FFF2-40B4-BE49-F238E27FC236}">
                      <a16:creationId xmlns:a16="http://schemas.microsoft.com/office/drawing/2014/main" id="{7F96233A-71A4-4F0A-B1D7-B87B9FDC3CC0}"/>
                    </a:ext>
                  </a:extLst>
                </p:cNvPr>
                <p:cNvSpPr>
                  <a:spLocks/>
                </p:cNvSpPr>
                <p:nvPr/>
              </p:nvSpPr>
              <p:spPr bwMode="auto">
                <a:xfrm>
                  <a:off x="4901" y="2222"/>
                  <a:ext cx="10" cy="11"/>
                </a:xfrm>
                <a:custGeom>
                  <a:avLst/>
                  <a:gdLst>
                    <a:gd name="T0" fmla="*/ 10 w 10"/>
                    <a:gd name="T1" fmla="*/ 8 h 11"/>
                    <a:gd name="T2" fmla="*/ 0 w 10"/>
                    <a:gd name="T3" fmla="*/ 0 h 11"/>
                    <a:gd name="T4" fmla="*/ 5 w 10"/>
                    <a:gd name="T5" fmla="*/ 11 h 11"/>
                  </a:gdLst>
                  <a:ahLst/>
                  <a:cxnLst>
                    <a:cxn ang="0">
                      <a:pos x="T0" y="T1"/>
                    </a:cxn>
                    <a:cxn ang="0">
                      <a:pos x="T2" y="T3"/>
                    </a:cxn>
                    <a:cxn ang="0">
                      <a:pos x="T4" y="T5"/>
                    </a:cxn>
                  </a:cxnLst>
                  <a:rect l="0" t="0" r="r" b="b"/>
                  <a:pathLst>
                    <a:path w="10" h="11">
                      <a:moveTo>
                        <a:pt x="10" y="8"/>
                      </a:moveTo>
                      <a:lnTo>
                        <a:pt x="0" y="0"/>
                      </a:lnTo>
                      <a:lnTo>
                        <a:pt x="5"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1" name="Freeform 4304">
                  <a:extLst>
                    <a:ext uri="{FF2B5EF4-FFF2-40B4-BE49-F238E27FC236}">
                      <a16:creationId xmlns:a16="http://schemas.microsoft.com/office/drawing/2014/main" id="{28ED7AD4-A1D6-4969-B98B-2BFF35B1A192}"/>
                    </a:ext>
                  </a:extLst>
                </p:cNvPr>
                <p:cNvSpPr>
                  <a:spLocks/>
                </p:cNvSpPr>
                <p:nvPr/>
              </p:nvSpPr>
              <p:spPr bwMode="auto">
                <a:xfrm>
                  <a:off x="4901" y="2250"/>
                  <a:ext cx="9" cy="11"/>
                </a:xfrm>
                <a:custGeom>
                  <a:avLst/>
                  <a:gdLst>
                    <a:gd name="T0" fmla="*/ 9 w 9"/>
                    <a:gd name="T1" fmla="*/ 7 h 11"/>
                    <a:gd name="T2" fmla="*/ 0 w 9"/>
                    <a:gd name="T3" fmla="*/ 0 h 11"/>
                    <a:gd name="T4" fmla="*/ 5 w 9"/>
                    <a:gd name="T5" fmla="*/ 11 h 11"/>
                  </a:gdLst>
                  <a:ahLst/>
                  <a:cxnLst>
                    <a:cxn ang="0">
                      <a:pos x="T0" y="T1"/>
                    </a:cxn>
                    <a:cxn ang="0">
                      <a:pos x="T2" y="T3"/>
                    </a:cxn>
                    <a:cxn ang="0">
                      <a:pos x="T4" y="T5"/>
                    </a:cxn>
                  </a:cxnLst>
                  <a:rect l="0" t="0" r="r" b="b"/>
                  <a:pathLst>
                    <a:path w="9" h="11">
                      <a:moveTo>
                        <a:pt x="9" y="7"/>
                      </a:moveTo>
                      <a:lnTo>
                        <a:pt x="0" y="0"/>
                      </a:lnTo>
                      <a:lnTo>
                        <a:pt x="5"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2" name="Freeform 4305">
                  <a:extLst>
                    <a:ext uri="{FF2B5EF4-FFF2-40B4-BE49-F238E27FC236}">
                      <a16:creationId xmlns:a16="http://schemas.microsoft.com/office/drawing/2014/main" id="{FF9218D1-EC21-4D06-8165-55DDA22B59C7}"/>
                    </a:ext>
                  </a:extLst>
                </p:cNvPr>
                <p:cNvSpPr>
                  <a:spLocks/>
                </p:cNvSpPr>
                <p:nvPr/>
              </p:nvSpPr>
              <p:spPr bwMode="auto">
                <a:xfrm>
                  <a:off x="4901" y="2279"/>
                  <a:ext cx="8" cy="7"/>
                </a:xfrm>
                <a:custGeom>
                  <a:avLst/>
                  <a:gdLst>
                    <a:gd name="T0" fmla="*/ 8 w 8"/>
                    <a:gd name="T1" fmla="*/ 4 h 7"/>
                    <a:gd name="T2" fmla="*/ 0 w 8"/>
                    <a:gd name="T3" fmla="*/ 0 h 7"/>
                    <a:gd name="T4" fmla="*/ 6 w 8"/>
                    <a:gd name="T5" fmla="*/ 7 h 7"/>
                  </a:gdLst>
                  <a:ahLst/>
                  <a:cxnLst>
                    <a:cxn ang="0">
                      <a:pos x="T0" y="T1"/>
                    </a:cxn>
                    <a:cxn ang="0">
                      <a:pos x="T2" y="T3"/>
                    </a:cxn>
                    <a:cxn ang="0">
                      <a:pos x="T4" y="T5"/>
                    </a:cxn>
                  </a:cxnLst>
                  <a:rect l="0" t="0" r="r" b="b"/>
                  <a:pathLst>
                    <a:path w="8" h="7">
                      <a:moveTo>
                        <a:pt x="8" y="4"/>
                      </a:moveTo>
                      <a:lnTo>
                        <a:pt x="0" y="0"/>
                      </a:lnTo>
                      <a:lnTo>
                        <a:pt x="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3" name="Freeform 4306">
                  <a:extLst>
                    <a:ext uri="{FF2B5EF4-FFF2-40B4-BE49-F238E27FC236}">
                      <a16:creationId xmlns:a16="http://schemas.microsoft.com/office/drawing/2014/main" id="{0C331545-C408-4F51-8763-3EFAC21E6EA2}"/>
                    </a:ext>
                  </a:extLst>
                </p:cNvPr>
                <p:cNvSpPr>
                  <a:spLocks/>
                </p:cNvSpPr>
                <p:nvPr/>
              </p:nvSpPr>
              <p:spPr bwMode="auto">
                <a:xfrm>
                  <a:off x="4901" y="2308"/>
                  <a:ext cx="11" cy="7"/>
                </a:xfrm>
                <a:custGeom>
                  <a:avLst/>
                  <a:gdLst>
                    <a:gd name="T0" fmla="*/ 11 w 11"/>
                    <a:gd name="T1" fmla="*/ 2 h 7"/>
                    <a:gd name="T2" fmla="*/ 0 w 11"/>
                    <a:gd name="T3" fmla="*/ 0 h 7"/>
                    <a:gd name="T4" fmla="*/ 8 w 11"/>
                    <a:gd name="T5" fmla="*/ 7 h 7"/>
                  </a:gdLst>
                  <a:ahLst/>
                  <a:cxnLst>
                    <a:cxn ang="0">
                      <a:pos x="T0" y="T1"/>
                    </a:cxn>
                    <a:cxn ang="0">
                      <a:pos x="T2" y="T3"/>
                    </a:cxn>
                    <a:cxn ang="0">
                      <a:pos x="T4" y="T5"/>
                    </a:cxn>
                  </a:cxnLst>
                  <a:rect l="0" t="0" r="r" b="b"/>
                  <a:pathLst>
                    <a:path w="11" h="7">
                      <a:moveTo>
                        <a:pt x="11" y="2"/>
                      </a:moveTo>
                      <a:lnTo>
                        <a:pt x="0" y="0"/>
                      </a:lnTo>
                      <a:lnTo>
                        <a:pt x="8"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4" name="Freeform 4307">
                  <a:extLst>
                    <a:ext uri="{FF2B5EF4-FFF2-40B4-BE49-F238E27FC236}">
                      <a16:creationId xmlns:a16="http://schemas.microsoft.com/office/drawing/2014/main" id="{EDBF597B-9158-42CD-B735-DB38C1921A94}"/>
                    </a:ext>
                  </a:extLst>
                </p:cNvPr>
                <p:cNvSpPr>
                  <a:spLocks/>
                </p:cNvSpPr>
                <p:nvPr/>
              </p:nvSpPr>
              <p:spPr bwMode="auto">
                <a:xfrm>
                  <a:off x="4901" y="2337"/>
                  <a:ext cx="12" cy="7"/>
                </a:xfrm>
                <a:custGeom>
                  <a:avLst/>
                  <a:gdLst>
                    <a:gd name="T0" fmla="*/ 12 w 12"/>
                    <a:gd name="T1" fmla="*/ 2 h 7"/>
                    <a:gd name="T2" fmla="*/ 0 w 12"/>
                    <a:gd name="T3" fmla="*/ 0 h 7"/>
                    <a:gd name="T4" fmla="*/ 9 w 12"/>
                    <a:gd name="T5" fmla="*/ 7 h 7"/>
                  </a:gdLst>
                  <a:ahLst/>
                  <a:cxnLst>
                    <a:cxn ang="0">
                      <a:pos x="T0" y="T1"/>
                    </a:cxn>
                    <a:cxn ang="0">
                      <a:pos x="T2" y="T3"/>
                    </a:cxn>
                    <a:cxn ang="0">
                      <a:pos x="T4" y="T5"/>
                    </a:cxn>
                  </a:cxnLst>
                  <a:rect l="0" t="0" r="r" b="b"/>
                  <a:pathLst>
                    <a:path w="12" h="7">
                      <a:moveTo>
                        <a:pt x="12" y="2"/>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5" name="Freeform 4308">
                  <a:extLst>
                    <a:ext uri="{FF2B5EF4-FFF2-40B4-BE49-F238E27FC236}">
                      <a16:creationId xmlns:a16="http://schemas.microsoft.com/office/drawing/2014/main" id="{EE6E230E-5094-4E35-81E1-B3594009E696}"/>
                    </a:ext>
                  </a:extLst>
                </p:cNvPr>
                <p:cNvSpPr>
                  <a:spLocks/>
                </p:cNvSpPr>
                <p:nvPr/>
              </p:nvSpPr>
              <p:spPr bwMode="auto">
                <a:xfrm>
                  <a:off x="4901" y="2365"/>
                  <a:ext cx="15" cy="10"/>
                </a:xfrm>
                <a:custGeom>
                  <a:avLst/>
                  <a:gdLst>
                    <a:gd name="T0" fmla="*/ 15 w 15"/>
                    <a:gd name="T1" fmla="*/ 3 h 10"/>
                    <a:gd name="T2" fmla="*/ 0 w 15"/>
                    <a:gd name="T3" fmla="*/ 0 h 10"/>
                    <a:gd name="T4" fmla="*/ 12 w 15"/>
                    <a:gd name="T5" fmla="*/ 10 h 10"/>
                  </a:gdLst>
                  <a:ahLst/>
                  <a:cxnLst>
                    <a:cxn ang="0">
                      <a:pos x="T0" y="T1"/>
                    </a:cxn>
                    <a:cxn ang="0">
                      <a:pos x="T2" y="T3"/>
                    </a:cxn>
                    <a:cxn ang="0">
                      <a:pos x="T4" y="T5"/>
                    </a:cxn>
                  </a:cxnLst>
                  <a:rect l="0" t="0" r="r" b="b"/>
                  <a:pathLst>
                    <a:path w="15" h="10">
                      <a:moveTo>
                        <a:pt x="15" y="3"/>
                      </a:moveTo>
                      <a:lnTo>
                        <a:pt x="0" y="0"/>
                      </a:lnTo>
                      <a:lnTo>
                        <a:pt x="1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6" name="Freeform 4309">
                  <a:extLst>
                    <a:ext uri="{FF2B5EF4-FFF2-40B4-BE49-F238E27FC236}">
                      <a16:creationId xmlns:a16="http://schemas.microsoft.com/office/drawing/2014/main" id="{1DF6A787-A271-48C0-9B14-B73975F89729}"/>
                    </a:ext>
                  </a:extLst>
                </p:cNvPr>
                <p:cNvSpPr>
                  <a:spLocks/>
                </p:cNvSpPr>
                <p:nvPr/>
              </p:nvSpPr>
              <p:spPr bwMode="auto">
                <a:xfrm>
                  <a:off x="4901" y="2394"/>
                  <a:ext cx="13" cy="6"/>
                </a:xfrm>
                <a:custGeom>
                  <a:avLst/>
                  <a:gdLst>
                    <a:gd name="T0" fmla="*/ 13 w 13"/>
                    <a:gd name="T1" fmla="*/ 0 h 6"/>
                    <a:gd name="T2" fmla="*/ 0 w 13"/>
                    <a:gd name="T3" fmla="*/ 0 h 6"/>
                    <a:gd name="T4" fmla="*/ 12 w 13"/>
                    <a:gd name="T5" fmla="*/ 6 h 6"/>
                  </a:gdLst>
                  <a:ahLst/>
                  <a:cxnLst>
                    <a:cxn ang="0">
                      <a:pos x="T0" y="T1"/>
                    </a:cxn>
                    <a:cxn ang="0">
                      <a:pos x="T2" y="T3"/>
                    </a:cxn>
                    <a:cxn ang="0">
                      <a:pos x="T4" y="T5"/>
                    </a:cxn>
                  </a:cxnLst>
                  <a:rect l="0" t="0" r="r" b="b"/>
                  <a:pathLst>
                    <a:path w="13" h="6">
                      <a:moveTo>
                        <a:pt x="13" y="0"/>
                      </a:moveTo>
                      <a:lnTo>
                        <a:pt x="0" y="0"/>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7" name="Freeform 4310">
                  <a:extLst>
                    <a:ext uri="{FF2B5EF4-FFF2-40B4-BE49-F238E27FC236}">
                      <a16:creationId xmlns:a16="http://schemas.microsoft.com/office/drawing/2014/main" id="{86A9480D-C295-4402-9D2A-9A28D6DDD581}"/>
                    </a:ext>
                  </a:extLst>
                </p:cNvPr>
                <p:cNvSpPr>
                  <a:spLocks/>
                </p:cNvSpPr>
                <p:nvPr/>
              </p:nvSpPr>
              <p:spPr bwMode="auto">
                <a:xfrm>
                  <a:off x="4901" y="2423"/>
                  <a:ext cx="11" cy="7"/>
                </a:xfrm>
                <a:custGeom>
                  <a:avLst/>
                  <a:gdLst>
                    <a:gd name="T0" fmla="*/ 11 w 11"/>
                    <a:gd name="T1" fmla="*/ 2 h 7"/>
                    <a:gd name="T2" fmla="*/ 0 w 11"/>
                    <a:gd name="T3" fmla="*/ 0 h 7"/>
                    <a:gd name="T4" fmla="*/ 9 w 11"/>
                    <a:gd name="T5" fmla="*/ 7 h 7"/>
                  </a:gdLst>
                  <a:ahLst/>
                  <a:cxnLst>
                    <a:cxn ang="0">
                      <a:pos x="T0" y="T1"/>
                    </a:cxn>
                    <a:cxn ang="0">
                      <a:pos x="T2" y="T3"/>
                    </a:cxn>
                    <a:cxn ang="0">
                      <a:pos x="T4" y="T5"/>
                    </a:cxn>
                  </a:cxnLst>
                  <a:rect l="0" t="0" r="r" b="b"/>
                  <a:pathLst>
                    <a:path w="11" h="7">
                      <a:moveTo>
                        <a:pt x="11" y="2"/>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8" name="Freeform 4311">
                  <a:extLst>
                    <a:ext uri="{FF2B5EF4-FFF2-40B4-BE49-F238E27FC236}">
                      <a16:creationId xmlns:a16="http://schemas.microsoft.com/office/drawing/2014/main" id="{F2836420-9FD9-49D8-9630-7EA0992B1EFC}"/>
                    </a:ext>
                  </a:extLst>
                </p:cNvPr>
                <p:cNvSpPr>
                  <a:spLocks/>
                </p:cNvSpPr>
                <p:nvPr/>
              </p:nvSpPr>
              <p:spPr bwMode="auto">
                <a:xfrm>
                  <a:off x="4901" y="2452"/>
                  <a:ext cx="8" cy="5"/>
                </a:xfrm>
                <a:custGeom>
                  <a:avLst/>
                  <a:gdLst>
                    <a:gd name="T0" fmla="*/ 8 w 8"/>
                    <a:gd name="T1" fmla="*/ 1 h 5"/>
                    <a:gd name="T2" fmla="*/ 0 w 8"/>
                    <a:gd name="T3" fmla="*/ 0 h 5"/>
                    <a:gd name="T4" fmla="*/ 7 w 8"/>
                    <a:gd name="T5" fmla="*/ 5 h 5"/>
                  </a:gdLst>
                  <a:ahLst/>
                  <a:cxnLst>
                    <a:cxn ang="0">
                      <a:pos x="T0" y="T1"/>
                    </a:cxn>
                    <a:cxn ang="0">
                      <a:pos x="T2" y="T3"/>
                    </a:cxn>
                    <a:cxn ang="0">
                      <a:pos x="T4" y="T5"/>
                    </a:cxn>
                  </a:cxnLst>
                  <a:rect l="0" t="0" r="r" b="b"/>
                  <a:pathLst>
                    <a:path w="8" h="5">
                      <a:moveTo>
                        <a:pt x="8" y="1"/>
                      </a:moveTo>
                      <a:lnTo>
                        <a:pt x="0" y="0"/>
                      </a:lnTo>
                      <a:lnTo>
                        <a:pt x="7"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9" name="Freeform 4312">
                  <a:extLst>
                    <a:ext uri="{FF2B5EF4-FFF2-40B4-BE49-F238E27FC236}">
                      <a16:creationId xmlns:a16="http://schemas.microsoft.com/office/drawing/2014/main" id="{2C8A2378-09B1-494B-8A41-0F355A0B0942}"/>
                    </a:ext>
                  </a:extLst>
                </p:cNvPr>
                <p:cNvSpPr>
                  <a:spLocks/>
                </p:cNvSpPr>
                <p:nvPr/>
              </p:nvSpPr>
              <p:spPr bwMode="auto">
                <a:xfrm>
                  <a:off x="4901" y="2480"/>
                  <a:ext cx="6" cy="3"/>
                </a:xfrm>
                <a:custGeom>
                  <a:avLst/>
                  <a:gdLst>
                    <a:gd name="T0" fmla="*/ 6 w 6"/>
                    <a:gd name="T1" fmla="*/ 0 h 3"/>
                    <a:gd name="T2" fmla="*/ 0 w 6"/>
                    <a:gd name="T3" fmla="*/ 0 h 3"/>
                    <a:gd name="T4" fmla="*/ 6 w 6"/>
                    <a:gd name="T5" fmla="*/ 3 h 3"/>
                  </a:gdLst>
                  <a:ahLst/>
                  <a:cxnLst>
                    <a:cxn ang="0">
                      <a:pos x="T0" y="T1"/>
                    </a:cxn>
                    <a:cxn ang="0">
                      <a:pos x="T2" y="T3"/>
                    </a:cxn>
                    <a:cxn ang="0">
                      <a:pos x="T4" y="T5"/>
                    </a:cxn>
                  </a:cxnLst>
                  <a:rect l="0" t="0" r="r" b="b"/>
                  <a:pathLst>
                    <a:path w="6" h="3">
                      <a:moveTo>
                        <a:pt x="6"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0" name="Freeform 4313">
                  <a:extLst>
                    <a:ext uri="{FF2B5EF4-FFF2-40B4-BE49-F238E27FC236}">
                      <a16:creationId xmlns:a16="http://schemas.microsoft.com/office/drawing/2014/main" id="{F4A6B5D4-A767-4C3D-B106-391E286A7008}"/>
                    </a:ext>
                  </a:extLst>
                </p:cNvPr>
                <p:cNvSpPr>
                  <a:spLocks/>
                </p:cNvSpPr>
                <p:nvPr/>
              </p:nvSpPr>
              <p:spPr bwMode="auto">
                <a:xfrm>
                  <a:off x="4901" y="2509"/>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1" name="Freeform 4314">
                  <a:extLst>
                    <a:ext uri="{FF2B5EF4-FFF2-40B4-BE49-F238E27FC236}">
                      <a16:creationId xmlns:a16="http://schemas.microsoft.com/office/drawing/2014/main" id="{CCF6C4F7-CFBF-46F3-9B25-ADC0FFEF8CD7}"/>
                    </a:ext>
                  </a:extLst>
                </p:cNvPr>
                <p:cNvSpPr>
                  <a:spLocks/>
                </p:cNvSpPr>
                <p:nvPr/>
              </p:nvSpPr>
              <p:spPr bwMode="auto">
                <a:xfrm>
                  <a:off x="4901" y="2534"/>
                  <a:ext cx="8" cy="4"/>
                </a:xfrm>
                <a:custGeom>
                  <a:avLst/>
                  <a:gdLst>
                    <a:gd name="T0" fmla="*/ 8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8"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2" name="Freeform 4315">
                  <a:extLst>
                    <a:ext uri="{FF2B5EF4-FFF2-40B4-BE49-F238E27FC236}">
                      <a16:creationId xmlns:a16="http://schemas.microsoft.com/office/drawing/2014/main" id="{AFF847A2-82ED-4A1B-AEC2-13918DC4FAA4}"/>
                    </a:ext>
                  </a:extLst>
                </p:cNvPr>
                <p:cNvSpPr>
                  <a:spLocks/>
                </p:cNvSpPr>
                <p:nvPr/>
              </p:nvSpPr>
              <p:spPr bwMode="auto">
                <a:xfrm>
                  <a:off x="4901" y="2564"/>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3" name="Freeform 4316">
                  <a:extLst>
                    <a:ext uri="{FF2B5EF4-FFF2-40B4-BE49-F238E27FC236}">
                      <a16:creationId xmlns:a16="http://schemas.microsoft.com/office/drawing/2014/main" id="{34FCA0E7-E3F5-4798-9480-11CAB79B3A23}"/>
                    </a:ext>
                  </a:extLst>
                </p:cNvPr>
                <p:cNvSpPr>
                  <a:spLocks/>
                </p:cNvSpPr>
                <p:nvPr/>
              </p:nvSpPr>
              <p:spPr bwMode="auto">
                <a:xfrm>
                  <a:off x="4901" y="2595"/>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4" name="Freeform 4317">
                  <a:extLst>
                    <a:ext uri="{FF2B5EF4-FFF2-40B4-BE49-F238E27FC236}">
                      <a16:creationId xmlns:a16="http://schemas.microsoft.com/office/drawing/2014/main" id="{BF6202FB-8826-499D-B846-25C3252D741D}"/>
                    </a:ext>
                  </a:extLst>
                </p:cNvPr>
                <p:cNvSpPr>
                  <a:spLocks/>
                </p:cNvSpPr>
                <p:nvPr/>
              </p:nvSpPr>
              <p:spPr bwMode="auto">
                <a:xfrm>
                  <a:off x="4929" y="1704"/>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5" name="Freeform 4318">
                  <a:extLst>
                    <a:ext uri="{FF2B5EF4-FFF2-40B4-BE49-F238E27FC236}">
                      <a16:creationId xmlns:a16="http://schemas.microsoft.com/office/drawing/2014/main" id="{327AA657-E2F3-4F7A-85EF-11B0361BC8CD}"/>
                    </a:ext>
                  </a:extLst>
                </p:cNvPr>
                <p:cNvSpPr>
                  <a:spLocks/>
                </p:cNvSpPr>
                <p:nvPr/>
              </p:nvSpPr>
              <p:spPr bwMode="auto">
                <a:xfrm>
                  <a:off x="4929" y="1733"/>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6" name="Freeform 4319">
                  <a:extLst>
                    <a:ext uri="{FF2B5EF4-FFF2-40B4-BE49-F238E27FC236}">
                      <a16:creationId xmlns:a16="http://schemas.microsoft.com/office/drawing/2014/main" id="{8A38BBAC-57E2-471B-9A8F-551DA6EC2110}"/>
                    </a:ext>
                  </a:extLst>
                </p:cNvPr>
                <p:cNvSpPr>
                  <a:spLocks/>
                </p:cNvSpPr>
                <p:nvPr/>
              </p:nvSpPr>
              <p:spPr bwMode="auto">
                <a:xfrm>
                  <a:off x="4929" y="1762"/>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7" name="Freeform 4320">
                  <a:extLst>
                    <a:ext uri="{FF2B5EF4-FFF2-40B4-BE49-F238E27FC236}">
                      <a16:creationId xmlns:a16="http://schemas.microsoft.com/office/drawing/2014/main" id="{4929C57F-11A5-4A5C-BE14-24219CD883C1}"/>
                    </a:ext>
                  </a:extLst>
                </p:cNvPr>
                <p:cNvSpPr>
                  <a:spLocks/>
                </p:cNvSpPr>
                <p:nvPr/>
              </p:nvSpPr>
              <p:spPr bwMode="auto">
                <a:xfrm>
                  <a:off x="4929" y="1791"/>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8" name="Freeform 4321">
                  <a:extLst>
                    <a:ext uri="{FF2B5EF4-FFF2-40B4-BE49-F238E27FC236}">
                      <a16:creationId xmlns:a16="http://schemas.microsoft.com/office/drawing/2014/main" id="{B0718335-1A45-4F33-9D7C-1BDE1CB1FADD}"/>
                    </a:ext>
                  </a:extLst>
                </p:cNvPr>
                <p:cNvSpPr>
                  <a:spLocks/>
                </p:cNvSpPr>
                <p:nvPr/>
              </p:nvSpPr>
              <p:spPr bwMode="auto">
                <a:xfrm>
                  <a:off x="4929" y="1820"/>
                  <a:ext cx="2" cy="1"/>
                </a:xfrm>
                <a:custGeom>
                  <a:avLst/>
                  <a:gdLst>
                    <a:gd name="T0" fmla="*/ 2 w 2"/>
                    <a:gd name="T1" fmla="*/ 0 h 1"/>
                    <a:gd name="T2" fmla="*/ 0 w 2"/>
                    <a:gd name="T3" fmla="*/ 0 h 1"/>
                    <a:gd name="T4" fmla="*/ 1 w 2"/>
                    <a:gd name="T5" fmla="*/ 1 h 1"/>
                  </a:gdLst>
                  <a:ahLst/>
                  <a:cxnLst>
                    <a:cxn ang="0">
                      <a:pos x="T0" y="T1"/>
                    </a:cxn>
                    <a:cxn ang="0">
                      <a:pos x="T2" y="T3"/>
                    </a:cxn>
                    <a:cxn ang="0">
                      <a:pos x="T4" y="T5"/>
                    </a:cxn>
                  </a:cxnLst>
                  <a:rect l="0" t="0" r="r" b="b"/>
                  <a:pathLst>
                    <a:path w="2" h="1">
                      <a:moveTo>
                        <a:pt x="2"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9" name="Freeform 4322">
                  <a:extLst>
                    <a:ext uri="{FF2B5EF4-FFF2-40B4-BE49-F238E27FC236}">
                      <a16:creationId xmlns:a16="http://schemas.microsoft.com/office/drawing/2014/main" id="{0F37204C-0B57-47C5-98A3-88A5C3EBFFEA}"/>
                    </a:ext>
                  </a:extLst>
                </p:cNvPr>
                <p:cNvSpPr>
                  <a:spLocks/>
                </p:cNvSpPr>
                <p:nvPr/>
              </p:nvSpPr>
              <p:spPr bwMode="auto">
                <a:xfrm>
                  <a:off x="4925" y="1845"/>
                  <a:ext cx="4" cy="3"/>
                </a:xfrm>
                <a:custGeom>
                  <a:avLst/>
                  <a:gdLst>
                    <a:gd name="T0" fmla="*/ 0 w 4"/>
                    <a:gd name="T1" fmla="*/ 1 h 3"/>
                    <a:gd name="T2" fmla="*/ 4 w 4"/>
                    <a:gd name="T3" fmla="*/ 3 h 3"/>
                    <a:gd name="T4" fmla="*/ 2 w 4"/>
                    <a:gd name="T5" fmla="*/ 0 h 3"/>
                  </a:gdLst>
                  <a:ahLst/>
                  <a:cxnLst>
                    <a:cxn ang="0">
                      <a:pos x="T0" y="T1"/>
                    </a:cxn>
                    <a:cxn ang="0">
                      <a:pos x="T2" y="T3"/>
                    </a:cxn>
                    <a:cxn ang="0">
                      <a:pos x="T4" y="T5"/>
                    </a:cxn>
                  </a:cxnLst>
                  <a:rect l="0" t="0" r="r" b="b"/>
                  <a:pathLst>
                    <a:path w="4" h="3">
                      <a:moveTo>
                        <a:pt x="0" y="1"/>
                      </a:moveTo>
                      <a:lnTo>
                        <a:pt x="4"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0" name="Freeform 4323">
                  <a:extLst>
                    <a:ext uri="{FF2B5EF4-FFF2-40B4-BE49-F238E27FC236}">
                      <a16:creationId xmlns:a16="http://schemas.microsoft.com/office/drawing/2014/main" id="{BF2A6FA3-2CBF-4687-8908-CDE9A0039BE0}"/>
                    </a:ext>
                  </a:extLst>
                </p:cNvPr>
                <p:cNvSpPr>
                  <a:spLocks/>
                </p:cNvSpPr>
                <p:nvPr/>
              </p:nvSpPr>
              <p:spPr bwMode="auto">
                <a:xfrm>
                  <a:off x="4928" y="1873"/>
                  <a:ext cx="2" cy="4"/>
                </a:xfrm>
                <a:custGeom>
                  <a:avLst/>
                  <a:gdLst>
                    <a:gd name="T0" fmla="*/ 0 w 2"/>
                    <a:gd name="T1" fmla="*/ 1 h 4"/>
                    <a:gd name="T2" fmla="*/ 1 w 2"/>
                    <a:gd name="T3" fmla="*/ 4 h 4"/>
                    <a:gd name="T4" fmla="*/ 2 w 2"/>
                    <a:gd name="T5" fmla="*/ 0 h 4"/>
                  </a:gdLst>
                  <a:ahLst/>
                  <a:cxnLst>
                    <a:cxn ang="0">
                      <a:pos x="T0" y="T1"/>
                    </a:cxn>
                    <a:cxn ang="0">
                      <a:pos x="T2" y="T3"/>
                    </a:cxn>
                    <a:cxn ang="0">
                      <a:pos x="T4" y="T5"/>
                    </a:cxn>
                  </a:cxnLst>
                  <a:rect l="0" t="0" r="r" b="b"/>
                  <a:pathLst>
                    <a:path w="2" h="4">
                      <a:moveTo>
                        <a:pt x="0" y="1"/>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1" name="Freeform 4324">
                  <a:extLst>
                    <a:ext uri="{FF2B5EF4-FFF2-40B4-BE49-F238E27FC236}">
                      <a16:creationId xmlns:a16="http://schemas.microsoft.com/office/drawing/2014/main" id="{205E871F-856E-4173-9C77-EDE76CDC24FA}"/>
                    </a:ext>
                  </a:extLst>
                </p:cNvPr>
                <p:cNvSpPr>
                  <a:spLocks/>
                </p:cNvSpPr>
                <p:nvPr/>
              </p:nvSpPr>
              <p:spPr bwMode="auto">
                <a:xfrm>
                  <a:off x="4929" y="1901"/>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2" name="Freeform 4325">
                  <a:extLst>
                    <a:ext uri="{FF2B5EF4-FFF2-40B4-BE49-F238E27FC236}">
                      <a16:creationId xmlns:a16="http://schemas.microsoft.com/office/drawing/2014/main" id="{1BDF1DF1-BD06-4E99-A869-96CC69C66670}"/>
                    </a:ext>
                  </a:extLst>
                </p:cNvPr>
                <p:cNvSpPr>
                  <a:spLocks/>
                </p:cNvSpPr>
                <p:nvPr/>
              </p:nvSpPr>
              <p:spPr bwMode="auto">
                <a:xfrm>
                  <a:off x="4928" y="1926"/>
                  <a:ext cx="4" cy="9"/>
                </a:xfrm>
                <a:custGeom>
                  <a:avLst/>
                  <a:gdLst>
                    <a:gd name="T0" fmla="*/ 0 w 4"/>
                    <a:gd name="T1" fmla="*/ 0 h 9"/>
                    <a:gd name="T2" fmla="*/ 1 w 4"/>
                    <a:gd name="T3" fmla="*/ 9 h 9"/>
                    <a:gd name="T4" fmla="*/ 4 w 4"/>
                    <a:gd name="T5" fmla="*/ 0 h 9"/>
                  </a:gdLst>
                  <a:ahLst/>
                  <a:cxnLst>
                    <a:cxn ang="0">
                      <a:pos x="T0" y="T1"/>
                    </a:cxn>
                    <a:cxn ang="0">
                      <a:pos x="T2" y="T3"/>
                    </a:cxn>
                    <a:cxn ang="0">
                      <a:pos x="T4" y="T5"/>
                    </a:cxn>
                  </a:cxnLst>
                  <a:rect l="0" t="0" r="r" b="b"/>
                  <a:pathLst>
                    <a:path w="4" h="9">
                      <a:moveTo>
                        <a:pt x="0" y="0"/>
                      </a:moveTo>
                      <a:lnTo>
                        <a:pt x="1"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3" name="Freeform 4326">
                  <a:extLst>
                    <a:ext uri="{FF2B5EF4-FFF2-40B4-BE49-F238E27FC236}">
                      <a16:creationId xmlns:a16="http://schemas.microsoft.com/office/drawing/2014/main" id="{47D267D9-1C65-4B67-95CE-CB033C1AF7ED}"/>
                    </a:ext>
                  </a:extLst>
                </p:cNvPr>
                <p:cNvSpPr>
                  <a:spLocks/>
                </p:cNvSpPr>
                <p:nvPr/>
              </p:nvSpPr>
              <p:spPr bwMode="auto">
                <a:xfrm>
                  <a:off x="4926" y="1953"/>
                  <a:ext cx="5" cy="10"/>
                </a:xfrm>
                <a:custGeom>
                  <a:avLst/>
                  <a:gdLst>
                    <a:gd name="T0" fmla="*/ 0 w 5"/>
                    <a:gd name="T1" fmla="*/ 0 h 10"/>
                    <a:gd name="T2" fmla="*/ 3 w 5"/>
                    <a:gd name="T3" fmla="*/ 10 h 10"/>
                    <a:gd name="T4" fmla="*/ 5 w 5"/>
                    <a:gd name="T5" fmla="*/ 0 h 10"/>
                  </a:gdLst>
                  <a:ahLst/>
                  <a:cxnLst>
                    <a:cxn ang="0">
                      <a:pos x="T0" y="T1"/>
                    </a:cxn>
                    <a:cxn ang="0">
                      <a:pos x="T2" y="T3"/>
                    </a:cxn>
                    <a:cxn ang="0">
                      <a:pos x="T4" y="T5"/>
                    </a:cxn>
                  </a:cxnLst>
                  <a:rect l="0" t="0" r="r" b="b"/>
                  <a:pathLst>
                    <a:path w="5" h="10">
                      <a:moveTo>
                        <a:pt x="0" y="0"/>
                      </a:moveTo>
                      <a:lnTo>
                        <a:pt x="3"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4" name="Freeform 4327">
                  <a:extLst>
                    <a:ext uri="{FF2B5EF4-FFF2-40B4-BE49-F238E27FC236}">
                      <a16:creationId xmlns:a16="http://schemas.microsoft.com/office/drawing/2014/main" id="{D3440419-487B-4D01-AF6C-593382978C2D}"/>
                    </a:ext>
                  </a:extLst>
                </p:cNvPr>
                <p:cNvSpPr>
                  <a:spLocks/>
                </p:cNvSpPr>
                <p:nvPr/>
              </p:nvSpPr>
              <p:spPr bwMode="auto">
                <a:xfrm>
                  <a:off x="4929" y="1989"/>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5" name="Freeform 4328">
                  <a:extLst>
                    <a:ext uri="{FF2B5EF4-FFF2-40B4-BE49-F238E27FC236}">
                      <a16:creationId xmlns:a16="http://schemas.microsoft.com/office/drawing/2014/main" id="{31980782-B793-45B8-8DE6-9E6D250466FE}"/>
                    </a:ext>
                  </a:extLst>
                </p:cNvPr>
                <p:cNvSpPr>
                  <a:spLocks/>
                </p:cNvSpPr>
                <p:nvPr/>
              </p:nvSpPr>
              <p:spPr bwMode="auto">
                <a:xfrm>
                  <a:off x="4929" y="2017"/>
                  <a:ext cx="7" cy="4"/>
                </a:xfrm>
                <a:custGeom>
                  <a:avLst/>
                  <a:gdLst>
                    <a:gd name="T0" fmla="*/ 6 w 7"/>
                    <a:gd name="T1" fmla="*/ 0 h 4"/>
                    <a:gd name="T2" fmla="*/ 0 w 7"/>
                    <a:gd name="T3" fmla="*/ 4 h 4"/>
                    <a:gd name="T4" fmla="*/ 7 w 7"/>
                    <a:gd name="T5" fmla="*/ 3 h 4"/>
                  </a:gdLst>
                  <a:ahLst/>
                  <a:cxnLst>
                    <a:cxn ang="0">
                      <a:pos x="T0" y="T1"/>
                    </a:cxn>
                    <a:cxn ang="0">
                      <a:pos x="T2" y="T3"/>
                    </a:cxn>
                    <a:cxn ang="0">
                      <a:pos x="T4" y="T5"/>
                    </a:cxn>
                  </a:cxnLst>
                  <a:rect l="0" t="0" r="r" b="b"/>
                  <a:pathLst>
                    <a:path w="7" h="4">
                      <a:moveTo>
                        <a:pt x="6" y="0"/>
                      </a:moveTo>
                      <a:lnTo>
                        <a:pt x="0" y="4"/>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6" name="Freeform 4329">
                  <a:extLst>
                    <a:ext uri="{FF2B5EF4-FFF2-40B4-BE49-F238E27FC236}">
                      <a16:creationId xmlns:a16="http://schemas.microsoft.com/office/drawing/2014/main" id="{F22018DA-AE7E-4D85-81C6-73B4225C6E19}"/>
                    </a:ext>
                  </a:extLst>
                </p:cNvPr>
                <p:cNvSpPr>
                  <a:spLocks/>
                </p:cNvSpPr>
                <p:nvPr/>
              </p:nvSpPr>
              <p:spPr bwMode="auto">
                <a:xfrm>
                  <a:off x="4929" y="2046"/>
                  <a:ext cx="10" cy="5"/>
                </a:xfrm>
                <a:custGeom>
                  <a:avLst/>
                  <a:gdLst>
                    <a:gd name="T0" fmla="*/ 10 w 10"/>
                    <a:gd name="T1" fmla="*/ 0 h 5"/>
                    <a:gd name="T2" fmla="*/ 0 w 10"/>
                    <a:gd name="T3" fmla="*/ 4 h 5"/>
                    <a:gd name="T4" fmla="*/ 10 w 10"/>
                    <a:gd name="T5" fmla="*/ 5 h 5"/>
                  </a:gdLst>
                  <a:ahLst/>
                  <a:cxnLst>
                    <a:cxn ang="0">
                      <a:pos x="T0" y="T1"/>
                    </a:cxn>
                    <a:cxn ang="0">
                      <a:pos x="T2" y="T3"/>
                    </a:cxn>
                    <a:cxn ang="0">
                      <a:pos x="T4" y="T5"/>
                    </a:cxn>
                  </a:cxnLst>
                  <a:rect l="0" t="0" r="r" b="b"/>
                  <a:pathLst>
                    <a:path w="10" h="5">
                      <a:moveTo>
                        <a:pt x="10" y="0"/>
                      </a:moveTo>
                      <a:lnTo>
                        <a:pt x="0" y="4"/>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7" name="Freeform 4330">
                  <a:extLst>
                    <a:ext uri="{FF2B5EF4-FFF2-40B4-BE49-F238E27FC236}">
                      <a16:creationId xmlns:a16="http://schemas.microsoft.com/office/drawing/2014/main" id="{A4FFD471-275D-4617-98C3-720A776DD323}"/>
                    </a:ext>
                  </a:extLst>
                </p:cNvPr>
                <p:cNvSpPr>
                  <a:spLocks/>
                </p:cNvSpPr>
                <p:nvPr/>
              </p:nvSpPr>
              <p:spPr bwMode="auto">
                <a:xfrm>
                  <a:off x="4929" y="2076"/>
                  <a:ext cx="13" cy="6"/>
                </a:xfrm>
                <a:custGeom>
                  <a:avLst/>
                  <a:gdLst>
                    <a:gd name="T0" fmla="*/ 13 w 13"/>
                    <a:gd name="T1" fmla="*/ 0 h 6"/>
                    <a:gd name="T2" fmla="*/ 0 w 13"/>
                    <a:gd name="T3" fmla="*/ 2 h 6"/>
                    <a:gd name="T4" fmla="*/ 12 w 13"/>
                    <a:gd name="T5" fmla="*/ 6 h 6"/>
                  </a:gdLst>
                  <a:ahLst/>
                  <a:cxnLst>
                    <a:cxn ang="0">
                      <a:pos x="T0" y="T1"/>
                    </a:cxn>
                    <a:cxn ang="0">
                      <a:pos x="T2" y="T3"/>
                    </a:cxn>
                    <a:cxn ang="0">
                      <a:pos x="T4" y="T5"/>
                    </a:cxn>
                  </a:cxnLst>
                  <a:rect l="0" t="0" r="r" b="b"/>
                  <a:pathLst>
                    <a:path w="13" h="6">
                      <a:moveTo>
                        <a:pt x="13" y="0"/>
                      </a:moveTo>
                      <a:lnTo>
                        <a:pt x="0" y="2"/>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8" name="Freeform 4331">
                  <a:extLst>
                    <a:ext uri="{FF2B5EF4-FFF2-40B4-BE49-F238E27FC236}">
                      <a16:creationId xmlns:a16="http://schemas.microsoft.com/office/drawing/2014/main" id="{FC049A18-1F85-4D0A-B031-48AEE1C682D1}"/>
                    </a:ext>
                  </a:extLst>
                </p:cNvPr>
                <p:cNvSpPr>
                  <a:spLocks/>
                </p:cNvSpPr>
                <p:nvPr/>
              </p:nvSpPr>
              <p:spPr bwMode="auto">
                <a:xfrm>
                  <a:off x="4929" y="2106"/>
                  <a:ext cx="10" cy="4"/>
                </a:xfrm>
                <a:custGeom>
                  <a:avLst/>
                  <a:gdLst>
                    <a:gd name="T0" fmla="*/ 10 w 10"/>
                    <a:gd name="T1" fmla="*/ 0 h 4"/>
                    <a:gd name="T2" fmla="*/ 0 w 10"/>
                    <a:gd name="T3" fmla="*/ 1 h 4"/>
                    <a:gd name="T4" fmla="*/ 9 w 10"/>
                    <a:gd name="T5" fmla="*/ 4 h 4"/>
                  </a:gdLst>
                  <a:ahLst/>
                  <a:cxnLst>
                    <a:cxn ang="0">
                      <a:pos x="T0" y="T1"/>
                    </a:cxn>
                    <a:cxn ang="0">
                      <a:pos x="T2" y="T3"/>
                    </a:cxn>
                    <a:cxn ang="0">
                      <a:pos x="T4" y="T5"/>
                    </a:cxn>
                  </a:cxnLst>
                  <a:rect l="0" t="0" r="r" b="b"/>
                  <a:pathLst>
                    <a:path w="10" h="4">
                      <a:moveTo>
                        <a:pt x="10" y="0"/>
                      </a:moveTo>
                      <a:lnTo>
                        <a:pt x="0" y="1"/>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9" name="Freeform 4332">
                  <a:extLst>
                    <a:ext uri="{FF2B5EF4-FFF2-40B4-BE49-F238E27FC236}">
                      <a16:creationId xmlns:a16="http://schemas.microsoft.com/office/drawing/2014/main" id="{A30BA2A9-321E-4908-9F26-7F992EF70469}"/>
                    </a:ext>
                  </a:extLst>
                </p:cNvPr>
                <p:cNvSpPr>
                  <a:spLocks/>
                </p:cNvSpPr>
                <p:nvPr/>
              </p:nvSpPr>
              <p:spPr bwMode="auto">
                <a:xfrm>
                  <a:off x="4929" y="2136"/>
                  <a:ext cx="8" cy="5"/>
                </a:xfrm>
                <a:custGeom>
                  <a:avLst/>
                  <a:gdLst>
                    <a:gd name="T0" fmla="*/ 8 w 8"/>
                    <a:gd name="T1" fmla="*/ 1 h 5"/>
                    <a:gd name="T2" fmla="*/ 0 w 8"/>
                    <a:gd name="T3" fmla="*/ 0 h 5"/>
                    <a:gd name="T4" fmla="*/ 7 w 8"/>
                    <a:gd name="T5" fmla="*/ 5 h 5"/>
                  </a:gdLst>
                  <a:ahLst/>
                  <a:cxnLst>
                    <a:cxn ang="0">
                      <a:pos x="T0" y="T1"/>
                    </a:cxn>
                    <a:cxn ang="0">
                      <a:pos x="T2" y="T3"/>
                    </a:cxn>
                    <a:cxn ang="0">
                      <a:pos x="T4" y="T5"/>
                    </a:cxn>
                  </a:cxnLst>
                  <a:rect l="0" t="0" r="r" b="b"/>
                  <a:pathLst>
                    <a:path w="8" h="5">
                      <a:moveTo>
                        <a:pt x="8" y="1"/>
                      </a:moveTo>
                      <a:lnTo>
                        <a:pt x="0" y="0"/>
                      </a:lnTo>
                      <a:lnTo>
                        <a:pt x="7"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0" name="Freeform 4333">
                  <a:extLst>
                    <a:ext uri="{FF2B5EF4-FFF2-40B4-BE49-F238E27FC236}">
                      <a16:creationId xmlns:a16="http://schemas.microsoft.com/office/drawing/2014/main" id="{727E5D83-BC3D-4231-B2A8-A78EE4A3CF64}"/>
                    </a:ext>
                  </a:extLst>
                </p:cNvPr>
                <p:cNvSpPr>
                  <a:spLocks/>
                </p:cNvSpPr>
                <p:nvPr/>
              </p:nvSpPr>
              <p:spPr bwMode="auto">
                <a:xfrm>
                  <a:off x="4929" y="2164"/>
                  <a:ext cx="7" cy="9"/>
                </a:xfrm>
                <a:custGeom>
                  <a:avLst/>
                  <a:gdLst>
                    <a:gd name="T0" fmla="*/ 7 w 7"/>
                    <a:gd name="T1" fmla="*/ 7 h 9"/>
                    <a:gd name="T2" fmla="*/ 0 w 7"/>
                    <a:gd name="T3" fmla="*/ 0 h 9"/>
                    <a:gd name="T4" fmla="*/ 3 w 7"/>
                    <a:gd name="T5" fmla="*/ 9 h 9"/>
                  </a:gdLst>
                  <a:ahLst/>
                  <a:cxnLst>
                    <a:cxn ang="0">
                      <a:pos x="T0" y="T1"/>
                    </a:cxn>
                    <a:cxn ang="0">
                      <a:pos x="T2" y="T3"/>
                    </a:cxn>
                    <a:cxn ang="0">
                      <a:pos x="T4" y="T5"/>
                    </a:cxn>
                  </a:cxnLst>
                  <a:rect l="0" t="0" r="r" b="b"/>
                  <a:pathLst>
                    <a:path w="7" h="9">
                      <a:moveTo>
                        <a:pt x="7" y="7"/>
                      </a:moveTo>
                      <a:lnTo>
                        <a:pt x="0" y="0"/>
                      </a:lnTo>
                      <a:lnTo>
                        <a:pt x="3"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1" name="Freeform 4334">
                  <a:extLst>
                    <a:ext uri="{FF2B5EF4-FFF2-40B4-BE49-F238E27FC236}">
                      <a16:creationId xmlns:a16="http://schemas.microsoft.com/office/drawing/2014/main" id="{FAD18702-CD09-4437-965A-4D52622C32DA}"/>
                    </a:ext>
                  </a:extLst>
                </p:cNvPr>
                <p:cNvSpPr>
                  <a:spLocks/>
                </p:cNvSpPr>
                <p:nvPr/>
              </p:nvSpPr>
              <p:spPr bwMode="auto">
                <a:xfrm>
                  <a:off x="4929" y="2193"/>
                  <a:ext cx="7" cy="8"/>
                </a:xfrm>
                <a:custGeom>
                  <a:avLst/>
                  <a:gdLst>
                    <a:gd name="T0" fmla="*/ 7 w 7"/>
                    <a:gd name="T1" fmla="*/ 5 h 8"/>
                    <a:gd name="T2" fmla="*/ 0 w 7"/>
                    <a:gd name="T3" fmla="*/ 0 h 8"/>
                    <a:gd name="T4" fmla="*/ 4 w 7"/>
                    <a:gd name="T5" fmla="*/ 8 h 8"/>
                  </a:gdLst>
                  <a:ahLst/>
                  <a:cxnLst>
                    <a:cxn ang="0">
                      <a:pos x="T0" y="T1"/>
                    </a:cxn>
                    <a:cxn ang="0">
                      <a:pos x="T2" y="T3"/>
                    </a:cxn>
                    <a:cxn ang="0">
                      <a:pos x="T4" y="T5"/>
                    </a:cxn>
                  </a:cxnLst>
                  <a:rect l="0" t="0" r="r" b="b"/>
                  <a:pathLst>
                    <a:path w="7" h="8">
                      <a:moveTo>
                        <a:pt x="7" y="5"/>
                      </a:moveTo>
                      <a:lnTo>
                        <a:pt x="0" y="0"/>
                      </a:lnTo>
                      <a:lnTo>
                        <a:pt x="4"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2" name="Freeform 4335">
                  <a:extLst>
                    <a:ext uri="{FF2B5EF4-FFF2-40B4-BE49-F238E27FC236}">
                      <a16:creationId xmlns:a16="http://schemas.microsoft.com/office/drawing/2014/main" id="{073CF310-8123-4EFA-939E-741B6832CFF4}"/>
                    </a:ext>
                  </a:extLst>
                </p:cNvPr>
                <p:cNvSpPr>
                  <a:spLocks/>
                </p:cNvSpPr>
                <p:nvPr/>
              </p:nvSpPr>
              <p:spPr bwMode="auto">
                <a:xfrm>
                  <a:off x="4929" y="2222"/>
                  <a:ext cx="7" cy="10"/>
                </a:xfrm>
                <a:custGeom>
                  <a:avLst/>
                  <a:gdLst>
                    <a:gd name="T0" fmla="*/ 7 w 7"/>
                    <a:gd name="T1" fmla="*/ 7 h 10"/>
                    <a:gd name="T2" fmla="*/ 0 w 7"/>
                    <a:gd name="T3" fmla="*/ 0 h 10"/>
                    <a:gd name="T4" fmla="*/ 3 w 7"/>
                    <a:gd name="T5" fmla="*/ 10 h 10"/>
                  </a:gdLst>
                  <a:ahLst/>
                  <a:cxnLst>
                    <a:cxn ang="0">
                      <a:pos x="T0" y="T1"/>
                    </a:cxn>
                    <a:cxn ang="0">
                      <a:pos x="T2" y="T3"/>
                    </a:cxn>
                    <a:cxn ang="0">
                      <a:pos x="T4" y="T5"/>
                    </a:cxn>
                  </a:cxnLst>
                  <a:rect l="0" t="0" r="r" b="b"/>
                  <a:pathLst>
                    <a:path w="7" h="10">
                      <a:moveTo>
                        <a:pt x="7" y="7"/>
                      </a:moveTo>
                      <a:lnTo>
                        <a:pt x="0" y="0"/>
                      </a:lnTo>
                      <a:lnTo>
                        <a:pt x="3"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3" name="Freeform 4336">
                  <a:extLst>
                    <a:ext uri="{FF2B5EF4-FFF2-40B4-BE49-F238E27FC236}">
                      <a16:creationId xmlns:a16="http://schemas.microsoft.com/office/drawing/2014/main" id="{FC8F524F-6360-4B66-A4BF-5164A514B79B}"/>
                    </a:ext>
                  </a:extLst>
                </p:cNvPr>
                <p:cNvSpPr>
                  <a:spLocks/>
                </p:cNvSpPr>
                <p:nvPr/>
              </p:nvSpPr>
              <p:spPr bwMode="auto">
                <a:xfrm>
                  <a:off x="4929" y="2250"/>
                  <a:ext cx="7" cy="11"/>
                </a:xfrm>
                <a:custGeom>
                  <a:avLst/>
                  <a:gdLst>
                    <a:gd name="T0" fmla="*/ 7 w 7"/>
                    <a:gd name="T1" fmla="*/ 8 h 11"/>
                    <a:gd name="T2" fmla="*/ 0 w 7"/>
                    <a:gd name="T3" fmla="*/ 0 h 11"/>
                    <a:gd name="T4" fmla="*/ 3 w 7"/>
                    <a:gd name="T5" fmla="*/ 11 h 11"/>
                  </a:gdLst>
                  <a:ahLst/>
                  <a:cxnLst>
                    <a:cxn ang="0">
                      <a:pos x="T0" y="T1"/>
                    </a:cxn>
                    <a:cxn ang="0">
                      <a:pos x="T2" y="T3"/>
                    </a:cxn>
                    <a:cxn ang="0">
                      <a:pos x="T4" y="T5"/>
                    </a:cxn>
                  </a:cxnLst>
                  <a:rect l="0" t="0" r="r" b="b"/>
                  <a:pathLst>
                    <a:path w="7" h="11">
                      <a:moveTo>
                        <a:pt x="7" y="8"/>
                      </a:moveTo>
                      <a:lnTo>
                        <a:pt x="0" y="0"/>
                      </a:lnTo>
                      <a:lnTo>
                        <a:pt x="3" y="1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4" name="Freeform 4337">
                  <a:extLst>
                    <a:ext uri="{FF2B5EF4-FFF2-40B4-BE49-F238E27FC236}">
                      <a16:creationId xmlns:a16="http://schemas.microsoft.com/office/drawing/2014/main" id="{127FFADB-017B-4B25-98A5-764671469697}"/>
                    </a:ext>
                  </a:extLst>
                </p:cNvPr>
                <p:cNvSpPr>
                  <a:spLocks/>
                </p:cNvSpPr>
                <p:nvPr/>
              </p:nvSpPr>
              <p:spPr bwMode="auto">
                <a:xfrm>
                  <a:off x="4929" y="2279"/>
                  <a:ext cx="7" cy="9"/>
                </a:xfrm>
                <a:custGeom>
                  <a:avLst/>
                  <a:gdLst>
                    <a:gd name="T0" fmla="*/ 7 w 7"/>
                    <a:gd name="T1" fmla="*/ 7 h 9"/>
                    <a:gd name="T2" fmla="*/ 0 w 7"/>
                    <a:gd name="T3" fmla="*/ 0 h 9"/>
                    <a:gd name="T4" fmla="*/ 3 w 7"/>
                    <a:gd name="T5" fmla="*/ 9 h 9"/>
                  </a:gdLst>
                  <a:ahLst/>
                  <a:cxnLst>
                    <a:cxn ang="0">
                      <a:pos x="T0" y="T1"/>
                    </a:cxn>
                    <a:cxn ang="0">
                      <a:pos x="T2" y="T3"/>
                    </a:cxn>
                    <a:cxn ang="0">
                      <a:pos x="T4" y="T5"/>
                    </a:cxn>
                  </a:cxnLst>
                  <a:rect l="0" t="0" r="r" b="b"/>
                  <a:pathLst>
                    <a:path w="7" h="9">
                      <a:moveTo>
                        <a:pt x="7" y="7"/>
                      </a:moveTo>
                      <a:lnTo>
                        <a:pt x="0" y="0"/>
                      </a:lnTo>
                      <a:lnTo>
                        <a:pt x="3"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5" name="Freeform 4338">
                  <a:extLst>
                    <a:ext uri="{FF2B5EF4-FFF2-40B4-BE49-F238E27FC236}">
                      <a16:creationId xmlns:a16="http://schemas.microsoft.com/office/drawing/2014/main" id="{E1C2B0A7-208B-4A8C-BE3B-8ACDF347AD04}"/>
                    </a:ext>
                  </a:extLst>
                </p:cNvPr>
                <p:cNvSpPr>
                  <a:spLocks/>
                </p:cNvSpPr>
                <p:nvPr/>
              </p:nvSpPr>
              <p:spPr bwMode="auto">
                <a:xfrm>
                  <a:off x="4929" y="2308"/>
                  <a:ext cx="8" cy="7"/>
                </a:xfrm>
                <a:custGeom>
                  <a:avLst/>
                  <a:gdLst>
                    <a:gd name="T0" fmla="*/ 8 w 8"/>
                    <a:gd name="T1" fmla="*/ 4 h 7"/>
                    <a:gd name="T2" fmla="*/ 0 w 8"/>
                    <a:gd name="T3" fmla="*/ 0 h 7"/>
                    <a:gd name="T4" fmla="*/ 5 w 8"/>
                    <a:gd name="T5" fmla="*/ 7 h 7"/>
                  </a:gdLst>
                  <a:ahLst/>
                  <a:cxnLst>
                    <a:cxn ang="0">
                      <a:pos x="T0" y="T1"/>
                    </a:cxn>
                    <a:cxn ang="0">
                      <a:pos x="T2" y="T3"/>
                    </a:cxn>
                    <a:cxn ang="0">
                      <a:pos x="T4" y="T5"/>
                    </a:cxn>
                  </a:cxnLst>
                  <a:rect l="0" t="0" r="r" b="b"/>
                  <a:pathLst>
                    <a:path w="8" h="7">
                      <a:moveTo>
                        <a:pt x="8" y="4"/>
                      </a:moveTo>
                      <a:lnTo>
                        <a:pt x="0" y="0"/>
                      </a:lnTo>
                      <a:lnTo>
                        <a:pt x="5"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6" name="Freeform 4339">
                  <a:extLst>
                    <a:ext uri="{FF2B5EF4-FFF2-40B4-BE49-F238E27FC236}">
                      <a16:creationId xmlns:a16="http://schemas.microsoft.com/office/drawing/2014/main" id="{BCDEFB7A-904D-4E4F-93AD-9C5919A15081}"/>
                    </a:ext>
                  </a:extLst>
                </p:cNvPr>
                <p:cNvSpPr>
                  <a:spLocks/>
                </p:cNvSpPr>
                <p:nvPr/>
              </p:nvSpPr>
              <p:spPr bwMode="auto">
                <a:xfrm>
                  <a:off x="4929" y="2337"/>
                  <a:ext cx="12" cy="8"/>
                </a:xfrm>
                <a:custGeom>
                  <a:avLst/>
                  <a:gdLst>
                    <a:gd name="T0" fmla="*/ 12 w 12"/>
                    <a:gd name="T1" fmla="*/ 3 h 8"/>
                    <a:gd name="T2" fmla="*/ 0 w 12"/>
                    <a:gd name="T3" fmla="*/ 0 h 8"/>
                    <a:gd name="T4" fmla="*/ 9 w 12"/>
                    <a:gd name="T5" fmla="*/ 8 h 8"/>
                  </a:gdLst>
                  <a:ahLst/>
                  <a:cxnLst>
                    <a:cxn ang="0">
                      <a:pos x="T0" y="T1"/>
                    </a:cxn>
                    <a:cxn ang="0">
                      <a:pos x="T2" y="T3"/>
                    </a:cxn>
                    <a:cxn ang="0">
                      <a:pos x="T4" y="T5"/>
                    </a:cxn>
                  </a:cxnLst>
                  <a:rect l="0" t="0" r="r" b="b"/>
                  <a:pathLst>
                    <a:path w="12" h="8">
                      <a:moveTo>
                        <a:pt x="12" y="3"/>
                      </a:moveTo>
                      <a:lnTo>
                        <a:pt x="0" y="0"/>
                      </a:lnTo>
                      <a:lnTo>
                        <a:pt x="9"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7" name="Freeform 4340">
                  <a:extLst>
                    <a:ext uri="{FF2B5EF4-FFF2-40B4-BE49-F238E27FC236}">
                      <a16:creationId xmlns:a16="http://schemas.microsoft.com/office/drawing/2014/main" id="{C5D24D36-E5DF-4A38-BF44-8EBA7509A393}"/>
                    </a:ext>
                  </a:extLst>
                </p:cNvPr>
                <p:cNvSpPr>
                  <a:spLocks/>
                </p:cNvSpPr>
                <p:nvPr/>
              </p:nvSpPr>
              <p:spPr bwMode="auto">
                <a:xfrm>
                  <a:off x="4929" y="2365"/>
                  <a:ext cx="13" cy="9"/>
                </a:xfrm>
                <a:custGeom>
                  <a:avLst/>
                  <a:gdLst>
                    <a:gd name="T0" fmla="*/ 13 w 13"/>
                    <a:gd name="T1" fmla="*/ 3 h 9"/>
                    <a:gd name="T2" fmla="*/ 0 w 13"/>
                    <a:gd name="T3" fmla="*/ 0 h 9"/>
                    <a:gd name="T4" fmla="*/ 10 w 13"/>
                    <a:gd name="T5" fmla="*/ 9 h 9"/>
                  </a:gdLst>
                  <a:ahLst/>
                  <a:cxnLst>
                    <a:cxn ang="0">
                      <a:pos x="T0" y="T1"/>
                    </a:cxn>
                    <a:cxn ang="0">
                      <a:pos x="T2" y="T3"/>
                    </a:cxn>
                    <a:cxn ang="0">
                      <a:pos x="T4" y="T5"/>
                    </a:cxn>
                  </a:cxnLst>
                  <a:rect l="0" t="0" r="r" b="b"/>
                  <a:pathLst>
                    <a:path w="13" h="9">
                      <a:moveTo>
                        <a:pt x="13" y="3"/>
                      </a:moveTo>
                      <a:lnTo>
                        <a:pt x="0" y="0"/>
                      </a:lnTo>
                      <a:lnTo>
                        <a:pt x="1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8" name="Freeform 4341">
                  <a:extLst>
                    <a:ext uri="{FF2B5EF4-FFF2-40B4-BE49-F238E27FC236}">
                      <a16:creationId xmlns:a16="http://schemas.microsoft.com/office/drawing/2014/main" id="{FEB3B02F-FD13-422F-AD48-B62A400BF49C}"/>
                    </a:ext>
                  </a:extLst>
                </p:cNvPr>
                <p:cNvSpPr>
                  <a:spLocks/>
                </p:cNvSpPr>
                <p:nvPr/>
              </p:nvSpPr>
              <p:spPr bwMode="auto">
                <a:xfrm>
                  <a:off x="4929" y="2394"/>
                  <a:ext cx="11" cy="7"/>
                </a:xfrm>
                <a:custGeom>
                  <a:avLst/>
                  <a:gdLst>
                    <a:gd name="T0" fmla="*/ 11 w 11"/>
                    <a:gd name="T1" fmla="*/ 3 h 7"/>
                    <a:gd name="T2" fmla="*/ 0 w 11"/>
                    <a:gd name="T3" fmla="*/ 0 h 7"/>
                    <a:gd name="T4" fmla="*/ 9 w 11"/>
                    <a:gd name="T5" fmla="*/ 7 h 7"/>
                  </a:gdLst>
                  <a:ahLst/>
                  <a:cxnLst>
                    <a:cxn ang="0">
                      <a:pos x="T0" y="T1"/>
                    </a:cxn>
                    <a:cxn ang="0">
                      <a:pos x="T2" y="T3"/>
                    </a:cxn>
                    <a:cxn ang="0">
                      <a:pos x="T4" y="T5"/>
                    </a:cxn>
                  </a:cxnLst>
                  <a:rect l="0" t="0" r="r" b="b"/>
                  <a:pathLst>
                    <a:path w="11" h="7">
                      <a:moveTo>
                        <a:pt x="11" y="3"/>
                      </a:moveTo>
                      <a:lnTo>
                        <a:pt x="0" y="0"/>
                      </a:lnTo>
                      <a:lnTo>
                        <a:pt x="9"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9" name="Freeform 4342">
                  <a:extLst>
                    <a:ext uri="{FF2B5EF4-FFF2-40B4-BE49-F238E27FC236}">
                      <a16:creationId xmlns:a16="http://schemas.microsoft.com/office/drawing/2014/main" id="{93FBA150-5241-4C18-9DA4-72E58A776FC8}"/>
                    </a:ext>
                  </a:extLst>
                </p:cNvPr>
                <p:cNvSpPr>
                  <a:spLocks/>
                </p:cNvSpPr>
                <p:nvPr/>
              </p:nvSpPr>
              <p:spPr bwMode="auto">
                <a:xfrm>
                  <a:off x="4929" y="2423"/>
                  <a:ext cx="10" cy="6"/>
                </a:xfrm>
                <a:custGeom>
                  <a:avLst/>
                  <a:gdLst>
                    <a:gd name="T0" fmla="*/ 10 w 10"/>
                    <a:gd name="T1" fmla="*/ 1 h 6"/>
                    <a:gd name="T2" fmla="*/ 0 w 10"/>
                    <a:gd name="T3" fmla="*/ 0 h 6"/>
                    <a:gd name="T4" fmla="*/ 9 w 10"/>
                    <a:gd name="T5" fmla="*/ 6 h 6"/>
                  </a:gdLst>
                  <a:ahLst/>
                  <a:cxnLst>
                    <a:cxn ang="0">
                      <a:pos x="T0" y="T1"/>
                    </a:cxn>
                    <a:cxn ang="0">
                      <a:pos x="T2" y="T3"/>
                    </a:cxn>
                    <a:cxn ang="0">
                      <a:pos x="T4" y="T5"/>
                    </a:cxn>
                  </a:cxnLst>
                  <a:rect l="0" t="0" r="r" b="b"/>
                  <a:pathLst>
                    <a:path w="10" h="6">
                      <a:moveTo>
                        <a:pt x="10" y="1"/>
                      </a:moveTo>
                      <a:lnTo>
                        <a:pt x="0" y="0"/>
                      </a:lnTo>
                      <a:lnTo>
                        <a:pt x="9"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0" name="Freeform 4343">
                  <a:extLst>
                    <a:ext uri="{FF2B5EF4-FFF2-40B4-BE49-F238E27FC236}">
                      <a16:creationId xmlns:a16="http://schemas.microsoft.com/office/drawing/2014/main" id="{8BB1B366-4BE2-4448-BD3C-22A23754398B}"/>
                    </a:ext>
                  </a:extLst>
                </p:cNvPr>
                <p:cNvSpPr>
                  <a:spLocks/>
                </p:cNvSpPr>
                <p:nvPr/>
              </p:nvSpPr>
              <p:spPr bwMode="auto">
                <a:xfrm>
                  <a:off x="4929" y="2451"/>
                  <a:ext cx="8" cy="4"/>
                </a:xfrm>
                <a:custGeom>
                  <a:avLst/>
                  <a:gdLst>
                    <a:gd name="T0" fmla="*/ 8 w 8"/>
                    <a:gd name="T1" fmla="*/ 0 h 4"/>
                    <a:gd name="T2" fmla="*/ 0 w 8"/>
                    <a:gd name="T3" fmla="*/ 1 h 4"/>
                    <a:gd name="T4" fmla="*/ 7 w 8"/>
                    <a:gd name="T5" fmla="*/ 4 h 4"/>
                  </a:gdLst>
                  <a:ahLst/>
                  <a:cxnLst>
                    <a:cxn ang="0">
                      <a:pos x="T0" y="T1"/>
                    </a:cxn>
                    <a:cxn ang="0">
                      <a:pos x="T2" y="T3"/>
                    </a:cxn>
                    <a:cxn ang="0">
                      <a:pos x="T4" y="T5"/>
                    </a:cxn>
                  </a:cxnLst>
                  <a:rect l="0" t="0" r="r" b="b"/>
                  <a:pathLst>
                    <a:path w="8" h="4">
                      <a:moveTo>
                        <a:pt x="8"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1" name="Freeform 4344">
                  <a:extLst>
                    <a:ext uri="{FF2B5EF4-FFF2-40B4-BE49-F238E27FC236}">
                      <a16:creationId xmlns:a16="http://schemas.microsoft.com/office/drawing/2014/main" id="{ED0635A5-FA2A-4601-922D-5C4EA2A90CE7}"/>
                    </a:ext>
                  </a:extLst>
                </p:cNvPr>
                <p:cNvSpPr>
                  <a:spLocks/>
                </p:cNvSpPr>
                <p:nvPr/>
              </p:nvSpPr>
              <p:spPr bwMode="auto">
                <a:xfrm>
                  <a:off x="4929" y="2478"/>
                  <a:ext cx="7" cy="3"/>
                </a:xfrm>
                <a:custGeom>
                  <a:avLst/>
                  <a:gdLst>
                    <a:gd name="T0" fmla="*/ 6 w 7"/>
                    <a:gd name="T1" fmla="*/ 0 h 3"/>
                    <a:gd name="T2" fmla="*/ 0 w 7"/>
                    <a:gd name="T3" fmla="*/ 2 h 3"/>
                    <a:gd name="T4" fmla="*/ 7 w 7"/>
                    <a:gd name="T5" fmla="*/ 3 h 3"/>
                  </a:gdLst>
                  <a:ahLst/>
                  <a:cxnLst>
                    <a:cxn ang="0">
                      <a:pos x="T0" y="T1"/>
                    </a:cxn>
                    <a:cxn ang="0">
                      <a:pos x="T2" y="T3"/>
                    </a:cxn>
                    <a:cxn ang="0">
                      <a:pos x="T4" y="T5"/>
                    </a:cxn>
                  </a:cxnLst>
                  <a:rect l="0" t="0" r="r" b="b"/>
                  <a:pathLst>
                    <a:path w="7" h="3">
                      <a:moveTo>
                        <a:pt x="6" y="0"/>
                      </a:moveTo>
                      <a:lnTo>
                        <a:pt x="0" y="2"/>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2" name="Freeform 4345">
                  <a:extLst>
                    <a:ext uri="{FF2B5EF4-FFF2-40B4-BE49-F238E27FC236}">
                      <a16:creationId xmlns:a16="http://schemas.microsoft.com/office/drawing/2014/main" id="{1E4642A6-0508-4BDA-B35C-7E414FF4B992}"/>
                    </a:ext>
                  </a:extLst>
                </p:cNvPr>
                <p:cNvSpPr>
                  <a:spLocks/>
                </p:cNvSpPr>
                <p:nvPr/>
              </p:nvSpPr>
              <p:spPr bwMode="auto">
                <a:xfrm>
                  <a:off x="4929" y="2506"/>
                  <a:ext cx="10" cy="4"/>
                </a:xfrm>
                <a:custGeom>
                  <a:avLst/>
                  <a:gdLst>
                    <a:gd name="T0" fmla="*/ 9 w 10"/>
                    <a:gd name="T1" fmla="*/ 0 h 4"/>
                    <a:gd name="T2" fmla="*/ 0 w 10"/>
                    <a:gd name="T3" fmla="*/ 3 h 4"/>
                    <a:gd name="T4" fmla="*/ 10 w 10"/>
                    <a:gd name="T5" fmla="*/ 4 h 4"/>
                  </a:gdLst>
                  <a:ahLst/>
                  <a:cxnLst>
                    <a:cxn ang="0">
                      <a:pos x="T0" y="T1"/>
                    </a:cxn>
                    <a:cxn ang="0">
                      <a:pos x="T2" y="T3"/>
                    </a:cxn>
                    <a:cxn ang="0">
                      <a:pos x="T4" y="T5"/>
                    </a:cxn>
                  </a:cxnLst>
                  <a:rect l="0" t="0" r="r" b="b"/>
                  <a:pathLst>
                    <a:path w="10" h="4">
                      <a:moveTo>
                        <a:pt x="9" y="0"/>
                      </a:moveTo>
                      <a:lnTo>
                        <a:pt x="0" y="3"/>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3" name="Freeform 4346">
                  <a:extLst>
                    <a:ext uri="{FF2B5EF4-FFF2-40B4-BE49-F238E27FC236}">
                      <a16:creationId xmlns:a16="http://schemas.microsoft.com/office/drawing/2014/main" id="{D781A8DA-51AE-490A-A30F-32D4A9F4E134}"/>
                    </a:ext>
                  </a:extLst>
                </p:cNvPr>
                <p:cNvSpPr>
                  <a:spLocks/>
                </p:cNvSpPr>
                <p:nvPr/>
              </p:nvSpPr>
              <p:spPr bwMode="auto">
                <a:xfrm>
                  <a:off x="4929" y="2534"/>
                  <a:ext cx="12" cy="6"/>
                </a:xfrm>
                <a:custGeom>
                  <a:avLst/>
                  <a:gdLst>
                    <a:gd name="T0" fmla="*/ 11 w 12"/>
                    <a:gd name="T1" fmla="*/ 0 h 6"/>
                    <a:gd name="T2" fmla="*/ 0 w 12"/>
                    <a:gd name="T3" fmla="*/ 4 h 6"/>
                    <a:gd name="T4" fmla="*/ 12 w 12"/>
                    <a:gd name="T5" fmla="*/ 6 h 6"/>
                  </a:gdLst>
                  <a:ahLst/>
                  <a:cxnLst>
                    <a:cxn ang="0">
                      <a:pos x="T0" y="T1"/>
                    </a:cxn>
                    <a:cxn ang="0">
                      <a:pos x="T2" y="T3"/>
                    </a:cxn>
                    <a:cxn ang="0">
                      <a:pos x="T4" y="T5"/>
                    </a:cxn>
                  </a:cxnLst>
                  <a:rect l="0" t="0" r="r" b="b"/>
                  <a:pathLst>
                    <a:path w="12" h="6">
                      <a:moveTo>
                        <a:pt x="11" y="0"/>
                      </a:moveTo>
                      <a:lnTo>
                        <a:pt x="0" y="4"/>
                      </a:lnTo>
                      <a:lnTo>
                        <a:pt x="1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4" name="Freeform 4347">
                  <a:extLst>
                    <a:ext uri="{FF2B5EF4-FFF2-40B4-BE49-F238E27FC236}">
                      <a16:creationId xmlns:a16="http://schemas.microsoft.com/office/drawing/2014/main" id="{8C32E220-1658-494C-959E-50A98520D328}"/>
                    </a:ext>
                  </a:extLst>
                </p:cNvPr>
                <p:cNvSpPr>
                  <a:spLocks/>
                </p:cNvSpPr>
                <p:nvPr/>
              </p:nvSpPr>
              <p:spPr bwMode="auto">
                <a:xfrm>
                  <a:off x="4929" y="2565"/>
                  <a:ext cx="9" cy="5"/>
                </a:xfrm>
                <a:custGeom>
                  <a:avLst/>
                  <a:gdLst>
                    <a:gd name="T0" fmla="*/ 9 w 9"/>
                    <a:gd name="T1" fmla="*/ 0 h 5"/>
                    <a:gd name="T2" fmla="*/ 0 w 9"/>
                    <a:gd name="T3" fmla="*/ 2 h 5"/>
                    <a:gd name="T4" fmla="*/ 9 w 9"/>
                    <a:gd name="T5" fmla="*/ 5 h 5"/>
                  </a:gdLst>
                  <a:ahLst/>
                  <a:cxnLst>
                    <a:cxn ang="0">
                      <a:pos x="T0" y="T1"/>
                    </a:cxn>
                    <a:cxn ang="0">
                      <a:pos x="T2" y="T3"/>
                    </a:cxn>
                    <a:cxn ang="0">
                      <a:pos x="T4" y="T5"/>
                    </a:cxn>
                  </a:cxnLst>
                  <a:rect l="0" t="0" r="r" b="b"/>
                  <a:pathLst>
                    <a:path w="9" h="5">
                      <a:moveTo>
                        <a:pt x="9" y="0"/>
                      </a:moveTo>
                      <a:lnTo>
                        <a:pt x="0" y="2"/>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5" name="Freeform 4348">
                  <a:extLst>
                    <a:ext uri="{FF2B5EF4-FFF2-40B4-BE49-F238E27FC236}">
                      <a16:creationId xmlns:a16="http://schemas.microsoft.com/office/drawing/2014/main" id="{52120D5C-3F4D-4F2C-8D59-32AB85AABF7E}"/>
                    </a:ext>
                  </a:extLst>
                </p:cNvPr>
                <p:cNvSpPr>
                  <a:spLocks/>
                </p:cNvSpPr>
                <p:nvPr/>
              </p:nvSpPr>
              <p:spPr bwMode="auto">
                <a:xfrm>
                  <a:off x="4929" y="2595"/>
                  <a:ext cx="3" cy="2"/>
                </a:xfrm>
                <a:custGeom>
                  <a:avLst/>
                  <a:gdLst>
                    <a:gd name="T0" fmla="*/ 3 w 3"/>
                    <a:gd name="T1" fmla="*/ 1 h 2"/>
                    <a:gd name="T2" fmla="*/ 0 w 3"/>
                    <a:gd name="T3" fmla="*/ 0 h 2"/>
                    <a:gd name="T4" fmla="*/ 3 w 3"/>
                    <a:gd name="T5" fmla="*/ 2 h 2"/>
                  </a:gdLst>
                  <a:ahLst/>
                  <a:cxnLst>
                    <a:cxn ang="0">
                      <a:pos x="T0" y="T1"/>
                    </a:cxn>
                    <a:cxn ang="0">
                      <a:pos x="T2" y="T3"/>
                    </a:cxn>
                    <a:cxn ang="0">
                      <a:pos x="T4" y="T5"/>
                    </a:cxn>
                  </a:cxnLst>
                  <a:rect l="0" t="0" r="r" b="b"/>
                  <a:pathLst>
                    <a:path w="3" h="2">
                      <a:moveTo>
                        <a:pt x="3" y="1"/>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6" name="Freeform 4349">
                  <a:extLst>
                    <a:ext uri="{FF2B5EF4-FFF2-40B4-BE49-F238E27FC236}">
                      <a16:creationId xmlns:a16="http://schemas.microsoft.com/office/drawing/2014/main" id="{58036B93-1E4D-46A0-ACC9-C7DFD98322D7}"/>
                    </a:ext>
                  </a:extLst>
                </p:cNvPr>
                <p:cNvSpPr>
                  <a:spLocks/>
                </p:cNvSpPr>
                <p:nvPr/>
              </p:nvSpPr>
              <p:spPr bwMode="auto">
                <a:xfrm>
                  <a:off x="4958"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7" name="Freeform 4350">
                  <a:extLst>
                    <a:ext uri="{FF2B5EF4-FFF2-40B4-BE49-F238E27FC236}">
                      <a16:creationId xmlns:a16="http://schemas.microsoft.com/office/drawing/2014/main" id="{454FCA6E-86D6-4752-986E-3E4FC3ADB8F9}"/>
                    </a:ext>
                  </a:extLst>
                </p:cNvPr>
                <p:cNvSpPr>
                  <a:spLocks/>
                </p:cNvSpPr>
                <p:nvPr/>
              </p:nvSpPr>
              <p:spPr bwMode="auto">
                <a:xfrm>
                  <a:off x="4958" y="1732"/>
                  <a:ext cx="0" cy="1"/>
                </a:xfrm>
                <a:custGeom>
                  <a:avLst/>
                  <a:gdLst>
                    <a:gd name="T0" fmla="*/ 1 h 1"/>
                    <a:gd name="T1" fmla="*/ 1 h 1"/>
                    <a:gd name="T2" fmla="*/ 0 h 1"/>
                  </a:gdLst>
                  <a:ahLst/>
                  <a:cxnLst>
                    <a:cxn ang="0">
                      <a:pos x="0" y="T0"/>
                    </a:cxn>
                    <a:cxn ang="0">
                      <a:pos x="0" y="T1"/>
                    </a:cxn>
                    <a:cxn ang="0">
                      <a:pos x="0" y="T2"/>
                    </a:cxn>
                  </a:cxnLst>
                  <a:rect l="0" t="0" r="r" b="b"/>
                  <a:pathLst>
                    <a:path h="1">
                      <a:moveTo>
                        <a:pt x="0" y="1"/>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8" name="Freeform 4351">
                  <a:extLst>
                    <a:ext uri="{FF2B5EF4-FFF2-40B4-BE49-F238E27FC236}">
                      <a16:creationId xmlns:a16="http://schemas.microsoft.com/office/drawing/2014/main" id="{078C17EE-E856-4A95-9909-9368864D4133}"/>
                    </a:ext>
                  </a:extLst>
                </p:cNvPr>
                <p:cNvSpPr>
                  <a:spLocks/>
                </p:cNvSpPr>
                <p:nvPr/>
              </p:nvSpPr>
              <p:spPr bwMode="auto">
                <a:xfrm>
                  <a:off x="4958" y="1762"/>
                  <a:ext cx="3" cy="3"/>
                </a:xfrm>
                <a:custGeom>
                  <a:avLst/>
                  <a:gdLst>
                    <a:gd name="T0" fmla="*/ 3 w 3"/>
                    <a:gd name="T1" fmla="*/ 1 h 3"/>
                    <a:gd name="T2" fmla="*/ 0 w 3"/>
                    <a:gd name="T3" fmla="*/ 0 h 3"/>
                    <a:gd name="T4" fmla="*/ 3 w 3"/>
                    <a:gd name="T5" fmla="*/ 3 h 3"/>
                  </a:gdLst>
                  <a:ahLst/>
                  <a:cxnLst>
                    <a:cxn ang="0">
                      <a:pos x="T0" y="T1"/>
                    </a:cxn>
                    <a:cxn ang="0">
                      <a:pos x="T2" y="T3"/>
                    </a:cxn>
                    <a:cxn ang="0">
                      <a:pos x="T4" y="T5"/>
                    </a:cxn>
                  </a:cxnLst>
                  <a:rect l="0" t="0" r="r" b="b"/>
                  <a:pathLst>
                    <a:path w="3" h="3">
                      <a:moveTo>
                        <a:pt x="3"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9" name="Freeform 4352">
                  <a:extLst>
                    <a:ext uri="{FF2B5EF4-FFF2-40B4-BE49-F238E27FC236}">
                      <a16:creationId xmlns:a16="http://schemas.microsoft.com/office/drawing/2014/main" id="{F8321362-80FE-42E4-B600-1249AEC21380}"/>
                    </a:ext>
                  </a:extLst>
                </p:cNvPr>
                <p:cNvSpPr>
                  <a:spLocks/>
                </p:cNvSpPr>
                <p:nvPr/>
              </p:nvSpPr>
              <p:spPr bwMode="auto">
                <a:xfrm>
                  <a:off x="4958" y="1791"/>
                  <a:ext cx="4" cy="1"/>
                </a:xfrm>
                <a:custGeom>
                  <a:avLst/>
                  <a:gdLst>
                    <a:gd name="T0" fmla="*/ 4 w 4"/>
                    <a:gd name="T1" fmla="*/ 0 h 1"/>
                    <a:gd name="T2" fmla="*/ 0 w 4"/>
                    <a:gd name="T3" fmla="*/ 0 h 1"/>
                    <a:gd name="T4" fmla="*/ 3 w 4"/>
                    <a:gd name="T5" fmla="*/ 1 h 1"/>
                  </a:gdLst>
                  <a:ahLst/>
                  <a:cxnLst>
                    <a:cxn ang="0">
                      <a:pos x="T0" y="T1"/>
                    </a:cxn>
                    <a:cxn ang="0">
                      <a:pos x="T2" y="T3"/>
                    </a:cxn>
                    <a:cxn ang="0">
                      <a:pos x="T4" y="T5"/>
                    </a:cxn>
                  </a:cxnLst>
                  <a:rect l="0" t="0" r="r" b="b"/>
                  <a:pathLst>
                    <a:path w="4" h="1">
                      <a:moveTo>
                        <a:pt x="4" y="0"/>
                      </a:moveTo>
                      <a:lnTo>
                        <a:pt x="0" y="0"/>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0" name="Freeform 4353">
                  <a:extLst>
                    <a:ext uri="{FF2B5EF4-FFF2-40B4-BE49-F238E27FC236}">
                      <a16:creationId xmlns:a16="http://schemas.microsoft.com/office/drawing/2014/main" id="{8AB2F16F-89D8-4748-9BBF-B5A6B7951CEE}"/>
                    </a:ext>
                  </a:extLst>
                </p:cNvPr>
                <p:cNvSpPr>
                  <a:spLocks/>
                </p:cNvSpPr>
                <p:nvPr/>
              </p:nvSpPr>
              <p:spPr bwMode="auto">
                <a:xfrm>
                  <a:off x="4958" y="1820"/>
                  <a:ext cx="2" cy="1"/>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1" name="Freeform 4354">
                  <a:extLst>
                    <a:ext uri="{FF2B5EF4-FFF2-40B4-BE49-F238E27FC236}">
                      <a16:creationId xmlns:a16="http://schemas.microsoft.com/office/drawing/2014/main" id="{1818AB41-58DC-482E-B216-7B21D563ED74}"/>
                    </a:ext>
                  </a:extLst>
                </p:cNvPr>
                <p:cNvSpPr>
                  <a:spLocks/>
                </p:cNvSpPr>
                <p:nvPr/>
              </p:nvSpPr>
              <p:spPr bwMode="auto">
                <a:xfrm>
                  <a:off x="4958" y="1847"/>
                  <a:ext cx="3" cy="1"/>
                </a:xfrm>
                <a:custGeom>
                  <a:avLst/>
                  <a:gdLst>
                    <a:gd name="T0" fmla="*/ 3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3"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2" name="Freeform 4355">
                  <a:extLst>
                    <a:ext uri="{FF2B5EF4-FFF2-40B4-BE49-F238E27FC236}">
                      <a16:creationId xmlns:a16="http://schemas.microsoft.com/office/drawing/2014/main" id="{7C225B5F-5367-4C8E-A5BA-EDB2812B40A7}"/>
                    </a:ext>
                  </a:extLst>
                </p:cNvPr>
                <p:cNvSpPr>
                  <a:spLocks/>
                </p:cNvSpPr>
                <p:nvPr/>
              </p:nvSpPr>
              <p:spPr bwMode="auto">
                <a:xfrm>
                  <a:off x="4958" y="1873"/>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3" name="Freeform 4356">
                  <a:extLst>
                    <a:ext uri="{FF2B5EF4-FFF2-40B4-BE49-F238E27FC236}">
                      <a16:creationId xmlns:a16="http://schemas.microsoft.com/office/drawing/2014/main" id="{9FEF60DD-9784-4645-8F5E-BDEA2873AD50}"/>
                    </a:ext>
                  </a:extLst>
                </p:cNvPr>
                <p:cNvSpPr>
                  <a:spLocks/>
                </p:cNvSpPr>
                <p:nvPr/>
              </p:nvSpPr>
              <p:spPr bwMode="auto">
                <a:xfrm>
                  <a:off x="4957" y="1900"/>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4" name="Freeform 4357">
                  <a:extLst>
                    <a:ext uri="{FF2B5EF4-FFF2-40B4-BE49-F238E27FC236}">
                      <a16:creationId xmlns:a16="http://schemas.microsoft.com/office/drawing/2014/main" id="{52CC0F6D-4482-4097-BD7E-B1A9DC0CA4F0}"/>
                    </a:ext>
                  </a:extLst>
                </p:cNvPr>
                <p:cNvSpPr>
                  <a:spLocks/>
                </p:cNvSpPr>
                <p:nvPr/>
              </p:nvSpPr>
              <p:spPr bwMode="auto">
                <a:xfrm>
                  <a:off x="4956" y="1927"/>
                  <a:ext cx="4" cy="8"/>
                </a:xfrm>
                <a:custGeom>
                  <a:avLst/>
                  <a:gdLst>
                    <a:gd name="T0" fmla="*/ 0 w 4"/>
                    <a:gd name="T1" fmla="*/ 0 h 8"/>
                    <a:gd name="T2" fmla="*/ 2 w 4"/>
                    <a:gd name="T3" fmla="*/ 8 h 8"/>
                    <a:gd name="T4" fmla="*/ 4 w 4"/>
                    <a:gd name="T5" fmla="*/ 0 h 8"/>
                  </a:gdLst>
                  <a:ahLst/>
                  <a:cxnLst>
                    <a:cxn ang="0">
                      <a:pos x="T0" y="T1"/>
                    </a:cxn>
                    <a:cxn ang="0">
                      <a:pos x="T2" y="T3"/>
                    </a:cxn>
                    <a:cxn ang="0">
                      <a:pos x="T4" y="T5"/>
                    </a:cxn>
                  </a:cxnLst>
                  <a:rect l="0" t="0" r="r" b="b"/>
                  <a:pathLst>
                    <a:path w="4" h="8">
                      <a:moveTo>
                        <a:pt x="0" y="0"/>
                      </a:moveTo>
                      <a:lnTo>
                        <a:pt x="2"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5" name="Freeform 4358">
                  <a:extLst>
                    <a:ext uri="{FF2B5EF4-FFF2-40B4-BE49-F238E27FC236}">
                      <a16:creationId xmlns:a16="http://schemas.microsoft.com/office/drawing/2014/main" id="{43380946-D054-4BA4-A061-CED2DE00DD70}"/>
                    </a:ext>
                  </a:extLst>
                </p:cNvPr>
                <p:cNvSpPr>
                  <a:spLocks/>
                </p:cNvSpPr>
                <p:nvPr/>
              </p:nvSpPr>
              <p:spPr bwMode="auto">
                <a:xfrm>
                  <a:off x="4958" y="1957"/>
                  <a:ext cx="4" cy="6"/>
                </a:xfrm>
                <a:custGeom>
                  <a:avLst/>
                  <a:gdLst>
                    <a:gd name="T0" fmla="*/ 1 w 4"/>
                    <a:gd name="T1" fmla="*/ 0 h 6"/>
                    <a:gd name="T2" fmla="*/ 0 w 4"/>
                    <a:gd name="T3" fmla="*/ 6 h 6"/>
                    <a:gd name="T4" fmla="*/ 4 w 4"/>
                    <a:gd name="T5" fmla="*/ 2 h 6"/>
                  </a:gdLst>
                  <a:ahLst/>
                  <a:cxnLst>
                    <a:cxn ang="0">
                      <a:pos x="T0" y="T1"/>
                    </a:cxn>
                    <a:cxn ang="0">
                      <a:pos x="T2" y="T3"/>
                    </a:cxn>
                    <a:cxn ang="0">
                      <a:pos x="T4" y="T5"/>
                    </a:cxn>
                  </a:cxnLst>
                  <a:rect l="0" t="0" r="r" b="b"/>
                  <a:pathLst>
                    <a:path w="4" h="6">
                      <a:moveTo>
                        <a:pt x="1" y="0"/>
                      </a:moveTo>
                      <a:lnTo>
                        <a:pt x="0" y="6"/>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6" name="Freeform 4359">
                  <a:extLst>
                    <a:ext uri="{FF2B5EF4-FFF2-40B4-BE49-F238E27FC236}">
                      <a16:creationId xmlns:a16="http://schemas.microsoft.com/office/drawing/2014/main" id="{BAFCB7B6-0F2D-4950-BF1E-BB31E3A94ADC}"/>
                    </a:ext>
                  </a:extLst>
                </p:cNvPr>
                <p:cNvSpPr>
                  <a:spLocks/>
                </p:cNvSpPr>
                <p:nvPr/>
              </p:nvSpPr>
              <p:spPr bwMode="auto">
                <a:xfrm>
                  <a:off x="4958" y="1986"/>
                  <a:ext cx="3" cy="6"/>
                </a:xfrm>
                <a:custGeom>
                  <a:avLst/>
                  <a:gdLst>
                    <a:gd name="T0" fmla="*/ 1 w 3"/>
                    <a:gd name="T1" fmla="*/ 0 h 6"/>
                    <a:gd name="T2" fmla="*/ 0 w 3"/>
                    <a:gd name="T3" fmla="*/ 6 h 6"/>
                    <a:gd name="T4" fmla="*/ 3 w 3"/>
                    <a:gd name="T5" fmla="*/ 2 h 6"/>
                  </a:gdLst>
                  <a:ahLst/>
                  <a:cxnLst>
                    <a:cxn ang="0">
                      <a:pos x="T0" y="T1"/>
                    </a:cxn>
                    <a:cxn ang="0">
                      <a:pos x="T2" y="T3"/>
                    </a:cxn>
                    <a:cxn ang="0">
                      <a:pos x="T4" y="T5"/>
                    </a:cxn>
                  </a:cxnLst>
                  <a:rect l="0" t="0" r="r" b="b"/>
                  <a:pathLst>
                    <a:path w="3" h="6">
                      <a:moveTo>
                        <a:pt x="1" y="0"/>
                      </a:moveTo>
                      <a:lnTo>
                        <a:pt x="0" y="6"/>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7" name="Freeform 4360">
                  <a:extLst>
                    <a:ext uri="{FF2B5EF4-FFF2-40B4-BE49-F238E27FC236}">
                      <a16:creationId xmlns:a16="http://schemas.microsoft.com/office/drawing/2014/main" id="{687CFCEB-0FD5-4047-ACD2-ED29922859F8}"/>
                    </a:ext>
                  </a:extLst>
                </p:cNvPr>
                <p:cNvSpPr>
                  <a:spLocks/>
                </p:cNvSpPr>
                <p:nvPr/>
              </p:nvSpPr>
              <p:spPr bwMode="auto">
                <a:xfrm>
                  <a:off x="4958" y="2017"/>
                  <a:ext cx="9" cy="4"/>
                </a:xfrm>
                <a:custGeom>
                  <a:avLst/>
                  <a:gdLst>
                    <a:gd name="T0" fmla="*/ 8 w 9"/>
                    <a:gd name="T1" fmla="*/ 0 h 4"/>
                    <a:gd name="T2" fmla="*/ 0 w 9"/>
                    <a:gd name="T3" fmla="*/ 4 h 4"/>
                    <a:gd name="T4" fmla="*/ 9 w 9"/>
                    <a:gd name="T5" fmla="*/ 4 h 4"/>
                  </a:gdLst>
                  <a:ahLst/>
                  <a:cxnLst>
                    <a:cxn ang="0">
                      <a:pos x="T0" y="T1"/>
                    </a:cxn>
                    <a:cxn ang="0">
                      <a:pos x="T2" y="T3"/>
                    </a:cxn>
                    <a:cxn ang="0">
                      <a:pos x="T4" y="T5"/>
                    </a:cxn>
                  </a:cxnLst>
                  <a:rect l="0" t="0" r="r" b="b"/>
                  <a:pathLst>
                    <a:path w="9" h="4">
                      <a:moveTo>
                        <a:pt x="8" y="0"/>
                      </a:moveTo>
                      <a:lnTo>
                        <a:pt x="0" y="4"/>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8" name="Freeform 4361">
                  <a:extLst>
                    <a:ext uri="{FF2B5EF4-FFF2-40B4-BE49-F238E27FC236}">
                      <a16:creationId xmlns:a16="http://schemas.microsoft.com/office/drawing/2014/main" id="{4619B6FE-3E54-4EF0-AFC6-0CAB7ABA6F9C}"/>
                    </a:ext>
                  </a:extLst>
                </p:cNvPr>
                <p:cNvSpPr>
                  <a:spLocks/>
                </p:cNvSpPr>
                <p:nvPr/>
              </p:nvSpPr>
              <p:spPr bwMode="auto">
                <a:xfrm>
                  <a:off x="4958" y="2048"/>
                  <a:ext cx="9" cy="4"/>
                </a:xfrm>
                <a:custGeom>
                  <a:avLst/>
                  <a:gdLst>
                    <a:gd name="T0" fmla="*/ 9 w 9"/>
                    <a:gd name="T1" fmla="*/ 0 h 4"/>
                    <a:gd name="T2" fmla="*/ 0 w 9"/>
                    <a:gd name="T3" fmla="*/ 2 h 4"/>
                    <a:gd name="T4" fmla="*/ 9 w 9"/>
                    <a:gd name="T5" fmla="*/ 4 h 4"/>
                  </a:gdLst>
                  <a:ahLst/>
                  <a:cxnLst>
                    <a:cxn ang="0">
                      <a:pos x="T0" y="T1"/>
                    </a:cxn>
                    <a:cxn ang="0">
                      <a:pos x="T2" y="T3"/>
                    </a:cxn>
                    <a:cxn ang="0">
                      <a:pos x="T4" y="T5"/>
                    </a:cxn>
                  </a:cxnLst>
                  <a:rect l="0" t="0" r="r" b="b"/>
                  <a:pathLst>
                    <a:path w="9" h="4">
                      <a:moveTo>
                        <a:pt x="9" y="0"/>
                      </a:moveTo>
                      <a:lnTo>
                        <a:pt x="0" y="2"/>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9" name="Freeform 4362">
                  <a:extLst>
                    <a:ext uri="{FF2B5EF4-FFF2-40B4-BE49-F238E27FC236}">
                      <a16:creationId xmlns:a16="http://schemas.microsoft.com/office/drawing/2014/main" id="{E6682A8F-4984-4FCF-8963-AC7483DCA83E}"/>
                    </a:ext>
                  </a:extLst>
                </p:cNvPr>
                <p:cNvSpPr>
                  <a:spLocks/>
                </p:cNvSpPr>
                <p:nvPr/>
              </p:nvSpPr>
              <p:spPr bwMode="auto">
                <a:xfrm>
                  <a:off x="4958" y="2074"/>
                  <a:ext cx="10" cy="5"/>
                </a:xfrm>
                <a:custGeom>
                  <a:avLst/>
                  <a:gdLst>
                    <a:gd name="T0" fmla="*/ 10 w 10"/>
                    <a:gd name="T1" fmla="*/ 0 h 5"/>
                    <a:gd name="T2" fmla="*/ 0 w 10"/>
                    <a:gd name="T3" fmla="*/ 4 h 5"/>
                    <a:gd name="T4" fmla="*/ 10 w 10"/>
                    <a:gd name="T5" fmla="*/ 5 h 5"/>
                  </a:gdLst>
                  <a:ahLst/>
                  <a:cxnLst>
                    <a:cxn ang="0">
                      <a:pos x="T0" y="T1"/>
                    </a:cxn>
                    <a:cxn ang="0">
                      <a:pos x="T2" y="T3"/>
                    </a:cxn>
                    <a:cxn ang="0">
                      <a:pos x="T4" y="T5"/>
                    </a:cxn>
                  </a:cxnLst>
                  <a:rect l="0" t="0" r="r" b="b"/>
                  <a:pathLst>
                    <a:path w="10" h="5">
                      <a:moveTo>
                        <a:pt x="10" y="0"/>
                      </a:moveTo>
                      <a:lnTo>
                        <a:pt x="0" y="4"/>
                      </a:lnTo>
                      <a:lnTo>
                        <a:pt x="1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0" name="Freeform 4363">
                  <a:extLst>
                    <a:ext uri="{FF2B5EF4-FFF2-40B4-BE49-F238E27FC236}">
                      <a16:creationId xmlns:a16="http://schemas.microsoft.com/office/drawing/2014/main" id="{B1A16A9D-550B-4073-BAE2-7D8CB4B763BA}"/>
                    </a:ext>
                  </a:extLst>
                </p:cNvPr>
                <p:cNvSpPr>
                  <a:spLocks/>
                </p:cNvSpPr>
                <p:nvPr/>
              </p:nvSpPr>
              <p:spPr bwMode="auto">
                <a:xfrm>
                  <a:off x="4958" y="2104"/>
                  <a:ext cx="10" cy="4"/>
                </a:xfrm>
                <a:custGeom>
                  <a:avLst/>
                  <a:gdLst>
                    <a:gd name="T0" fmla="*/ 9 w 10"/>
                    <a:gd name="T1" fmla="*/ 0 h 4"/>
                    <a:gd name="T2" fmla="*/ 0 w 10"/>
                    <a:gd name="T3" fmla="*/ 3 h 4"/>
                    <a:gd name="T4" fmla="*/ 10 w 10"/>
                    <a:gd name="T5" fmla="*/ 4 h 4"/>
                  </a:gdLst>
                  <a:ahLst/>
                  <a:cxnLst>
                    <a:cxn ang="0">
                      <a:pos x="T0" y="T1"/>
                    </a:cxn>
                    <a:cxn ang="0">
                      <a:pos x="T2" y="T3"/>
                    </a:cxn>
                    <a:cxn ang="0">
                      <a:pos x="T4" y="T5"/>
                    </a:cxn>
                  </a:cxnLst>
                  <a:rect l="0" t="0" r="r" b="b"/>
                  <a:pathLst>
                    <a:path w="10" h="4">
                      <a:moveTo>
                        <a:pt x="9" y="0"/>
                      </a:moveTo>
                      <a:lnTo>
                        <a:pt x="0" y="3"/>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1" name="Freeform 4364">
                  <a:extLst>
                    <a:ext uri="{FF2B5EF4-FFF2-40B4-BE49-F238E27FC236}">
                      <a16:creationId xmlns:a16="http://schemas.microsoft.com/office/drawing/2014/main" id="{87D3A76B-702F-4CDC-8277-EB2CA0F608BC}"/>
                    </a:ext>
                  </a:extLst>
                </p:cNvPr>
                <p:cNvSpPr>
                  <a:spLocks/>
                </p:cNvSpPr>
                <p:nvPr/>
              </p:nvSpPr>
              <p:spPr bwMode="auto">
                <a:xfrm>
                  <a:off x="4958" y="2135"/>
                  <a:ext cx="6" cy="3"/>
                </a:xfrm>
                <a:custGeom>
                  <a:avLst/>
                  <a:gdLst>
                    <a:gd name="T0" fmla="*/ 6 w 6"/>
                    <a:gd name="T1" fmla="*/ 0 h 3"/>
                    <a:gd name="T2" fmla="*/ 0 w 6"/>
                    <a:gd name="T3" fmla="*/ 1 h 3"/>
                    <a:gd name="T4" fmla="*/ 6 w 6"/>
                    <a:gd name="T5" fmla="*/ 3 h 3"/>
                  </a:gdLst>
                  <a:ahLst/>
                  <a:cxnLst>
                    <a:cxn ang="0">
                      <a:pos x="T0" y="T1"/>
                    </a:cxn>
                    <a:cxn ang="0">
                      <a:pos x="T2" y="T3"/>
                    </a:cxn>
                    <a:cxn ang="0">
                      <a:pos x="T4" y="T5"/>
                    </a:cxn>
                  </a:cxnLst>
                  <a:rect l="0" t="0" r="r" b="b"/>
                  <a:pathLst>
                    <a:path w="6" h="3">
                      <a:moveTo>
                        <a:pt x="6" y="0"/>
                      </a:moveTo>
                      <a:lnTo>
                        <a:pt x="0" y="1"/>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2" name="Freeform 4365">
                  <a:extLst>
                    <a:ext uri="{FF2B5EF4-FFF2-40B4-BE49-F238E27FC236}">
                      <a16:creationId xmlns:a16="http://schemas.microsoft.com/office/drawing/2014/main" id="{79DCFDE3-8F7E-43A7-A2D0-5D30CBA53D66}"/>
                    </a:ext>
                  </a:extLst>
                </p:cNvPr>
                <p:cNvSpPr>
                  <a:spLocks/>
                </p:cNvSpPr>
                <p:nvPr/>
              </p:nvSpPr>
              <p:spPr bwMode="auto">
                <a:xfrm>
                  <a:off x="4958" y="2164"/>
                  <a:ext cx="5" cy="8"/>
                </a:xfrm>
                <a:custGeom>
                  <a:avLst/>
                  <a:gdLst>
                    <a:gd name="T0" fmla="*/ 5 w 5"/>
                    <a:gd name="T1" fmla="*/ 7 h 8"/>
                    <a:gd name="T2" fmla="*/ 0 w 5"/>
                    <a:gd name="T3" fmla="*/ 0 h 8"/>
                    <a:gd name="T4" fmla="*/ 1 w 5"/>
                    <a:gd name="T5" fmla="*/ 8 h 8"/>
                  </a:gdLst>
                  <a:ahLst/>
                  <a:cxnLst>
                    <a:cxn ang="0">
                      <a:pos x="T0" y="T1"/>
                    </a:cxn>
                    <a:cxn ang="0">
                      <a:pos x="T2" y="T3"/>
                    </a:cxn>
                    <a:cxn ang="0">
                      <a:pos x="T4" y="T5"/>
                    </a:cxn>
                  </a:cxnLst>
                  <a:rect l="0" t="0" r="r" b="b"/>
                  <a:pathLst>
                    <a:path w="5" h="8">
                      <a:moveTo>
                        <a:pt x="5" y="7"/>
                      </a:moveTo>
                      <a:lnTo>
                        <a:pt x="0" y="0"/>
                      </a:lnTo>
                      <a:lnTo>
                        <a:pt x="1"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3" name="Freeform 4366">
                  <a:extLst>
                    <a:ext uri="{FF2B5EF4-FFF2-40B4-BE49-F238E27FC236}">
                      <a16:creationId xmlns:a16="http://schemas.microsoft.com/office/drawing/2014/main" id="{F1167DC2-69B0-4B1B-95E2-6D9878533927}"/>
                    </a:ext>
                  </a:extLst>
                </p:cNvPr>
                <p:cNvSpPr>
                  <a:spLocks/>
                </p:cNvSpPr>
                <p:nvPr/>
              </p:nvSpPr>
              <p:spPr bwMode="auto">
                <a:xfrm>
                  <a:off x="4958" y="2193"/>
                  <a:ext cx="4" cy="7"/>
                </a:xfrm>
                <a:custGeom>
                  <a:avLst/>
                  <a:gdLst>
                    <a:gd name="T0" fmla="*/ 4 w 4"/>
                    <a:gd name="T1" fmla="*/ 5 h 7"/>
                    <a:gd name="T2" fmla="*/ 0 w 4"/>
                    <a:gd name="T3" fmla="*/ 0 h 7"/>
                    <a:gd name="T4" fmla="*/ 1 w 4"/>
                    <a:gd name="T5" fmla="*/ 7 h 7"/>
                  </a:gdLst>
                  <a:ahLst/>
                  <a:cxnLst>
                    <a:cxn ang="0">
                      <a:pos x="T0" y="T1"/>
                    </a:cxn>
                    <a:cxn ang="0">
                      <a:pos x="T2" y="T3"/>
                    </a:cxn>
                    <a:cxn ang="0">
                      <a:pos x="T4" y="T5"/>
                    </a:cxn>
                  </a:cxnLst>
                  <a:rect l="0" t="0" r="r" b="b"/>
                  <a:pathLst>
                    <a:path w="4" h="7">
                      <a:moveTo>
                        <a:pt x="4" y="5"/>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4" name="Freeform 4367">
                  <a:extLst>
                    <a:ext uri="{FF2B5EF4-FFF2-40B4-BE49-F238E27FC236}">
                      <a16:creationId xmlns:a16="http://schemas.microsoft.com/office/drawing/2014/main" id="{F595DB51-1C6C-4463-9E00-02A32DA109DA}"/>
                    </a:ext>
                  </a:extLst>
                </p:cNvPr>
                <p:cNvSpPr>
                  <a:spLocks/>
                </p:cNvSpPr>
                <p:nvPr/>
              </p:nvSpPr>
              <p:spPr bwMode="auto">
                <a:xfrm>
                  <a:off x="4958" y="2222"/>
                  <a:ext cx="3" cy="7"/>
                </a:xfrm>
                <a:custGeom>
                  <a:avLst/>
                  <a:gdLst>
                    <a:gd name="T0" fmla="*/ 3 w 3"/>
                    <a:gd name="T1" fmla="*/ 7 h 7"/>
                    <a:gd name="T2" fmla="*/ 0 w 3"/>
                    <a:gd name="T3" fmla="*/ 0 h 7"/>
                    <a:gd name="T4" fmla="*/ 0 w 3"/>
                    <a:gd name="T5" fmla="*/ 7 h 7"/>
                  </a:gdLst>
                  <a:ahLst/>
                  <a:cxnLst>
                    <a:cxn ang="0">
                      <a:pos x="T0" y="T1"/>
                    </a:cxn>
                    <a:cxn ang="0">
                      <a:pos x="T2" y="T3"/>
                    </a:cxn>
                    <a:cxn ang="0">
                      <a:pos x="T4" y="T5"/>
                    </a:cxn>
                  </a:cxnLst>
                  <a:rect l="0" t="0" r="r" b="b"/>
                  <a:pathLst>
                    <a:path w="3" h="7">
                      <a:moveTo>
                        <a:pt x="3" y="7"/>
                      </a:moveTo>
                      <a:lnTo>
                        <a:pt x="0"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5" name="Freeform 4368">
                  <a:extLst>
                    <a:ext uri="{FF2B5EF4-FFF2-40B4-BE49-F238E27FC236}">
                      <a16:creationId xmlns:a16="http://schemas.microsoft.com/office/drawing/2014/main" id="{77DCAC9B-17D7-4C03-87FD-0BDA7E323231}"/>
                    </a:ext>
                  </a:extLst>
                </p:cNvPr>
                <p:cNvSpPr>
                  <a:spLocks/>
                </p:cNvSpPr>
                <p:nvPr/>
              </p:nvSpPr>
              <p:spPr bwMode="auto">
                <a:xfrm>
                  <a:off x="4957" y="2250"/>
                  <a:ext cx="4" cy="9"/>
                </a:xfrm>
                <a:custGeom>
                  <a:avLst/>
                  <a:gdLst>
                    <a:gd name="T0" fmla="*/ 4 w 4"/>
                    <a:gd name="T1" fmla="*/ 9 h 9"/>
                    <a:gd name="T2" fmla="*/ 1 w 4"/>
                    <a:gd name="T3" fmla="*/ 0 h 9"/>
                    <a:gd name="T4" fmla="*/ 0 w 4"/>
                    <a:gd name="T5" fmla="*/ 9 h 9"/>
                  </a:gdLst>
                  <a:ahLst/>
                  <a:cxnLst>
                    <a:cxn ang="0">
                      <a:pos x="T0" y="T1"/>
                    </a:cxn>
                    <a:cxn ang="0">
                      <a:pos x="T2" y="T3"/>
                    </a:cxn>
                    <a:cxn ang="0">
                      <a:pos x="T4" y="T5"/>
                    </a:cxn>
                  </a:cxnLst>
                  <a:rect l="0" t="0" r="r" b="b"/>
                  <a:pathLst>
                    <a:path w="4" h="9">
                      <a:moveTo>
                        <a:pt x="4" y="9"/>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6" name="Freeform 4369">
                  <a:extLst>
                    <a:ext uri="{FF2B5EF4-FFF2-40B4-BE49-F238E27FC236}">
                      <a16:creationId xmlns:a16="http://schemas.microsoft.com/office/drawing/2014/main" id="{B215873C-6087-4270-A12A-9A9A2B7ED74B}"/>
                    </a:ext>
                  </a:extLst>
                </p:cNvPr>
                <p:cNvSpPr>
                  <a:spLocks/>
                </p:cNvSpPr>
                <p:nvPr/>
              </p:nvSpPr>
              <p:spPr bwMode="auto">
                <a:xfrm>
                  <a:off x="4958" y="2279"/>
                  <a:ext cx="4" cy="9"/>
                </a:xfrm>
                <a:custGeom>
                  <a:avLst/>
                  <a:gdLst>
                    <a:gd name="T0" fmla="*/ 4 w 4"/>
                    <a:gd name="T1" fmla="*/ 8 h 9"/>
                    <a:gd name="T2" fmla="*/ 0 w 4"/>
                    <a:gd name="T3" fmla="*/ 0 h 9"/>
                    <a:gd name="T4" fmla="*/ 0 w 4"/>
                    <a:gd name="T5" fmla="*/ 9 h 9"/>
                  </a:gdLst>
                  <a:ahLst/>
                  <a:cxnLst>
                    <a:cxn ang="0">
                      <a:pos x="T0" y="T1"/>
                    </a:cxn>
                    <a:cxn ang="0">
                      <a:pos x="T2" y="T3"/>
                    </a:cxn>
                    <a:cxn ang="0">
                      <a:pos x="T4" y="T5"/>
                    </a:cxn>
                  </a:cxnLst>
                  <a:rect l="0" t="0" r="r" b="b"/>
                  <a:pathLst>
                    <a:path w="4" h="9">
                      <a:moveTo>
                        <a:pt x="4" y="8"/>
                      </a:moveTo>
                      <a:lnTo>
                        <a:pt x="0"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7" name="Freeform 4370">
                  <a:extLst>
                    <a:ext uri="{FF2B5EF4-FFF2-40B4-BE49-F238E27FC236}">
                      <a16:creationId xmlns:a16="http://schemas.microsoft.com/office/drawing/2014/main" id="{9F1E2D97-5442-4767-A410-554E7960DEB8}"/>
                    </a:ext>
                  </a:extLst>
                </p:cNvPr>
                <p:cNvSpPr>
                  <a:spLocks/>
                </p:cNvSpPr>
                <p:nvPr/>
              </p:nvSpPr>
              <p:spPr bwMode="auto">
                <a:xfrm>
                  <a:off x="4958" y="2308"/>
                  <a:ext cx="8" cy="9"/>
                </a:xfrm>
                <a:custGeom>
                  <a:avLst/>
                  <a:gdLst>
                    <a:gd name="T0" fmla="*/ 8 w 8"/>
                    <a:gd name="T1" fmla="*/ 7 h 9"/>
                    <a:gd name="T2" fmla="*/ 0 w 8"/>
                    <a:gd name="T3" fmla="*/ 0 h 9"/>
                    <a:gd name="T4" fmla="*/ 4 w 8"/>
                    <a:gd name="T5" fmla="*/ 9 h 9"/>
                  </a:gdLst>
                  <a:ahLst/>
                  <a:cxnLst>
                    <a:cxn ang="0">
                      <a:pos x="T0" y="T1"/>
                    </a:cxn>
                    <a:cxn ang="0">
                      <a:pos x="T2" y="T3"/>
                    </a:cxn>
                    <a:cxn ang="0">
                      <a:pos x="T4" y="T5"/>
                    </a:cxn>
                  </a:cxnLst>
                  <a:rect l="0" t="0" r="r" b="b"/>
                  <a:pathLst>
                    <a:path w="8" h="9">
                      <a:moveTo>
                        <a:pt x="8" y="7"/>
                      </a:moveTo>
                      <a:lnTo>
                        <a:pt x="0" y="0"/>
                      </a:lnTo>
                      <a:lnTo>
                        <a:pt x="4"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8" name="Freeform 4371">
                  <a:extLst>
                    <a:ext uri="{FF2B5EF4-FFF2-40B4-BE49-F238E27FC236}">
                      <a16:creationId xmlns:a16="http://schemas.microsoft.com/office/drawing/2014/main" id="{9325EE27-72D7-4542-A607-D20F371D6559}"/>
                    </a:ext>
                  </a:extLst>
                </p:cNvPr>
                <p:cNvSpPr>
                  <a:spLocks/>
                </p:cNvSpPr>
                <p:nvPr/>
              </p:nvSpPr>
              <p:spPr bwMode="auto">
                <a:xfrm>
                  <a:off x="4958" y="2337"/>
                  <a:ext cx="9" cy="8"/>
                </a:xfrm>
                <a:custGeom>
                  <a:avLst/>
                  <a:gdLst>
                    <a:gd name="T0" fmla="*/ 9 w 9"/>
                    <a:gd name="T1" fmla="*/ 4 h 8"/>
                    <a:gd name="T2" fmla="*/ 0 w 9"/>
                    <a:gd name="T3" fmla="*/ 0 h 8"/>
                    <a:gd name="T4" fmla="*/ 6 w 9"/>
                    <a:gd name="T5" fmla="*/ 8 h 8"/>
                  </a:gdLst>
                  <a:ahLst/>
                  <a:cxnLst>
                    <a:cxn ang="0">
                      <a:pos x="T0" y="T1"/>
                    </a:cxn>
                    <a:cxn ang="0">
                      <a:pos x="T2" y="T3"/>
                    </a:cxn>
                    <a:cxn ang="0">
                      <a:pos x="T4" y="T5"/>
                    </a:cxn>
                  </a:cxnLst>
                  <a:rect l="0" t="0" r="r" b="b"/>
                  <a:pathLst>
                    <a:path w="9" h="8">
                      <a:moveTo>
                        <a:pt x="9" y="4"/>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9" name="Freeform 4372">
                  <a:extLst>
                    <a:ext uri="{FF2B5EF4-FFF2-40B4-BE49-F238E27FC236}">
                      <a16:creationId xmlns:a16="http://schemas.microsoft.com/office/drawing/2014/main" id="{A1880839-E7DE-4F47-8FFF-464017254084}"/>
                    </a:ext>
                  </a:extLst>
                </p:cNvPr>
                <p:cNvSpPr>
                  <a:spLocks/>
                </p:cNvSpPr>
                <p:nvPr/>
              </p:nvSpPr>
              <p:spPr bwMode="auto">
                <a:xfrm>
                  <a:off x="4958" y="2365"/>
                  <a:ext cx="8" cy="6"/>
                </a:xfrm>
                <a:custGeom>
                  <a:avLst/>
                  <a:gdLst>
                    <a:gd name="T0" fmla="*/ 8 w 8"/>
                    <a:gd name="T1" fmla="*/ 3 h 6"/>
                    <a:gd name="T2" fmla="*/ 0 w 8"/>
                    <a:gd name="T3" fmla="*/ 0 h 6"/>
                    <a:gd name="T4" fmla="*/ 6 w 8"/>
                    <a:gd name="T5" fmla="*/ 6 h 6"/>
                  </a:gdLst>
                  <a:ahLst/>
                  <a:cxnLst>
                    <a:cxn ang="0">
                      <a:pos x="T0" y="T1"/>
                    </a:cxn>
                    <a:cxn ang="0">
                      <a:pos x="T2" y="T3"/>
                    </a:cxn>
                    <a:cxn ang="0">
                      <a:pos x="T4" y="T5"/>
                    </a:cxn>
                  </a:cxnLst>
                  <a:rect l="0" t="0" r="r" b="b"/>
                  <a:pathLst>
                    <a:path w="8" h="6">
                      <a:moveTo>
                        <a:pt x="8" y="3"/>
                      </a:moveTo>
                      <a:lnTo>
                        <a:pt x="0" y="0"/>
                      </a:lnTo>
                      <a:lnTo>
                        <a:pt x="6"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0" name="Freeform 4373">
                  <a:extLst>
                    <a:ext uri="{FF2B5EF4-FFF2-40B4-BE49-F238E27FC236}">
                      <a16:creationId xmlns:a16="http://schemas.microsoft.com/office/drawing/2014/main" id="{C49BEFAE-3B00-4AA2-A951-0C13276012C2}"/>
                    </a:ext>
                  </a:extLst>
                </p:cNvPr>
                <p:cNvSpPr>
                  <a:spLocks/>
                </p:cNvSpPr>
                <p:nvPr/>
              </p:nvSpPr>
              <p:spPr bwMode="auto">
                <a:xfrm>
                  <a:off x="4958" y="2394"/>
                  <a:ext cx="7" cy="6"/>
                </a:xfrm>
                <a:custGeom>
                  <a:avLst/>
                  <a:gdLst>
                    <a:gd name="T0" fmla="*/ 7 w 7"/>
                    <a:gd name="T1" fmla="*/ 3 h 6"/>
                    <a:gd name="T2" fmla="*/ 0 w 7"/>
                    <a:gd name="T3" fmla="*/ 0 h 6"/>
                    <a:gd name="T4" fmla="*/ 5 w 7"/>
                    <a:gd name="T5" fmla="*/ 6 h 6"/>
                  </a:gdLst>
                  <a:ahLst/>
                  <a:cxnLst>
                    <a:cxn ang="0">
                      <a:pos x="T0" y="T1"/>
                    </a:cxn>
                    <a:cxn ang="0">
                      <a:pos x="T2" y="T3"/>
                    </a:cxn>
                    <a:cxn ang="0">
                      <a:pos x="T4" y="T5"/>
                    </a:cxn>
                  </a:cxnLst>
                  <a:rect l="0" t="0" r="r" b="b"/>
                  <a:pathLst>
                    <a:path w="7" h="6">
                      <a:moveTo>
                        <a:pt x="7" y="3"/>
                      </a:moveTo>
                      <a:lnTo>
                        <a:pt x="0" y="0"/>
                      </a:lnTo>
                      <a:lnTo>
                        <a:pt x="5"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1" name="Freeform 4374">
                  <a:extLst>
                    <a:ext uri="{FF2B5EF4-FFF2-40B4-BE49-F238E27FC236}">
                      <a16:creationId xmlns:a16="http://schemas.microsoft.com/office/drawing/2014/main" id="{6238C96B-C972-4402-91F8-783077462E8F}"/>
                    </a:ext>
                  </a:extLst>
                </p:cNvPr>
                <p:cNvSpPr>
                  <a:spLocks/>
                </p:cNvSpPr>
                <p:nvPr/>
              </p:nvSpPr>
              <p:spPr bwMode="auto">
                <a:xfrm>
                  <a:off x="4958" y="2423"/>
                  <a:ext cx="8" cy="5"/>
                </a:xfrm>
                <a:custGeom>
                  <a:avLst/>
                  <a:gdLst>
                    <a:gd name="T0" fmla="*/ 8 w 8"/>
                    <a:gd name="T1" fmla="*/ 1 h 5"/>
                    <a:gd name="T2" fmla="*/ 0 w 8"/>
                    <a:gd name="T3" fmla="*/ 0 h 5"/>
                    <a:gd name="T4" fmla="*/ 6 w 8"/>
                    <a:gd name="T5" fmla="*/ 5 h 5"/>
                  </a:gdLst>
                  <a:ahLst/>
                  <a:cxnLst>
                    <a:cxn ang="0">
                      <a:pos x="T0" y="T1"/>
                    </a:cxn>
                    <a:cxn ang="0">
                      <a:pos x="T2" y="T3"/>
                    </a:cxn>
                    <a:cxn ang="0">
                      <a:pos x="T4" y="T5"/>
                    </a:cxn>
                  </a:cxnLst>
                  <a:rect l="0" t="0" r="r" b="b"/>
                  <a:pathLst>
                    <a:path w="8" h="5">
                      <a:moveTo>
                        <a:pt x="8" y="1"/>
                      </a:moveTo>
                      <a:lnTo>
                        <a:pt x="0" y="0"/>
                      </a:lnTo>
                      <a:lnTo>
                        <a:pt x="6"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2" name="Freeform 4375">
                  <a:extLst>
                    <a:ext uri="{FF2B5EF4-FFF2-40B4-BE49-F238E27FC236}">
                      <a16:creationId xmlns:a16="http://schemas.microsoft.com/office/drawing/2014/main" id="{F78BB200-BD09-4C0E-9341-593B66236A0B}"/>
                    </a:ext>
                  </a:extLst>
                </p:cNvPr>
                <p:cNvSpPr>
                  <a:spLocks/>
                </p:cNvSpPr>
                <p:nvPr/>
              </p:nvSpPr>
              <p:spPr bwMode="auto">
                <a:xfrm>
                  <a:off x="4958" y="2452"/>
                  <a:ext cx="6" cy="3"/>
                </a:xfrm>
                <a:custGeom>
                  <a:avLst/>
                  <a:gdLst>
                    <a:gd name="T0" fmla="*/ 6 w 6"/>
                    <a:gd name="T1" fmla="*/ 1 h 3"/>
                    <a:gd name="T2" fmla="*/ 0 w 6"/>
                    <a:gd name="T3" fmla="*/ 0 h 3"/>
                    <a:gd name="T4" fmla="*/ 5 w 6"/>
                    <a:gd name="T5" fmla="*/ 3 h 3"/>
                  </a:gdLst>
                  <a:ahLst/>
                  <a:cxnLst>
                    <a:cxn ang="0">
                      <a:pos x="T0" y="T1"/>
                    </a:cxn>
                    <a:cxn ang="0">
                      <a:pos x="T2" y="T3"/>
                    </a:cxn>
                    <a:cxn ang="0">
                      <a:pos x="T4" y="T5"/>
                    </a:cxn>
                  </a:cxnLst>
                  <a:rect l="0" t="0" r="r" b="b"/>
                  <a:pathLst>
                    <a:path w="6" h="3">
                      <a:moveTo>
                        <a:pt x="6" y="1"/>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3" name="Freeform 4376">
                  <a:extLst>
                    <a:ext uri="{FF2B5EF4-FFF2-40B4-BE49-F238E27FC236}">
                      <a16:creationId xmlns:a16="http://schemas.microsoft.com/office/drawing/2014/main" id="{3FA27A06-C694-4B91-8C3A-E27D9B7D402B}"/>
                    </a:ext>
                  </a:extLst>
                </p:cNvPr>
                <p:cNvSpPr>
                  <a:spLocks/>
                </p:cNvSpPr>
                <p:nvPr/>
              </p:nvSpPr>
              <p:spPr bwMode="auto">
                <a:xfrm>
                  <a:off x="4958" y="2478"/>
                  <a:ext cx="8" cy="4"/>
                </a:xfrm>
                <a:custGeom>
                  <a:avLst/>
                  <a:gdLst>
                    <a:gd name="T0" fmla="*/ 8 w 8"/>
                    <a:gd name="T1" fmla="*/ 0 h 4"/>
                    <a:gd name="T2" fmla="*/ 0 w 8"/>
                    <a:gd name="T3" fmla="*/ 2 h 4"/>
                    <a:gd name="T4" fmla="*/ 8 w 8"/>
                    <a:gd name="T5" fmla="*/ 4 h 4"/>
                  </a:gdLst>
                  <a:ahLst/>
                  <a:cxnLst>
                    <a:cxn ang="0">
                      <a:pos x="T0" y="T1"/>
                    </a:cxn>
                    <a:cxn ang="0">
                      <a:pos x="T2" y="T3"/>
                    </a:cxn>
                    <a:cxn ang="0">
                      <a:pos x="T4" y="T5"/>
                    </a:cxn>
                  </a:cxnLst>
                  <a:rect l="0" t="0" r="r" b="b"/>
                  <a:pathLst>
                    <a:path w="8" h="4">
                      <a:moveTo>
                        <a:pt x="8" y="0"/>
                      </a:moveTo>
                      <a:lnTo>
                        <a:pt x="0" y="2"/>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4" name="Freeform 4377">
                  <a:extLst>
                    <a:ext uri="{FF2B5EF4-FFF2-40B4-BE49-F238E27FC236}">
                      <a16:creationId xmlns:a16="http://schemas.microsoft.com/office/drawing/2014/main" id="{6080F73E-01D5-4890-9106-2BEE2F8E11A9}"/>
                    </a:ext>
                  </a:extLst>
                </p:cNvPr>
                <p:cNvSpPr>
                  <a:spLocks/>
                </p:cNvSpPr>
                <p:nvPr/>
              </p:nvSpPr>
              <p:spPr bwMode="auto">
                <a:xfrm>
                  <a:off x="4958" y="2507"/>
                  <a:ext cx="12" cy="6"/>
                </a:xfrm>
                <a:custGeom>
                  <a:avLst/>
                  <a:gdLst>
                    <a:gd name="T0" fmla="*/ 12 w 12"/>
                    <a:gd name="T1" fmla="*/ 0 h 6"/>
                    <a:gd name="T2" fmla="*/ 0 w 12"/>
                    <a:gd name="T3" fmla="*/ 2 h 6"/>
                    <a:gd name="T4" fmla="*/ 11 w 12"/>
                    <a:gd name="T5" fmla="*/ 6 h 6"/>
                  </a:gdLst>
                  <a:ahLst/>
                  <a:cxnLst>
                    <a:cxn ang="0">
                      <a:pos x="T0" y="T1"/>
                    </a:cxn>
                    <a:cxn ang="0">
                      <a:pos x="T2" y="T3"/>
                    </a:cxn>
                    <a:cxn ang="0">
                      <a:pos x="T4" y="T5"/>
                    </a:cxn>
                  </a:cxnLst>
                  <a:rect l="0" t="0" r="r" b="b"/>
                  <a:pathLst>
                    <a:path w="12" h="6">
                      <a:moveTo>
                        <a:pt x="12" y="0"/>
                      </a:moveTo>
                      <a:lnTo>
                        <a:pt x="0" y="2"/>
                      </a:lnTo>
                      <a:lnTo>
                        <a:pt x="1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5" name="Freeform 4378">
                  <a:extLst>
                    <a:ext uri="{FF2B5EF4-FFF2-40B4-BE49-F238E27FC236}">
                      <a16:creationId xmlns:a16="http://schemas.microsoft.com/office/drawing/2014/main" id="{F82D8A3E-DD5C-4E45-8CCC-1765947917A2}"/>
                    </a:ext>
                  </a:extLst>
                </p:cNvPr>
                <p:cNvSpPr>
                  <a:spLocks/>
                </p:cNvSpPr>
                <p:nvPr/>
              </p:nvSpPr>
              <p:spPr bwMode="auto">
                <a:xfrm>
                  <a:off x="4958" y="2534"/>
                  <a:ext cx="14" cy="7"/>
                </a:xfrm>
                <a:custGeom>
                  <a:avLst/>
                  <a:gdLst>
                    <a:gd name="T0" fmla="*/ 14 w 14"/>
                    <a:gd name="T1" fmla="*/ 0 h 7"/>
                    <a:gd name="T2" fmla="*/ 0 w 14"/>
                    <a:gd name="T3" fmla="*/ 4 h 7"/>
                    <a:gd name="T4" fmla="*/ 14 w 14"/>
                    <a:gd name="T5" fmla="*/ 7 h 7"/>
                  </a:gdLst>
                  <a:ahLst/>
                  <a:cxnLst>
                    <a:cxn ang="0">
                      <a:pos x="T0" y="T1"/>
                    </a:cxn>
                    <a:cxn ang="0">
                      <a:pos x="T2" y="T3"/>
                    </a:cxn>
                    <a:cxn ang="0">
                      <a:pos x="T4" y="T5"/>
                    </a:cxn>
                  </a:cxnLst>
                  <a:rect l="0" t="0" r="r" b="b"/>
                  <a:pathLst>
                    <a:path w="14" h="7">
                      <a:moveTo>
                        <a:pt x="14" y="0"/>
                      </a:moveTo>
                      <a:lnTo>
                        <a:pt x="0" y="4"/>
                      </a:lnTo>
                      <a:lnTo>
                        <a:pt x="1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6" name="Freeform 4379">
                  <a:extLst>
                    <a:ext uri="{FF2B5EF4-FFF2-40B4-BE49-F238E27FC236}">
                      <a16:creationId xmlns:a16="http://schemas.microsoft.com/office/drawing/2014/main" id="{A4788D1C-210F-444D-B8B9-7C5EF385B75A}"/>
                    </a:ext>
                  </a:extLst>
                </p:cNvPr>
                <p:cNvSpPr>
                  <a:spLocks/>
                </p:cNvSpPr>
                <p:nvPr/>
              </p:nvSpPr>
              <p:spPr bwMode="auto">
                <a:xfrm>
                  <a:off x="4958" y="2562"/>
                  <a:ext cx="12" cy="5"/>
                </a:xfrm>
                <a:custGeom>
                  <a:avLst/>
                  <a:gdLst>
                    <a:gd name="T0" fmla="*/ 12 w 12"/>
                    <a:gd name="T1" fmla="*/ 0 h 5"/>
                    <a:gd name="T2" fmla="*/ 0 w 12"/>
                    <a:gd name="T3" fmla="*/ 5 h 5"/>
                    <a:gd name="T4" fmla="*/ 12 w 12"/>
                    <a:gd name="T5" fmla="*/ 5 h 5"/>
                  </a:gdLst>
                  <a:ahLst/>
                  <a:cxnLst>
                    <a:cxn ang="0">
                      <a:pos x="T0" y="T1"/>
                    </a:cxn>
                    <a:cxn ang="0">
                      <a:pos x="T2" y="T3"/>
                    </a:cxn>
                    <a:cxn ang="0">
                      <a:pos x="T4" y="T5"/>
                    </a:cxn>
                  </a:cxnLst>
                  <a:rect l="0" t="0" r="r" b="b"/>
                  <a:pathLst>
                    <a:path w="12" h="5">
                      <a:moveTo>
                        <a:pt x="12" y="0"/>
                      </a:moveTo>
                      <a:lnTo>
                        <a:pt x="0" y="5"/>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7" name="Freeform 4380">
                  <a:extLst>
                    <a:ext uri="{FF2B5EF4-FFF2-40B4-BE49-F238E27FC236}">
                      <a16:creationId xmlns:a16="http://schemas.microsoft.com/office/drawing/2014/main" id="{70F78A36-C11E-44F8-B630-844FD111ED62}"/>
                    </a:ext>
                  </a:extLst>
                </p:cNvPr>
                <p:cNvSpPr>
                  <a:spLocks/>
                </p:cNvSpPr>
                <p:nvPr/>
              </p:nvSpPr>
              <p:spPr bwMode="auto">
                <a:xfrm>
                  <a:off x="4958" y="2595"/>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8" name="Freeform 4381">
                  <a:extLst>
                    <a:ext uri="{FF2B5EF4-FFF2-40B4-BE49-F238E27FC236}">
                      <a16:creationId xmlns:a16="http://schemas.microsoft.com/office/drawing/2014/main" id="{13CC5D85-55EC-4D10-B018-9030EC29CCCD}"/>
                    </a:ext>
                  </a:extLst>
                </p:cNvPr>
                <p:cNvSpPr>
                  <a:spLocks/>
                </p:cNvSpPr>
                <p:nvPr/>
              </p:nvSpPr>
              <p:spPr bwMode="auto">
                <a:xfrm>
                  <a:off x="4987"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9" name="Freeform 4382">
                  <a:extLst>
                    <a:ext uri="{FF2B5EF4-FFF2-40B4-BE49-F238E27FC236}">
                      <a16:creationId xmlns:a16="http://schemas.microsoft.com/office/drawing/2014/main" id="{B4C22ACC-7149-4ED5-85CA-A746F3EBAC8E}"/>
                    </a:ext>
                  </a:extLst>
                </p:cNvPr>
                <p:cNvSpPr>
                  <a:spLocks/>
                </p:cNvSpPr>
                <p:nvPr/>
              </p:nvSpPr>
              <p:spPr bwMode="auto">
                <a:xfrm>
                  <a:off x="4987" y="1733"/>
                  <a:ext cx="1" cy="0"/>
                </a:xfrm>
                <a:custGeom>
                  <a:avLst/>
                  <a:gdLst>
                    <a:gd name="T0" fmla="*/ 0 w 1"/>
                    <a:gd name="T1" fmla="*/ 0 w 1"/>
                    <a:gd name="T2" fmla="*/ 1 w 1"/>
                  </a:gdLst>
                  <a:ahLst/>
                  <a:cxnLst>
                    <a:cxn ang="0">
                      <a:pos x="T0" y="0"/>
                    </a:cxn>
                    <a:cxn ang="0">
                      <a:pos x="T1" y="0"/>
                    </a:cxn>
                    <a:cxn ang="0">
                      <a:pos x="T2" y="0"/>
                    </a:cxn>
                  </a:cxnLst>
                  <a:rect l="0" t="0" r="r" b="b"/>
                  <a:pathLst>
                    <a:path w="1">
                      <a:moveTo>
                        <a:pt x="0"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0" name="Freeform 4383">
                  <a:extLst>
                    <a:ext uri="{FF2B5EF4-FFF2-40B4-BE49-F238E27FC236}">
                      <a16:creationId xmlns:a16="http://schemas.microsoft.com/office/drawing/2014/main" id="{BCA29F35-B571-40EF-9E71-8FE98B2E9976}"/>
                    </a:ext>
                  </a:extLst>
                </p:cNvPr>
                <p:cNvSpPr>
                  <a:spLocks/>
                </p:cNvSpPr>
                <p:nvPr/>
              </p:nvSpPr>
              <p:spPr bwMode="auto">
                <a:xfrm>
                  <a:off x="4987" y="1761"/>
                  <a:ext cx="2" cy="2"/>
                </a:xfrm>
                <a:custGeom>
                  <a:avLst/>
                  <a:gdLst>
                    <a:gd name="T0" fmla="*/ 2 w 2"/>
                    <a:gd name="T1" fmla="*/ 0 h 2"/>
                    <a:gd name="T2" fmla="*/ 0 w 2"/>
                    <a:gd name="T3" fmla="*/ 1 h 2"/>
                    <a:gd name="T4" fmla="*/ 2 w 2"/>
                    <a:gd name="T5" fmla="*/ 2 h 2"/>
                  </a:gdLst>
                  <a:ahLst/>
                  <a:cxnLst>
                    <a:cxn ang="0">
                      <a:pos x="T0" y="T1"/>
                    </a:cxn>
                    <a:cxn ang="0">
                      <a:pos x="T2" y="T3"/>
                    </a:cxn>
                    <a:cxn ang="0">
                      <a:pos x="T4" y="T5"/>
                    </a:cxn>
                  </a:cxnLst>
                  <a:rect l="0" t="0" r="r" b="b"/>
                  <a:pathLst>
                    <a:path w="2" h="2">
                      <a:moveTo>
                        <a:pt x="2" y="0"/>
                      </a:moveTo>
                      <a:lnTo>
                        <a:pt x="0" y="1"/>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1" name="Freeform 4384">
                  <a:extLst>
                    <a:ext uri="{FF2B5EF4-FFF2-40B4-BE49-F238E27FC236}">
                      <a16:creationId xmlns:a16="http://schemas.microsoft.com/office/drawing/2014/main" id="{57732845-9E79-4671-B10C-962026C38740}"/>
                    </a:ext>
                  </a:extLst>
                </p:cNvPr>
                <p:cNvSpPr>
                  <a:spLocks/>
                </p:cNvSpPr>
                <p:nvPr/>
              </p:nvSpPr>
              <p:spPr bwMode="auto">
                <a:xfrm>
                  <a:off x="4987" y="1791"/>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2" name="Freeform 4385">
                  <a:extLst>
                    <a:ext uri="{FF2B5EF4-FFF2-40B4-BE49-F238E27FC236}">
                      <a16:creationId xmlns:a16="http://schemas.microsoft.com/office/drawing/2014/main" id="{036DF70F-99E5-4897-8D1B-DD4E8B493994}"/>
                    </a:ext>
                  </a:extLst>
                </p:cNvPr>
                <p:cNvSpPr>
                  <a:spLocks/>
                </p:cNvSpPr>
                <p:nvPr/>
              </p:nvSpPr>
              <p:spPr bwMode="auto">
                <a:xfrm>
                  <a:off x="4987" y="1820"/>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3" name="Freeform 4386">
                  <a:extLst>
                    <a:ext uri="{FF2B5EF4-FFF2-40B4-BE49-F238E27FC236}">
                      <a16:creationId xmlns:a16="http://schemas.microsoft.com/office/drawing/2014/main" id="{4A080538-D164-438E-BB1C-080B0B2510F2}"/>
                    </a:ext>
                  </a:extLst>
                </p:cNvPr>
                <p:cNvSpPr>
                  <a:spLocks/>
                </p:cNvSpPr>
                <p:nvPr/>
              </p:nvSpPr>
              <p:spPr bwMode="auto">
                <a:xfrm>
                  <a:off x="4987" y="184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4" name="Freeform 4387">
                  <a:extLst>
                    <a:ext uri="{FF2B5EF4-FFF2-40B4-BE49-F238E27FC236}">
                      <a16:creationId xmlns:a16="http://schemas.microsoft.com/office/drawing/2014/main" id="{169A7A6F-3130-4FF0-BEA7-E8BD0CDA4346}"/>
                    </a:ext>
                  </a:extLst>
                </p:cNvPr>
                <p:cNvSpPr>
                  <a:spLocks/>
                </p:cNvSpPr>
                <p:nvPr/>
              </p:nvSpPr>
              <p:spPr bwMode="auto">
                <a:xfrm>
                  <a:off x="4987" y="1876"/>
                  <a:ext cx="2" cy="1"/>
                </a:xfrm>
                <a:custGeom>
                  <a:avLst/>
                  <a:gdLst>
                    <a:gd name="T0" fmla="*/ 1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1"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5" name="Freeform 4388">
                  <a:extLst>
                    <a:ext uri="{FF2B5EF4-FFF2-40B4-BE49-F238E27FC236}">
                      <a16:creationId xmlns:a16="http://schemas.microsoft.com/office/drawing/2014/main" id="{7700D4D9-AAE5-4B17-A5EF-A428D34BAC2F}"/>
                    </a:ext>
                  </a:extLst>
                </p:cNvPr>
                <p:cNvSpPr>
                  <a:spLocks/>
                </p:cNvSpPr>
                <p:nvPr/>
              </p:nvSpPr>
              <p:spPr bwMode="auto">
                <a:xfrm>
                  <a:off x="4986" y="1902"/>
                  <a:ext cx="2" cy="4"/>
                </a:xfrm>
                <a:custGeom>
                  <a:avLst/>
                  <a:gdLst>
                    <a:gd name="T0" fmla="*/ 0 w 2"/>
                    <a:gd name="T1" fmla="*/ 0 h 4"/>
                    <a:gd name="T2" fmla="*/ 1 w 2"/>
                    <a:gd name="T3" fmla="*/ 4 h 4"/>
                    <a:gd name="T4" fmla="*/ 2 w 2"/>
                    <a:gd name="T5" fmla="*/ 1 h 4"/>
                  </a:gdLst>
                  <a:ahLst/>
                  <a:cxnLst>
                    <a:cxn ang="0">
                      <a:pos x="T0" y="T1"/>
                    </a:cxn>
                    <a:cxn ang="0">
                      <a:pos x="T2" y="T3"/>
                    </a:cxn>
                    <a:cxn ang="0">
                      <a:pos x="T4" y="T5"/>
                    </a:cxn>
                  </a:cxnLst>
                  <a:rect l="0" t="0" r="r" b="b"/>
                  <a:pathLst>
                    <a:path w="2" h="4">
                      <a:moveTo>
                        <a:pt x="0" y="0"/>
                      </a:moveTo>
                      <a:lnTo>
                        <a:pt x="1"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6" name="Freeform 4389">
                  <a:extLst>
                    <a:ext uri="{FF2B5EF4-FFF2-40B4-BE49-F238E27FC236}">
                      <a16:creationId xmlns:a16="http://schemas.microsoft.com/office/drawing/2014/main" id="{CC55F11A-9AA9-43A1-8947-0582966985E0}"/>
                    </a:ext>
                  </a:extLst>
                </p:cNvPr>
                <p:cNvSpPr>
                  <a:spLocks/>
                </p:cNvSpPr>
                <p:nvPr/>
              </p:nvSpPr>
              <p:spPr bwMode="auto">
                <a:xfrm>
                  <a:off x="4985" y="1931"/>
                  <a:ext cx="2" cy="4"/>
                </a:xfrm>
                <a:custGeom>
                  <a:avLst/>
                  <a:gdLst>
                    <a:gd name="T0" fmla="*/ 0 w 2"/>
                    <a:gd name="T1" fmla="*/ 0 h 4"/>
                    <a:gd name="T2" fmla="*/ 2 w 2"/>
                    <a:gd name="T3" fmla="*/ 4 h 4"/>
                    <a:gd name="T4" fmla="*/ 2 w 2"/>
                    <a:gd name="T5" fmla="*/ 0 h 4"/>
                  </a:gdLst>
                  <a:ahLst/>
                  <a:cxnLst>
                    <a:cxn ang="0">
                      <a:pos x="T0" y="T1"/>
                    </a:cxn>
                    <a:cxn ang="0">
                      <a:pos x="T2" y="T3"/>
                    </a:cxn>
                    <a:cxn ang="0">
                      <a:pos x="T4" y="T5"/>
                    </a:cxn>
                  </a:cxnLst>
                  <a:rect l="0" t="0" r="r" b="b"/>
                  <a:pathLst>
                    <a:path w="2" h="4">
                      <a:moveTo>
                        <a:pt x="0" y="0"/>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7" name="Freeform 4390">
                  <a:extLst>
                    <a:ext uri="{FF2B5EF4-FFF2-40B4-BE49-F238E27FC236}">
                      <a16:creationId xmlns:a16="http://schemas.microsoft.com/office/drawing/2014/main" id="{A4F0EE86-F618-4C53-87DB-7A55B4171374}"/>
                    </a:ext>
                  </a:extLst>
                </p:cNvPr>
                <p:cNvSpPr>
                  <a:spLocks/>
                </p:cNvSpPr>
                <p:nvPr/>
              </p:nvSpPr>
              <p:spPr bwMode="auto">
                <a:xfrm>
                  <a:off x="4987" y="1962"/>
                  <a:ext cx="4" cy="2"/>
                </a:xfrm>
                <a:custGeom>
                  <a:avLst/>
                  <a:gdLst>
                    <a:gd name="T0" fmla="*/ 3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3"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8" name="Freeform 4391">
                  <a:extLst>
                    <a:ext uri="{FF2B5EF4-FFF2-40B4-BE49-F238E27FC236}">
                      <a16:creationId xmlns:a16="http://schemas.microsoft.com/office/drawing/2014/main" id="{A465D452-3879-47D0-96D6-1DE1F973D657}"/>
                    </a:ext>
                  </a:extLst>
                </p:cNvPr>
                <p:cNvSpPr>
                  <a:spLocks/>
                </p:cNvSpPr>
                <p:nvPr/>
              </p:nvSpPr>
              <p:spPr bwMode="auto">
                <a:xfrm>
                  <a:off x="4987" y="1990"/>
                  <a:ext cx="6" cy="4"/>
                </a:xfrm>
                <a:custGeom>
                  <a:avLst/>
                  <a:gdLst>
                    <a:gd name="T0" fmla="*/ 6 w 6"/>
                    <a:gd name="T1" fmla="*/ 0 h 4"/>
                    <a:gd name="T2" fmla="*/ 0 w 6"/>
                    <a:gd name="T3" fmla="*/ 2 h 4"/>
                    <a:gd name="T4" fmla="*/ 6 w 6"/>
                    <a:gd name="T5" fmla="*/ 4 h 4"/>
                  </a:gdLst>
                  <a:ahLst/>
                  <a:cxnLst>
                    <a:cxn ang="0">
                      <a:pos x="T0" y="T1"/>
                    </a:cxn>
                    <a:cxn ang="0">
                      <a:pos x="T2" y="T3"/>
                    </a:cxn>
                    <a:cxn ang="0">
                      <a:pos x="T4" y="T5"/>
                    </a:cxn>
                  </a:cxnLst>
                  <a:rect l="0" t="0" r="r" b="b"/>
                  <a:pathLst>
                    <a:path w="6" h="4">
                      <a:moveTo>
                        <a:pt x="6" y="0"/>
                      </a:moveTo>
                      <a:lnTo>
                        <a:pt x="0" y="2"/>
                      </a:lnTo>
                      <a:lnTo>
                        <a:pt x="6"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9" name="Freeform 4392">
                  <a:extLst>
                    <a:ext uri="{FF2B5EF4-FFF2-40B4-BE49-F238E27FC236}">
                      <a16:creationId xmlns:a16="http://schemas.microsoft.com/office/drawing/2014/main" id="{3D440674-1B5E-4B19-B114-DB2ED4887AEA}"/>
                    </a:ext>
                  </a:extLst>
                </p:cNvPr>
                <p:cNvSpPr>
                  <a:spLocks/>
                </p:cNvSpPr>
                <p:nvPr/>
              </p:nvSpPr>
              <p:spPr bwMode="auto">
                <a:xfrm>
                  <a:off x="4987" y="2017"/>
                  <a:ext cx="8" cy="4"/>
                </a:xfrm>
                <a:custGeom>
                  <a:avLst/>
                  <a:gdLst>
                    <a:gd name="T0" fmla="*/ 8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8"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0" name="Freeform 4393">
                  <a:extLst>
                    <a:ext uri="{FF2B5EF4-FFF2-40B4-BE49-F238E27FC236}">
                      <a16:creationId xmlns:a16="http://schemas.microsoft.com/office/drawing/2014/main" id="{2FC899C2-17E7-4F89-9AF4-95EA9F654D74}"/>
                    </a:ext>
                  </a:extLst>
                </p:cNvPr>
                <p:cNvSpPr>
                  <a:spLocks/>
                </p:cNvSpPr>
                <p:nvPr/>
              </p:nvSpPr>
              <p:spPr bwMode="auto">
                <a:xfrm>
                  <a:off x="4987" y="2046"/>
                  <a:ext cx="9" cy="4"/>
                </a:xfrm>
                <a:custGeom>
                  <a:avLst/>
                  <a:gdLst>
                    <a:gd name="T0" fmla="*/ 8 w 9"/>
                    <a:gd name="T1" fmla="*/ 0 h 4"/>
                    <a:gd name="T2" fmla="*/ 0 w 9"/>
                    <a:gd name="T3" fmla="*/ 4 h 4"/>
                    <a:gd name="T4" fmla="*/ 9 w 9"/>
                    <a:gd name="T5" fmla="*/ 4 h 4"/>
                  </a:gdLst>
                  <a:ahLst/>
                  <a:cxnLst>
                    <a:cxn ang="0">
                      <a:pos x="T0" y="T1"/>
                    </a:cxn>
                    <a:cxn ang="0">
                      <a:pos x="T2" y="T3"/>
                    </a:cxn>
                    <a:cxn ang="0">
                      <a:pos x="T4" y="T5"/>
                    </a:cxn>
                  </a:cxnLst>
                  <a:rect l="0" t="0" r="r" b="b"/>
                  <a:pathLst>
                    <a:path w="9" h="4">
                      <a:moveTo>
                        <a:pt x="8" y="0"/>
                      </a:moveTo>
                      <a:lnTo>
                        <a:pt x="0" y="4"/>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1" name="Freeform 4394">
                  <a:extLst>
                    <a:ext uri="{FF2B5EF4-FFF2-40B4-BE49-F238E27FC236}">
                      <a16:creationId xmlns:a16="http://schemas.microsoft.com/office/drawing/2014/main" id="{87187210-4384-48B1-A37B-11CDB3A04BEA}"/>
                    </a:ext>
                  </a:extLst>
                </p:cNvPr>
                <p:cNvSpPr>
                  <a:spLocks/>
                </p:cNvSpPr>
                <p:nvPr/>
              </p:nvSpPr>
              <p:spPr bwMode="auto">
                <a:xfrm>
                  <a:off x="4987" y="2077"/>
                  <a:ext cx="8" cy="4"/>
                </a:xfrm>
                <a:custGeom>
                  <a:avLst/>
                  <a:gdLst>
                    <a:gd name="T0" fmla="*/ 8 w 8"/>
                    <a:gd name="T1" fmla="*/ 0 h 4"/>
                    <a:gd name="T2" fmla="*/ 0 w 8"/>
                    <a:gd name="T3" fmla="*/ 1 h 4"/>
                    <a:gd name="T4" fmla="*/ 7 w 8"/>
                    <a:gd name="T5" fmla="*/ 4 h 4"/>
                  </a:gdLst>
                  <a:ahLst/>
                  <a:cxnLst>
                    <a:cxn ang="0">
                      <a:pos x="T0" y="T1"/>
                    </a:cxn>
                    <a:cxn ang="0">
                      <a:pos x="T2" y="T3"/>
                    </a:cxn>
                    <a:cxn ang="0">
                      <a:pos x="T4" y="T5"/>
                    </a:cxn>
                  </a:cxnLst>
                  <a:rect l="0" t="0" r="r" b="b"/>
                  <a:pathLst>
                    <a:path w="8" h="4">
                      <a:moveTo>
                        <a:pt x="8" y="0"/>
                      </a:moveTo>
                      <a:lnTo>
                        <a:pt x="0" y="1"/>
                      </a:lnTo>
                      <a:lnTo>
                        <a:pt x="7"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2" name="Freeform 4395">
                  <a:extLst>
                    <a:ext uri="{FF2B5EF4-FFF2-40B4-BE49-F238E27FC236}">
                      <a16:creationId xmlns:a16="http://schemas.microsoft.com/office/drawing/2014/main" id="{D28AC682-AD7D-4FE2-865B-CB4D4711752D}"/>
                    </a:ext>
                  </a:extLst>
                </p:cNvPr>
                <p:cNvSpPr>
                  <a:spLocks/>
                </p:cNvSpPr>
                <p:nvPr/>
              </p:nvSpPr>
              <p:spPr bwMode="auto">
                <a:xfrm>
                  <a:off x="4987" y="2107"/>
                  <a:ext cx="7" cy="3"/>
                </a:xfrm>
                <a:custGeom>
                  <a:avLst/>
                  <a:gdLst>
                    <a:gd name="T0" fmla="*/ 7 w 7"/>
                    <a:gd name="T1" fmla="*/ 0 h 3"/>
                    <a:gd name="T2" fmla="*/ 0 w 7"/>
                    <a:gd name="T3" fmla="*/ 0 h 3"/>
                    <a:gd name="T4" fmla="*/ 6 w 7"/>
                    <a:gd name="T5" fmla="*/ 3 h 3"/>
                  </a:gdLst>
                  <a:ahLst/>
                  <a:cxnLst>
                    <a:cxn ang="0">
                      <a:pos x="T0" y="T1"/>
                    </a:cxn>
                    <a:cxn ang="0">
                      <a:pos x="T2" y="T3"/>
                    </a:cxn>
                    <a:cxn ang="0">
                      <a:pos x="T4" y="T5"/>
                    </a:cxn>
                  </a:cxnLst>
                  <a:rect l="0" t="0" r="r" b="b"/>
                  <a:pathLst>
                    <a:path w="7" h="3">
                      <a:moveTo>
                        <a:pt x="7" y="0"/>
                      </a:moveTo>
                      <a:lnTo>
                        <a:pt x="0" y="0"/>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3" name="Freeform 4396">
                  <a:extLst>
                    <a:ext uri="{FF2B5EF4-FFF2-40B4-BE49-F238E27FC236}">
                      <a16:creationId xmlns:a16="http://schemas.microsoft.com/office/drawing/2014/main" id="{FA83B932-E127-4278-BFDC-49C2B94C2D8B}"/>
                    </a:ext>
                  </a:extLst>
                </p:cNvPr>
                <p:cNvSpPr>
                  <a:spLocks/>
                </p:cNvSpPr>
                <p:nvPr/>
              </p:nvSpPr>
              <p:spPr bwMode="auto">
                <a:xfrm>
                  <a:off x="4987" y="2136"/>
                  <a:ext cx="6" cy="5"/>
                </a:xfrm>
                <a:custGeom>
                  <a:avLst/>
                  <a:gdLst>
                    <a:gd name="T0" fmla="*/ 6 w 6"/>
                    <a:gd name="T1" fmla="*/ 3 h 5"/>
                    <a:gd name="T2" fmla="*/ 0 w 6"/>
                    <a:gd name="T3" fmla="*/ 0 h 5"/>
                    <a:gd name="T4" fmla="*/ 4 w 6"/>
                    <a:gd name="T5" fmla="*/ 5 h 5"/>
                  </a:gdLst>
                  <a:ahLst/>
                  <a:cxnLst>
                    <a:cxn ang="0">
                      <a:pos x="T0" y="T1"/>
                    </a:cxn>
                    <a:cxn ang="0">
                      <a:pos x="T2" y="T3"/>
                    </a:cxn>
                    <a:cxn ang="0">
                      <a:pos x="T4" y="T5"/>
                    </a:cxn>
                  </a:cxnLst>
                  <a:rect l="0" t="0" r="r" b="b"/>
                  <a:pathLst>
                    <a:path w="6" h="5">
                      <a:moveTo>
                        <a:pt x="6" y="3"/>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4" name="Freeform 4397">
                  <a:extLst>
                    <a:ext uri="{FF2B5EF4-FFF2-40B4-BE49-F238E27FC236}">
                      <a16:creationId xmlns:a16="http://schemas.microsoft.com/office/drawing/2014/main" id="{6B359B19-8E38-4DF0-9384-C1B7CC793B8A}"/>
                    </a:ext>
                  </a:extLst>
                </p:cNvPr>
                <p:cNvSpPr>
                  <a:spLocks/>
                </p:cNvSpPr>
                <p:nvPr/>
              </p:nvSpPr>
              <p:spPr bwMode="auto">
                <a:xfrm>
                  <a:off x="4986" y="2164"/>
                  <a:ext cx="4" cy="7"/>
                </a:xfrm>
                <a:custGeom>
                  <a:avLst/>
                  <a:gdLst>
                    <a:gd name="T0" fmla="*/ 4 w 4"/>
                    <a:gd name="T1" fmla="*/ 7 h 7"/>
                    <a:gd name="T2" fmla="*/ 1 w 4"/>
                    <a:gd name="T3" fmla="*/ 0 h 7"/>
                    <a:gd name="T4" fmla="*/ 0 w 4"/>
                    <a:gd name="T5" fmla="*/ 7 h 7"/>
                  </a:gdLst>
                  <a:ahLst/>
                  <a:cxnLst>
                    <a:cxn ang="0">
                      <a:pos x="T0" y="T1"/>
                    </a:cxn>
                    <a:cxn ang="0">
                      <a:pos x="T2" y="T3"/>
                    </a:cxn>
                    <a:cxn ang="0">
                      <a:pos x="T4" y="T5"/>
                    </a:cxn>
                  </a:cxnLst>
                  <a:rect l="0" t="0" r="r" b="b"/>
                  <a:pathLst>
                    <a:path w="4" h="7">
                      <a:moveTo>
                        <a:pt x="4" y="7"/>
                      </a:moveTo>
                      <a:lnTo>
                        <a:pt x="1"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5" name="Freeform 4398">
                  <a:extLst>
                    <a:ext uri="{FF2B5EF4-FFF2-40B4-BE49-F238E27FC236}">
                      <a16:creationId xmlns:a16="http://schemas.microsoft.com/office/drawing/2014/main" id="{61AE643A-F37E-4674-A003-CA6B3BBA85CF}"/>
                    </a:ext>
                  </a:extLst>
                </p:cNvPr>
                <p:cNvSpPr>
                  <a:spLocks/>
                </p:cNvSpPr>
                <p:nvPr/>
              </p:nvSpPr>
              <p:spPr bwMode="auto">
                <a:xfrm>
                  <a:off x="4983" y="2193"/>
                  <a:ext cx="5" cy="10"/>
                </a:xfrm>
                <a:custGeom>
                  <a:avLst/>
                  <a:gdLst>
                    <a:gd name="T0" fmla="*/ 5 w 5"/>
                    <a:gd name="T1" fmla="*/ 10 h 10"/>
                    <a:gd name="T2" fmla="*/ 4 w 5"/>
                    <a:gd name="T3" fmla="*/ 0 h 10"/>
                    <a:gd name="T4" fmla="*/ 0 w 5"/>
                    <a:gd name="T5" fmla="*/ 10 h 10"/>
                  </a:gdLst>
                  <a:ahLst/>
                  <a:cxnLst>
                    <a:cxn ang="0">
                      <a:pos x="T0" y="T1"/>
                    </a:cxn>
                    <a:cxn ang="0">
                      <a:pos x="T2" y="T3"/>
                    </a:cxn>
                    <a:cxn ang="0">
                      <a:pos x="T4" y="T5"/>
                    </a:cxn>
                  </a:cxnLst>
                  <a:rect l="0" t="0" r="r" b="b"/>
                  <a:pathLst>
                    <a:path w="5" h="10">
                      <a:moveTo>
                        <a:pt x="5" y="10"/>
                      </a:moveTo>
                      <a:lnTo>
                        <a:pt x="4"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6" name="Freeform 4399">
                  <a:extLst>
                    <a:ext uri="{FF2B5EF4-FFF2-40B4-BE49-F238E27FC236}">
                      <a16:creationId xmlns:a16="http://schemas.microsoft.com/office/drawing/2014/main" id="{D3960EE6-7222-4EE2-A38E-E18676B5C486}"/>
                    </a:ext>
                  </a:extLst>
                </p:cNvPr>
                <p:cNvSpPr>
                  <a:spLocks/>
                </p:cNvSpPr>
                <p:nvPr/>
              </p:nvSpPr>
              <p:spPr bwMode="auto">
                <a:xfrm>
                  <a:off x="4984" y="2222"/>
                  <a:ext cx="4" cy="8"/>
                </a:xfrm>
                <a:custGeom>
                  <a:avLst/>
                  <a:gdLst>
                    <a:gd name="T0" fmla="*/ 4 w 4"/>
                    <a:gd name="T1" fmla="*/ 8 h 8"/>
                    <a:gd name="T2" fmla="*/ 3 w 4"/>
                    <a:gd name="T3" fmla="*/ 0 h 8"/>
                    <a:gd name="T4" fmla="*/ 0 w 4"/>
                    <a:gd name="T5" fmla="*/ 7 h 8"/>
                  </a:gdLst>
                  <a:ahLst/>
                  <a:cxnLst>
                    <a:cxn ang="0">
                      <a:pos x="T0" y="T1"/>
                    </a:cxn>
                    <a:cxn ang="0">
                      <a:pos x="T2" y="T3"/>
                    </a:cxn>
                    <a:cxn ang="0">
                      <a:pos x="T4" y="T5"/>
                    </a:cxn>
                  </a:cxnLst>
                  <a:rect l="0" t="0" r="r" b="b"/>
                  <a:pathLst>
                    <a:path w="4" h="8">
                      <a:moveTo>
                        <a:pt x="4" y="8"/>
                      </a:moveTo>
                      <a:lnTo>
                        <a:pt x="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7" name="Freeform 4400">
                  <a:extLst>
                    <a:ext uri="{FF2B5EF4-FFF2-40B4-BE49-F238E27FC236}">
                      <a16:creationId xmlns:a16="http://schemas.microsoft.com/office/drawing/2014/main" id="{61FDDCA1-54B5-4407-A8A2-F05901BFEC4E}"/>
                    </a:ext>
                  </a:extLst>
                </p:cNvPr>
                <p:cNvSpPr>
                  <a:spLocks/>
                </p:cNvSpPr>
                <p:nvPr/>
              </p:nvSpPr>
              <p:spPr bwMode="auto">
                <a:xfrm>
                  <a:off x="4985" y="2250"/>
                  <a:ext cx="4" cy="8"/>
                </a:xfrm>
                <a:custGeom>
                  <a:avLst/>
                  <a:gdLst>
                    <a:gd name="T0" fmla="*/ 4 w 4"/>
                    <a:gd name="T1" fmla="*/ 8 h 8"/>
                    <a:gd name="T2" fmla="*/ 2 w 4"/>
                    <a:gd name="T3" fmla="*/ 0 h 8"/>
                    <a:gd name="T4" fmla="*/ 0 w 4"/>
                    <a:gd name="T5" fmla="*/ 8 h 8"/>
                  </a:gdLst>
                  <a:ahLst/>
                  <a:cxnLst>
                    <a:cxn ang="0">
                      <a:pos x="T0" y="T1"/>
                    </a:cxn>
                    <a:cxn ang="0">
                      <a:pos x="T2" y="T3"/>
                    </a:cxn>
                    <a:cxn ang="0">
                      <a:pos x="T4" y="T5"/>
                    </a:cxn>
                  </a:cxnLst>
                  <a:rect l="0" t="0" r="r" b="b"/>
                  <a:pathLst>
                    <a:path w="4" h="8">
                      <a:moveTo>
                        <a:pt x="4" y="8"/>
                      </a:moveTo>
                      <a:lnTo>
                        <a:pt x="2"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8" name="Freeform 4401">
                  <a:extLst>
                    <a:ext uri="{FF2B5EF4-FFF2-40B4-BE49-F238E27FC236}">
                      <a16:creationId xmlns:a16="http://schemas.microsoft.com/office/drawing/2014/main" id="{E1C2497B-15FF-4173-9CB5-39D389588306}"/>
                    </a:ext>
                  </a:extLst>
                </p:cNvPr>
                <p:cNvSpPr>
                  <a:spLocks/>
                </p:cNvSpPr>
                <p:nvPr/>
              </p:nvSpPr>
              <p:spPr bwMode="auto">
                <a:xfrm>
                  <a:off x="4985" y="2279"/>
                  <a:ext cx="5" cy="10"/>
                </a:xfrm>
                <a:custGeom>
                  <a:avLst/>
                  <a:gdLst>
                    <a:gd name="T0" fmla="*/ 5 w 5"/>
                    <a:gd name="T1" fmla="*/ 10 h 10"/>
                    <a:gd name="T2" fmla="*/ 2 w 5"/>
                    <a:gd name="T3" fmla="*/ 0 h 10"/>
                    <a:gd name="T4" fmla="*/ 0 w 5"/>
                    <a:gd name="T5" fmla="*/ 10 h 10"/>
                  </a:gdLst>
                  <a:ahLst/>
                  <a:cxnLst>
                    <a:cxn ang="0">
                      <a:pos x="T0" y="T1"/>
                    </a:cxn>
                    <a:cxn ang="0">
                      <a:pos x="T2" y="T3"/>
                    </a:cxn>
                    <a:cxn ang="0">
                      <a:pos x="T4" y="T5"/>
                    </a:cxn>
                  </a:cxnLst>
                  <a:rect l="0" t="0" r="r" b="b"/>
                  <a:pathLst>
                    <a:path w="5" h="10">
                      <a:moveTo>
                        <a:pt x="5" y="10"/>
                      </a:moveTo>
                      <a:lnTo>
                        <a:pt x="2"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9" name="Freeform 4402">
                  <a:extLst>
                    <a:ext uri="{FF2B5EF4-FFF2-40B4-BE49-F238E27FC236}">
                      <a16:creationId xmlns:a16="http://schemas.microsoft.com/office/drawing/2014/main" id="{7E128969-7A83-4E6E-AED6-20467B9DAAF4}"/>
                    </a:ext>
                  </a:extLst>
                </p:cNvPr>
                <p:cNvSpPr>
                  <a:spLocks/>
                </p:cNvSpPr>
                <p:nvPr/>
              </p:nvSpPr>
              <p:spPr bwMode="auto">
                <a:xfrm>
                  <a:off x="4986" y="2308"/>
                  <a:ext cx="4" cy="9"/>
                </a:xfrm>
                <a:custGeom>
                  <a:avLst/>
                  <a:gdLst>
                    <a:gd name="T0" fmla="*/ 4 w 4"/>
                    <a:gd name="T1" fmla="*/ 8 h 9"/>
                    <a:gd name="T2" fmla="*/ 1 w 4"/>
                    <a:gd name="T3" fmla="*/ 0 h 9"/>
                    <a:gd name="T4" fmla="*/ 0 w 4"/>
                    <a:gd name="T5" fmla="*/ 9 h 9"/>
                  </a:gdLst>
                  <a:ahLst/>
                  <a:cxnLst>
                    <a:cxn ang="0">
                      <a:pos x="T0" y="T1"/>
                    </a:cxn>
                    <a:cxn ang="0">
                      <a:pos x="T2" y="T3"/>
                    </a:cxn>
                    <a:cxn ang="0">
                      <a:pos x="T4" y="T5"/>
                    </a:cxn>
                  </a:cxnLst>
                  <a:rect l="0" t="0" r="r" b="b"/>
                  <a:pathLst>
                    <a:path w="4" h="9">
                      <a:moveTo>
                        <a:pt x="4" y="8"/>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0" name="Freeform 4403">
                  <a:extLst>
                    <a:ext uri="{FF2B5EF4-FFF2-40B4-BE49-F238E27FC236}">
                      <a16:creationId xmlns:a16="http://schemas.microsoft.com/office/drawing/2014/main" id="{E3D0DEE1-92CF-4A4B-8F0D-4B54B0B6381F}"/>
                    </a:ext>
                  </a:extLst>
                </p:cNvPr>
                <p:cNvSpPr>
                  <a:spLocks/>
                </p:cNvSpPr>
                <p:nvPr/>
              </p:nvSpPr>
              <p:spPr bwMode="auto">
                <a:xfrm>
                  <a:off x="4987" y="2337"/>
                  <a:ext cx="4" cy="7"/>
                </a:xfrm>
                <a:custGeom>
                  <a:avLst/>
                  <a:gdLst>
                    <a:gd name="T0" fmla="*/ 4 w 4"/>
                    <a:gd name="T1" fmla="*/ 5 h 7"/>
                    <a:gd name="T2" fmla="*/ 0 w 4"/>
                    <a:gd name="T3" fmla="*/ 0 h 7"/>
                    <a:gd name="T4" fmla="*/ 1 w 4"/>
                    <a:gd name="T5" fmla="*/ 7 h 7"/>
                  </a:gdLst>
                  <a:ahLst/>
                  <a:cxnLst>
                    <a:cxn ang="0">
                      <a:pos x="T0" y="T1"/>
                    </a:cxn>
                    <a:cxn ang="0">
                      <a:pos x="T2" y="T3"/>
                    </a:cxn>
                    <a:cxn ang="0">
                      <a:pos x="T4" y="T5"/>
                    </a:cxn>
                  </a:cxnLst>
                  <a:rect l="0" t="0" r="r" b="b"/>
                  <a:pathLst>
                    <a:path w="4" h="7">
                      <a:moveTo>
                        <a:pt x="4" y="5"/>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1" name="Freeform 4404">
                  <a:extLst>
                    <a:ext uri="{FF2B5EF4-FFF2-40B4-BE49-F238E27FC236}">
                      <a16:creationId xmlns:a16="http://schemas.microsoft.com/office/drawing/2014/main" id="{BF0050F3-D253-4992-B11A-73D42A6872DF}"/>
                    </a:ext>
                  </a:extLst>
                </p:cNvPr>
                <p:cNvSpPr>
                  <a:spLocks/>
                </p:cNvSpPr>
                <p:nvPr/>
              </p:nvSpPr>
              <p:spPr bwMode="auto">
                <a:xfrm>
                  <a:off x="4987" y="2365"/>
                  <a:ext cx="4" cy="5"/>
                </a:xfrm>
                <a:custGeom>
                  <a:avLst/>
                  <a:gdLst>
                    <a:gd name="T0" fmla="*/ 4 w 4"/>
                    <a:gd name="T1" fmla="*/ 4 h 5"/>
                    <a:gd name="T2" fmla="*/ 0 w 4"/>
                    <a:gd name="T3" fmla="*/ 0 h 5"/>
                    <a:gd name="T4" fmla="*/ 1 w 4"/>
                    <a:gd name="T5" fmla="*/ 5 h 5"/>
                  </a:gdLst>
                  <a:ahLst/>
                  <a:cxnLst>
                    <a:cxn ang="0">
                      <a:pos x="T0" y="T1"/>
                    </a:cxn>
                    <a:cxn ang="0">
                      <a:pos x="T2" y="T3"/>
                    </a:cxn>
                    <a:cxn ang="0">
                      <a:pos x="T4" y="T5"/>
                    </a:cxn>
                  </a:cxnLst>
                  <a:rect l="0" t="0" r="r" b="b"/>
                  <a:pathLst>
                    <a:path w="4" h="5">
                      <a:moveTo>
                        <a:pt x="4"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2" name="Freeform 4405">
                  <a:extLst>
                    <a:ext uri="{FF2B5EF4-FFF2-40B4-BE49-F238E27FC236}">
                      <a16:creationId xmlns:a16="http://schemas.microsoft.com/office/drawing/2014/main" id="{936734C6-C7F4-4023-B263-D0EB92D0D742}"/>
                    </a:ext>
                  </a:extLst>
                </p:cNvPr>
                <p:cNvSpPr>
                  <a:spLocks/>
                </p:cNvSpPr>
                <p:nvPr/>
              </p:nvSpPr>
              <p:spPr bwMode="auto">
                <a:xfrm>
                  <a:off x="4987" y="2394"/>
                  <a:ext cx="3" cy="5"/>
                </a:xfrm>
                <a:custGeom>
                  <a:avLst/>
                  <a:gdLst>
                    <a:gd name="T0" fmla="*/ 3 w 3"/>
                    <a:gd name="T1" fmla="*/ 4 h 5"/>
                    <a:gd name="T2" fmla="*/ 0 w 3"/>
                    <a:gd name="T3" fmla="*/ 0 h 5"/>
                    <a:gd name="T4" fmla="*/ 1 w 3"/>
                    <a:gd name="T5" fmla="*/ 5 h 5"/>
                  </a:gdLst>
                  <a:ahLst/>
                  <a:cxnLst>
                    <a:cxn ang="0">
                      <a:pos x="T0" y="T1"/>
                    </a:cxn>
                    <a:cxn ang="0">
                      <a:pos x="T2" y="T3"/>
                    </a:cxn>
                    <a:cxn ang="0">
                      <a:pos x="T4" y="T5"/>
                    </a:cxn>
                  </a:cxnLst>
                  <a:rect l="0" t="0" r="r" b="b"/>
                  <a:pathLst>
                    <a:path w="3" h="5">
                      <a:moveTo>
                        <a:pt x="3"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3" name="Freeform 4406">
                  <a:extLst>
                    <a:ext uri="{FF2B5EF4-FFF2-40B4-BE49-F238E27FC236}">
                      <a16:creationId xmlns:a16="http://schemas.microsoft.com/office/drawing/2014/main" id="{AC9ACA69-07F8-4719-9B5B-16B8A1CCA871}"/>
                    </a:ext>
                  </a:extLst>
                </p:cNvPr>
                <p:cNvSpPr>
                  <a:spLocks/>
                </p:cNvSpPr>
                <p:nvPr/>
              </p:nvSpPr>
              <p:spPr bwMode="auto">
                <a:xfrm>
                  <a:off x="4987" y="2423"/>
                  <a:ext cx="4" cy="5"/>
                </a:xfrm>
                <a:custGeom>
                  <a:avLst/>
                  <a:gdLst>
                    <a:gd name="T0" fmla="*/ 4 w 4"/>
                    <a:gd name="T1" fmla="*/ 4 h 5"/>
                    <a:gd name="T2" fmla="*/ 0 w 4"/>
                    <a:gd name="T3" fmla="*/ 0 h 5"/>
                    <a:gd name="T4" fmla="*/ 1 w 4"/>
                    <a:gd name="T5" fmla="*/ 5 h 5"/>
                  </a:gdLst>
                  <a:ahLst/>
                  <a:cxnLst>
                    <a:cxn ang="0">
                      <a:pos x="T0" y="T1"/>
                    </a:cxn>
                    <a:cxn ang="0">
                      <a:pos x="T2" y="T3"/>
                    </a:cxn>
                    <a:cxn ang="0">
                      <a:pos x="T4" y="T5"/>
                    </a:cxn>
                  </a:cxnLst>
                  <a:rect l="0" t="0" r="r" b="b"/>
                  <a:pathLst>
                    <a:path w="4" h="5">
                      <a:moveTo>
                        <a:pt x="4" y="4"/>
                      </a:moveTo>
                      <a:lnTo>
                        <a:pt x="0" y="0"/>
                      </a:lnTo>
                      <a:lnTo>
                        <a:pt x="1"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4" name="Freeform 4407">
                  <a:extLst>
                    <a:ext uri="{FF2B5EF4-FFF2-40B4-BE49-F238E27FC236}">
                      <a16:creationId xmlns:a16="http://schemas.microsoft.com/office/drawing/2014/main" id="{2F8EA6EF-7CA8-4021-A54A-0130C1801628}"/>
                    </a:ext>
                  </a:extLst>
                </p:cNvPr>
                <p:cNvSpPr>
                  <a:spLocks/>
                </p:cNvSpPr>
                <p:nvPr/>
              </p:nvSpPr>
              <p:spPr bwMode="auto">
                <a:xfrm>
                  <a:off x="4987" y="2452"/>
                  <a:ext cx="4" cy="4"/>
                </a:xfrm>
                <a:custGeom>
                  <a:avLst/>
                  <a:gdLst>
                    <a:gd name="T0" fmla="*/ 4 w 4"/>
                    <a:gd name="T1" fmla="*/ 2 h 4"/>
                    <a:gd name="T2" fmla="*/ 0 w 4"/>
                    <a:gd name="T3" fmla="*/ 0 h 4"/>
                    <a:gd name="T4" fmla="*/ 3 w 4"/>
                    <a:gd name="T5" fmla="*/ 4 h 4"/>
                  </a:gdLst>
                  <a:ahLst/>
                  <a:cxnLst>
                    <a:cxn ang="0">
                      <a:pos x="T0" y="T1"/>
                    </a:cxn>
                    <a:cxn ang="0">
                      <a:pos x="T2" y="T3"/>
                    </a:cxn>
                    <a:cxn ang="0">
                      <a:pos x="T4" y="T5"/>
                    </a:cxn>
                  </a:cxnLst>
                  <a:rect l="0" t="0" r="r" b="b"/>
                  <a:pathLst>
                    <a:path w="4" h="4">
                      <a:moveTo>
                        <a:pt x="4" y="2"/>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5" name="Freeform 4408">
                  <a:extLst>
                    <a:ext uri="{FF2B5EF4-FFF2-40B4-BE49-F238E27FC236}">
                      <a16:creationId xmlns:a16="http://schemas.microsoft.com/office/drawing/2014/main" id="{8E3B864E-B9D4-4296-B715-0A0136D98767}"/>
                    </a:ext>
                  </a:extLst>
                </p:cNvPr>
                <p:cNvSpPr>
                  <a:spLocks/>
                </p:cNvSpPr>
                <p:nvPr/>
              </p:nvSpPr>
              <p:spPr bwMode="auto">
                <a:xfrm>
                  <a:off x="4987" y="2480"/>
                  <a:ext cx="6" cy="5"/>
                </a:xfrm>
                <a:custGeom>
                  <a:avLst/>
                  <a:gdLst>
                    <a:gd name="T0" fmla="*/ 6 w 6"/>
                    <a:gd name="T1" fmla="*/ 2 h 5"/>
                    <a:gd name="T2" fmla="*/ 0 w 6"/>
                    <a:gd name="T3" fmla="*/ 0 h 5"/>
                    <a:gd name="T4" fmla="*/ 5 w 6"/>
                    <a:gd name="T5" fmla="*/ 5 h 5"/>
                  </a:gdLst>
                  <a:ahLst/>
                  <a:cxnLst>
                    <a:cxn ang="0">
                      <a:pos x="T0" y="T1"/>
                    </a:cxn>
                    <a:cxn ang="0">
                      <a:pos x="T2" y="T3"/>
                    </a:cxn>
                    <a:cxn ang="0">
                      <a:pos x="T4" y="T5"/>
                    </a:cxn>
                  </a:cxnLst>
                  <a:rect l="0" t="0" r="r" b="b"/>
                  <a:pathLst>
                    <a:path w="6" h="5">
                      <a:moveTo>
                        <a:pt x="6"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6" name="Freeform 4409">
                  <a:extLst>
                    <a:ext uri="{FF2B5EF4-FFF2-40B4-BE49-F238E27FC236}">
                      <a16:creationId xmlns:a16="http://schemas.microsoft.com/office/drawing/2014/main" id="{39226BC0-A975-427F-BE51-845038DB41DE}"/>
                    </a:ext>
                  </a:extLst>
                </p:cNvPr>
                <p:cNvSpPr>
                  <a:spLocks/>
                </p:cNvSpPr>
                <p:nvPr/>
              </p:nvSpPr>
              <p:spPr bwMode="auto">
                <a:xfrm>
                  <a:off x="4987" y="2509"/>
                  <a:ext cx="9" cy="5"/>
                </a:xfrm>
                <a:custGeom>
                  <a:avLst/>
                  <a:gdLst>
                    <a:gd name="T0" fmla="*/ 9 w 9"/>
                    <a:gd name="T1" fmla="*/ 1 h 5"/>
                    <a:gd name="T2" fmla="*/ 0 w 9"/>
                    <a:gd name="T3" fmla="*/ 0 h 5"/>
                    <a:gd name="T4" fmla="*/ 7 w 9"/>
                    <a:gd name="T5" fmla="*/ 5 h 5"/>
                  </a:gdLst>
                  <a:ahLst/>
                  <a:cxnLst>
                    <a:cxn ang="0">
                      <a:pos x="T0" y="T1"/>
                    </a:cxn>
                    <a:cxn ang="0">
                      <a:pos x="T2" y="T3"/>
                    </a:cxn>
                    <a:cxn ang="0">
                      <a:pos x="T4" y="T5"/>
                    </a:cxn>
                  </a:cxnLst>
                  <a:rect l="0" t="0" r="r" b="b"/>
                  <a:pathLst>
                    <a:path w="9" h="5">
                      <a:moveTo>
                        <a:pt x="9" y="1"/>
                      </a:moveTo>
                      <a:lnTo>
                        <a:pt x="0" y="0"/>
                      </a:lnTo>
                      <a:lnTo>
                        <a:pt x="7"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7" name="Freeform 4410">
                  <a:extLst>
                    <a:ext uri="{FF2B5EF4-FFF2-40B4-BE49-F238E27FC236}">
                      <a16:creationId xmlns:a16="http://schemas.microsoft.com/office/drawing/2014/main" id="{D91A39E1-383E-4E69-A91B-8AF070B971B6}"/>
                    </a:ext>
                  </a:extLst>
                </p:cNvPr>
                <p:cNvSpPr>
                  <a:spLocks/>
                </p:cNvSpPr>
                <p:nvPr/>
              </p:nvSpPr>
              <p:spPr bwMode="auto">
                <a:xfrm>
                  <a:off x="4987" y="2536"/>
                  <a:ext cx="10" cy="5"/>
                </a:xfrm>
                <a:custGeom>
                  <a:avLst/>
                  <a:gdLst>
                    <a:gd name="T0" fmla="*/ 10 w 10"/>
                    <a:gd name="T1" fmla="*/ 0 h 5"/>
                    <a:gd name="T2" fmla="*/ 0 w 10"/>
                    <a:gd name="T3" fmla="*/ 2 h 5"/>
                    <a:gd name="T4" fmla="*/ 9 w 10"/>
                    <a:gd name="T5" fmla="*/ 5 h 5"/>
                  </a:gdLst>
                  <a:ahLst/>
                  <a:cxnLst>
                    <a:cxn ang="0">
                      <a:pos x="T0" y="T1"/>
                    </a:cxn>
                    <a:cxn ang="0">
                      <a:pos x="T2" y="T3"/>
                    </a:cxn>
                    <a:cxn ang="0">
                      <a:pos x="T4" y="T5"/>
                    </a:cxn>
                  </a:cxnLst>
                  <a:rect l="0" t="0" r="r" b="b"/>
                  <a:pathLst>
                    <a:path w="10" h="5">
                      <a:moveTo>
                        <a:pt x="10" y="0"/>
                      </a:moveTo>
                      <a:lnTo>
                        <a:pt x="0" y="2"/>
                      </a:lnTo>
                      <a:lnTo>
                        <a:pt x="9"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8" name="Freeform 4411">
                  <a:extLst>
                    <a:ext uri="{FF2B5EF4-FFF2-40B4-BE49-F238E27FC236}">
                      <a16:creationId xmlns:a16="http://schemas.microsoft.com/office/drawing/2014/main" id="{F3EA8366-C5D1-4C4F-8903-A8F8DDC60A56}"/>
                    </a:ext>
                  </a:extLst>
                </p:cNvPr>
                <p:cNvSpPr>
                  <a:spLocks/>
                </p:cNvSpPr>
                <p:nvPr/>
              </p:nvSpPr>
              <p:spPr bwMode="auto">
                <a:xfrm>
                  <a:off x="4987" y="2565"/>
                  <a:ext cx="8" cy="5"/>
                </a:xfrm>
                <a:custGeom>
                  <a:avLst/>
                  <a:gdLst>
                    <a:gd name="T0" fmla="*/ 8 w 8"/>
                    <a:gd name="T1" fmla="*/ 0 h 5"/>
                    <a:gd name="T2" fmla="*/ 0 w 8"/>
                    <a:gd name="T3" fmla="*/ 2 h 5"/>
                    <a:gd name="T4" fmla="*/ 8 w 8"/>
                    <a:gd name="T5" fmla="*/ 5 h 5"/>
                  </a:gdLst>
                  <a:ahLst/>
                  <a:cxnLst>
                    <a:cxn ang="0">
                      <a:pos x="T0" y="T1"/>
                    </a:cxn>
                    <a:cxn ang="0">
                      <a:pos x="T2" y="T3"/>
                    </a:cxn>
                    <a:cxn ang="0">
                      <a:pos x="T4" y="T5"/>
                    </a:cxn>
                  </a:cxnLst>
                  <a:rect l="0" t="0" r="r" b="b"/>
                  <a:pathLst>
                    <a:path w="8" h="5">
                      <a:moveTo>
                        <a:pt x="8" y="0"/>
                      </a:moveTo>
                      <a:lnTo>
                        <a:pt x="0" y="2"/>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9" name="Freeform 4412">
                  <a:extLst>
                    <a:ext uri="{FF2B5EF4-FFF2-40B4-BE49-F238E27FC236}">
                      <a16:creationId xmlns:a16="http://schemas.microsoft.com/office/drawing/2014/main" id="{F78F89F6-34C2-419D-9611-1087EED9F69C}"/>
                    </a:ext>
                  </a:extLst>
                </p:cNvPr>
                <p:cNvSpPr>
                  <a:spLocks/>
                </p:cNvSpPr>
                <p:nvPr/>
              </p:nvSpPr>
              <p:spPr bwMode="auto">
                <a:xfrm>
                  <a:off x="4987" y="2595"/>
                  <a:ext cx="2" cy="3"/>
                </a:xfrm>
                <a:custGeom>
                  <a:avLst/>
                  <a:gdLst>
                    <a:gd name="T0" fmla="*/ 2 w 2"/>
                    <a:gd name="T1" fmla="*/ 3 h 3"/>
                    <a:gd name="T2" fmla="*/ 0 w 2"/>
                    <a:gd name="T3" fmla="*/ 0 h 3"/>
                    <a:gd name="T4" fmla="*/ 1 w 2"/>
                    <a:gd name="T5" fmla="*/ 3 h 3"/>
                  </a:gdLst>
                  <a:ahLst/>
                  <a:cxnLst>
                    <a:cxn ang="0">
                      <a:pos x="T0" y="T1"/>
                    </a:cxn>
                    <a:cxn ang="0">
                      <a:pos x="T2" y="T3"/>
                    </a:cxn>
                    <a:cxn ang="0">
                      <a:pos x="T4" y="T5"/>
                    </a:cxn>
                  </a:cxnLst>
                  <a:rect l="0" t="0" r="r" b="b"/>
                  <a:pathLst>
                    <a:path w="2" h="3">
                      <a:moveTo>
                        <a:pt x="2" y="3"/>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0" name="Freeform 4413">
                  <a:extLst>
                    <a:ext uri="{FF2B5EF4-FFF2-40B4-BE49-F238E27FC236}">
                      <a16:creationId xmlns:a16="http://schemas.microsoft.com/office/drawing/2014/main" id="{D5347910-24CD-4FDF-90E8-9F227DDE9A5D}"/>
                    </a:ext>
                  </a:extLst>
                </p:cNvPr>
                <p:cNvSpPr>
                  <a:spLocks/>
                </p:cNvSpPr>
                <p:nvPr/>
              </p:nvSpPr>
              <p:spPr bwMode="auto">
                <a:xfrm>
                  <a:off x="5015"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1" name="Freeform 4414">
                  <a:extLst>
                    <a:ext uri="{FF2B5EF4-FFF2-40B4-BE49-F238E27FC236}">
                      <a16:creationId xmlns:a16="http://schemas.microsoft.com/office/drawing/2014/main" id="{F858EA3E-F7F6-46C4-B860-CF18F68AECA9}"/>
                    </a:ext>
                  </a:extLst>
                </p:cNvPr>
                <p:cNvSpPr>
                  <a:spLocks/>
                </p:cNvSpPr>
                <p:nvPr/>
              </p:nvSpPr>
              <p:spPr bwMode="auto">
                <a:xfrm>
                  <a:off x="5014" y="1731"/>
                  <a:ext cx="2" cy="2"/>
                </a:xfrm>
                <a:custGeom>
                  <a:avLst/>
                  <a:gdLst>
                    <a:gd name="T0" fmla="*/ 0 w 2"/>
                    <a:gd name="T1" fmla="*/ 0 h 2"/>
                    <a:gd name="T2" fmla="*/ 1 w 2"/>
                    <a:gd name="T3" fmla="*/ 2 h 2"/>
                    <a:gd name="T4" fmla="*/ 2 w 2"/>
                    <a:gd name="T5" fmla="*/ 0 h 2"/>
                  </a:gdLst>
                  <a:ahLst/>
                  <a:cxnLst>
                    <a:cxn ang="0">
                      <a:pos x="T0" y="T1"/>
                    </a:cxn>
                    <a:cxn ang="0">
                      <a:pos x="T2" y="T3"/>
                    </a:cxn>
                    <a:cxn ang="0">
                      <a:pos x="T4" y="T5"/>
                    </a:cxn>
                  </a:cxnLst>
                  <a:rect l="0" t="0" r="r" b="b"/>
                  <a:pathLst>
                    <a:path w="2" h="2">
                      <a:moveTo>
                        <a:pt x="0" y="0"/>
                      </a:moveTo>
                      <a:lnTo>
                        <a:pt x="1"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2" name="Freeform 4415">
                  <a:extLst>
                    <a:ext uri="{FF2B5EF4-FFF2-40B4-BE49-F238E27FC236}">
                      <a16:creationId xmlns:a16="http://schemas.microsoft.com/office/drawing/2014/main" id="{935E5B7C-9C28-411D-9200-2551A62B1402}"/>
                    </a:ext>
                  </a:extLst>
                </p:cNvPr>
                <p:cNvSpPr>
                  <a:spLocks/>
                </p:cNvSpPr>
                <p:nvPr/>
              </p:nvSpPr>
              <p:spPr bwMode="auto">
                <a:xfrm>
                  <a:off x="5015" y="1762"/>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3" name="Freeform 4416">
                  <a:extLst>
                    <a:ext uri="{FF2B5EF4-FFF2-40B4-BE49-F238E27FC236}">
                      <a16:creationId xmlns:a16="http://schemas.microsoft.com/office/drawing/2014/main" id="{9B1BB777-0FE2-45CD-AD0E-04EDDD5CA593}"/>
                    </a:ext>
                  </a:extLst>
                </p:cNvPr>
                <p:cNvSpPr>
                  <a:spLocks/>
                </p:cNvSpPr>
                <p:nvPr/>
              </p:nvSpPr>
              <p:spPr bwMode="auto">
                <a:xfrm>
                  <a:off x="5015" y="1791"/>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4" name="Freeform 4417">
                  <a:extLst>
                    <a:ext uri="{FF2B5EF4-FFF2-40B4-BE49-F238E27FC236}">
                      <a16:creationId xmlns:a16="http://schemas.microsoft.com/office/drawing/2014/main" id="{64797DED-3839-4B41-9644-9F3EDAFE6F85}"/>
                    </a:ext>
                  </a:extLst>
                </p:cNvPr>
                <p:cNvSpPr>
                  <a:spLocks/>
                </p:cNvSpPr>
                <p:nvPr/>
              </p:nvSpPr>
              <p:spPr bwMode="auto">
                <a:xfrm>
                  <a:off x="5015" y="1820"/>
                  <a:ext cx="6" cy="5"/>
                </a:xfrm>
                <a:custGeom>
                  <a:avLst/>
                  <a:gdLst>
                    <a:gd name="T0" fmla="*/ 6 w 6"/>
                    <a:gd name="T1" fmla="*/ 3 h 5"/>
                    <a:gd name="T2" fmla="*/ 0 w 6"/>
                    <a:gd name="T3" fmla="*/ 0 h 5"/>
                    <a:gd name="T4" fmla="*/ 4 w 6"/>
                    <a:gd name="T5" fmla="*/ 5 h 5"/>
                  </a:gdLst>
                  <a:ahLst/>
                  <a:cxnLst>
                    <a:cxn ang="0">
                      <a:pos x="T0" y="T1"/>
                    </a:cxn>
                    <a:cxn ang="0">
                      <a:pos x="T2" y="T3"/>
                    </a:cxn>
                    <a:cxn ang="0">
                      <a:pos x="T4" y="T5"/>
                    </a:cxn>
                  </a:cxnLst>
                  <a:rect l="0" t="0" r="r" b="b"/>
                  <a:pathLst>
                    <a:path w="6" h="5">
                      <a:moveTo>
                        <a:pt x="6" y="3"/>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5" name="Freeform 4418">
                  <a:extLst>
                    <a:ext uri="{FF2B5EF4-FFF2-40B4-BE49-F238E27FC236}">
                      <a16:creationId xmlns:a16="http://schemas.microsoft.com/office/drawing/2014/main" id="{5916EB44-7681-44DC-B746-3D2F6467869C}"/>
                    </a:ext>
                  </a:extLst>
                </p:cNvPr>
                <p:cNvSpPr>
                  <a:spLocks/>
                </p:cNvSpPr>
                <p:nvPr/>
              </p:nvSpPr>
              <p:spPr bwMode="auto">
                <a:xfrm>
                  <a:off x="5015" y="1848"/>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6" name="Freeform 4419">
                  <a:extLst>
                    <a:ext uri="{FF2B5EF4-FFF2-40B4-BE49-F238E27FC236}">
                      <a16:creationId xmlns:a16="http://schemas.microsoft.com/office/drawing/2014/main" id="{FBA5586E-AED3-44D3-8574-022597018C93}"/>
                    </a:ext>
                  </a:extLst>
                </p:cNvPr>
                <p:cNvSpPr>
                  <a:spLocks/>
                </p:cNvSpPr>
                <p:nvPr/>
              </p:nvSpPr>
              <p:spPr bwMode="auto">
                <a:xfrm>
                  <a:off x="5015" y="1877"/>
                  <a:ext cx="4" cy="4"/>
                </a:xfrm>
                <a:custGeom>
                  <a:avLst/>
                  <a:gdLst>
                    <a:gd name="T0" fmla="*/ 4 w 4"/>
                    <a:gd name="T1" fmla="*/ 3 h 4"/>
                    <a:gd name="T2" fmla="*/ 0 w 4"/>
                    <a:gd name="T3" fmla="*/ 0 h 4"/>
                    <a:gd name="T4" fmla="*/ 2 w 4"/>
                    <a:gd name="T5" fmla="*/ 4 h 4"/>
                  </a:gdLst>
                  <a:ahLst/>
                  <a:cxnLst>
                    <a:cxn ang="0">
                      <a:pos x="T0" y="T1"/>
                    </a:cxn>
                    <a:cxn ang="0">
                      <a:pos x="T2" y="T3"/>
                    </a:cxn>
                    <a:cxn ang="0">
                      <a:pos x="T4" y="T5"/>
                    </a:cxn>
                  </a:cxnLst>
                  <a:rect l="0" t="0" r="r" b="b"/>
                  <a:pathLst>
                    <a:path w="4" h="4">
                      <a:moveTo>
                        <a:pt x="4"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7" name="Freeform 4420">
                  <a:extLst>
                    <a:ext uri="{FF2B5EF4-FFF2-40B4-BE49-F238E27FC236}">
                      <a16:creationId xmlns:a16="http://schemas.microsoft.com/office/drawing/2014/main" id="{48D2006C-63B3-45CD-9E77-16E39463808D}"/>
                    </a:ext>
                  </a:extLst>
                </p:cNvPr>
                <p:cNvSpPr>
                  <a:spLocks/>
                </p:cNvSpPr>
                <p:nvPr/>
              </p:nvSpPr>
              <p:spPr bwMode="auto">
                <a:xfrm>
                  <a:off x="5015" y="1906"/>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8" name="Freeform 4421">
                  <a:extLst>
                    <a:ext uri="{FF2B5EF4-FFF2-40B4-BE49-F238E27FC236}">
                      <a16:creationId xmlns:a16="http://schemas.microsoft.com/office/drawing/2014/main" id="{C1E78BBF-2489-4A8F-B519-F7B223922D88}"/>
                    </a:ext>
                  </a:extLst>
                </p:cNvPr>
                <p:cNvSpPr>
                  <a:spLocks/>
                </p:cNvSpPr>
                <p:nvPr/>
              </p:nvSpPr>
              <p:spPr bwMode="auto">
                <a:xfrm>
                  <a:off x="5015" y="1935"/>
                  <a:ext cx="9" cy="7"/>
                </a:xfrm>
                <a:custGeom>
                  <a:avLst/>
                  <a:gdLst>
                    <a:gd name="T0" fmla="*/ 9 w 9"/>
                    <a:gd name="T1" fmla="*/ 4 h 7"/>
                    <a:gd name="T2" fmla="*/ 0 w 9"/>
                    <a:gd name="T3" fmla="*/ 0 h 7"/>
                    <a:gd name="T4" fmla="*/ 6 w 9"/>
                    <a:gd name="T5" fmla="*/ 7 h 7"/>
                  </a:gdLst>
                  <a:ahLst/>
                  <a:cxnLst>
                    <a:cxn ang="0">
                      <a:pos x="T0" y="T1"/>
                    </a:cxn>
                    <a:cxn ang="0">
                      <a:pos x="T2" y="T3"/>
                    </a:cxn>
                    <a:cxn ang="0">
                      <a:pos x="T4" y="T5"/>
                    </a:cxn>
                  </a:cxnLst>
                  <a:rect l="0" t="0" r="r" b="b"/>
                  <a:pathLst>
                    <a:path w="9" h="7">
                      <a:moveTo>
                        <a:pt x="9" y="4"/>
                      </a:moveTo>
                      <a:lnTo>
                        <a:pt x="0" y="0"/>
                      </a:lnTo>
                      <a:lnTo>
                        <a:pt x="6"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9" name="Freeform 4422">
                  <a:extLst>
                    <a:ext uri="{FF2B5EF4-FFF2-40B4-BE49-F238E27FC236}">
                      <a16:creationId xmlns:a16="http://schemas.microsoft.com/office/drawing/2014/main" id="{CB6DB5F0-22E2-45D9-BBDF-4C7CC40B1416}"/>
                    </a:ext>
                  </a:extLst>
                </p:cNvPr>
                <p:cNvSpPr>
                  <a:spLocks/>
                </p:cNvSpPr>
                <p:nvPr/>
              </p:nvSpPr>
              <p:spPr bwMode="auto">
                <a:xfrm>
                  <a:off x="5015" y="1963"/>
                  <a:ext cx="9" cy="8"/>
                </a:xfrm>
                <a:custGeom>
                  <a:avLst/>
                  <a:gdLst>
                    <a:gd name="T0" fmla="*/ 9 w 9"/>
                    <a:gd name="T1" fmla="*/ 5 h 8"/>
                    <a:gd name="T2" fmla="*/ 0 w 9"/>
                    <a:gd name="T3" fmla="*/ 0 h 8"/>
                    <a:gd name="T4" fmla="*/ 6 w 9"/>
                    <a:gd name="T5" fmla="*/ 8 h 8"/>
                  </a:gdLst>
                  <a:ahLst/>
                  <a:cxnLst>
                    <a:cxn ang="0">
                      <a:pos x="T0" y="T1"/>
                    </a:cxn>
                    <a:cxn ang="0">
                      <a:pos x="T2" y="T3"/>
                    </a:cxn>
                    <a:cxn ang="0">
                      <a:pos x="T4" y="T5"/>
                    </a:cxn>
                  </a:cxnLst>
                  <a:rect l="0" t="0" r="r" b="b"/>
                  <a:pathLst>
                    <a:path w="9" h="8">
                      <a:moveTo>
                        <a:pt x="9" y="5"/>
                      </a:moveTo>
                      <a:lnTo>
                        <a:pt x="0" y="0"/>
                      </a:lnTo>
                      <a:lnTo>
                        <a:pt x="6"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0" name="Freeform 4423">
                  <a:extLst>
                    <a:ext uri="{FF2B5EF4-FFF2-40B4-BE49-F238E27FC236}">
                      <a16:creationId xmlns:a16="http://schemas.microsoft.com/office/drawing/2014/main" id="{5CD67DA8-F2CB-477B-8FF8-880CCA0E9DF6}"/>
                    </a:ext>
                  </a:extLst>
                </p:cNvPr>
                <p:cNvSpPr>
                  <a:spLocks/>
                </p:cNvSpPr>
                <p:nvPr/>
              </p:nvSpPr>
              <p:spPr bwMode="auto">
                <a:xfrm>
                  <a:off x="5015" y="1992"/>
                  <a:ext cx="9" cy="6"/>
                </a:xfrm>
                <a:custGeom>
                  <a:avLst/>
                  <a:gdLst>
                    <a:gd name="T0" fmla="*/ 9 w 9"/>
                    <a:gd name="T1" fmla="*/ 2 h 6"/>
                    <a:gd name="T2" fmla="*/ 0 w 9"/>
                    <a:gd name="T3" fmla="*/ 0 h 6"/>
                    <a:gd name="T4" fmla="*/ 7 w 9"/>
                    <a:gd name="T5" fmla="*/ 6 h 6"/>
                  </a:gdLst>
                  <a:ahLst/>
                  <a:cxnLst>
                    <a:cxn ang="0">
                      <a:pos x="T0" y="T1"/>
                    </a:cxn>
                    <a:cxn ang="0">
                      <a:pos x="T2" y="T3"/>
                    </a:cxn>
                    <a:cxn ang="0">
                      <a:pos x="T4" y="T5"/>
                    </a:cxn>
                  </a:cxnLst>
                  <a:rect l="0" t="0" r="r" b="b"/>
                  <a:pathLst>
                    <a:path w="9" h="6">
                      <a:moveTo>
                        <a:pt x="9" y="2"/>
                      </a:moveTo>
                      <a:lnTo>
                        <a:pt x="0" y="0"/>
                      </a:lnTo>
                      <a:lnTo>
                        <a:pt x="7"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1" name="Freeform 4424">
                  <a:extLst>
                    <a:ext uri="{FF2B5EF4-FFF2-40B4-BE49-F238E27FC236}">
                      <a16:creationId xmlns:a16="http://schemas.microsoft.com/office/drawing/2014/main" id="{AC1BD30E-3771-4E75-BC65-7A7B4B7F97DC}"/>
                    </a:ext>
                  </a:extLst>
                </p:cNvPr>
                <p:cNvSpPr>
                  <a:spLocks/>
                </p:cNvSpPr>
                <p:nvPr/>
              </p:nvSpPr>
              <p:spPr bwMode="auto">
                <a:xfrm>
                  <a:off x="5015" y="2019"/>
                  <a:ext cx="9" cy="5"/>
                </a:xfrm>
                <a:custGeom>
                  <a:avLst/>
                  <a:gdLst>
                    <a:gd name="T0" fmla="*/ 9 w 9"/>
                    <a:gd name="T1" fmla="*/ 0 h 5"/>
                    <a:gd name="T2" fmla="*/ 0 w 9"/>
                    <a:gd name="T3" fmla="*/ 2 h 5"/>
                    <a:gd name="T4" fmla="*/ 8 w 9"/>
                    <a:gd name="T5" fmla="*/ 5 h 5"/>
                  </a:gdLst>
                  <a:ahLst/>
                  <a:cxnLst>
                    <a:cxn ang="0">
                      <a:pos x="T0" y="T1"/>
                    </a:cxn>
                    <a:cxn ang="0">
                      <a:pos x="T2" y="T3"/>
                    </a:cxn>
                    <a:cxn ang="0">
                      <a:pos x="T4" y="T5"/>
                    </a:cxn>
                  </a:cxnLst>
                  <a:rect l="0" t="0" r="r" b="b"/>
                  <a:pathLst>
                    <a:path w="9" h="5">
                      <a:moveTo>
                        <a:pt x="9" y="0"/>
                      </a:moveTo>
                      <a:lnTo>
                        <a:pt x="0" y="2"/>
                      </a:lnTo>
                      <a:lnTo>
                        <a:pt x="8"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2" name="Freeform 4425">
                  <a:extLst>
                    <a:ext uri="{FF2B5EF4-FFF2-40B4-BE49-F238E27FC236}">
                      <a16:creationId xmlns:a16="http://schemas.microsoft.com/office/drawing/2014/main" id="{4146CAC3-EE4F-43AA-8DAE-FD069CFCB561}"/>
                    </a:ext>
                  </a:extLst>
                </p:cNvPr>
                <p:cNvSpPr>
                  <a:spLocks/>
                </p:cNvSpPr>
                <p:nvPr/>
              </p:nvSpPr>
              <p:spPr bwMode="auto">
                <a:xfrm>
                  <a:off x="5015" y="2048"/>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3" name="Freeform 4426">
                  <a:extLst>
                    <a:ext uri="{FF2B5EF4-FFF2-40B4-BE49-F238E27FC236}">
                      <a16:creationId xmlns:a16="http://schemas.microsoft.com/office/drawing/2014/main" id="{31CD347C-ABD2-420F-99A4-8045A365BC01}"/>
                    </a:ext>
                  </a:extLst>
                </p:cNvPr>
                <p:cNvSpPr>
                  <a:spLocks/>
                </p:cNvSpPr>
                <p:nvPr/>
              </p:nvSpPr>
              <p:spPr bwMode="auto">
                <a:xfrm>
                  <a:off x="5015" y="2078"/>
                  <a:ext cx="6" cy="7"/>
                </a:xfrm>
                <a:custGeom>
                  <a:avLst/>
                  <a:gdLst>
                    <a:gd name="T0" fmla="*/ 6 w 6"/>
                    <a:gd name="T1" fmla="*/ 5 h 7"/>
                    <a:gd name="T2" fmla="*/ 0 w 6"/>
                    <a:gd name="T3" fmla="*/ 0 h 7"/>
                    <a:gd name="T4" fmla="*/ 3 w 6"/>
                    <a:gd name="T5" fmla="*/ 7 h 7"/>
                  </a:gdLst>
                  <a:ahLst/>
                  <a:cxnLst>
                    <a:cxn ang="0">
                      <a:pos x="T0" y="T1"/>
                    </a:cxn>
                    <a:cxn ang="0">
                      <a:pos x="T2" y="T3"/>
                    </a:cxn>
                    <a:cxn ang="0">
                      <a:pos x="T4" y="T5"/>
                    </a:cxn>
                  </a:cxnLst>
                  <a:rect l="0" t="0" r="r" b="b"/>
                  <a:pathLst>
                    <a:path w="6" h="7">
                      <a:moveTo>
                        <a:pt x="6" y="5"/>
                      </a:moveTo>
                      <a:lnTo>
                        <a:pt x="0" y="0"/>
                      </a:lnTo>
                      <a:lnTo>
                        <a:pt x="3"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4628">
                <a:extLst>
                  <a:ext uri="{FF2B5EF4-FFF2-40B4-BE49-F238E27FC236}">
                    <a16:creationId xmlns:a16="http://schemas.microsoft.com/office/drawing/2014/main" id="{79C426CA-62DD-4848-B24A-245DD1CF0D7D}"/>
                  </a:ext>
                </a:extLst>
              </p:cNvPr>
              <p:cNvGrpSpPr>
                <a:grpSpLocks/>
              </p:cNvGrpSpPr>
              <p:nvPr/>
            </p:nvGrpSpPr>
            <p:grpSpPr bwMode="auto">
              <a:xfrm>
                <a:off x="5008" y="1700"/>
                <a:ext cx="183" cy="900"/>
                <a:chOff x="5008" y="1700"/>
                <a:chExt cx="183" cy="900"/>
              </a:xfrm>
            </p:grpSpPr>
            <p:sp>
              <p:nvSpPr>
                <p:cNvPr id="1584" name="Freeform 4428">
                  <a:extLst>
                    <a:ext uri="{FF2B5EF4-FFF2-40B4-BE49-F238E27FC236}">
                      <a16:creationId xmlns:a16="http://schemas.microsoft.com/office/drawing/2014/main" id="{CCA6178E-DBB0-4A5B-A178-1C4D5A95E5E1}"/>
                    </a:ext>
                  </a:extLst>
                </p:cNvPr>
                <p:cNvSpPr>
                  <a:spLocks/>
                </p:cNvSpPr>
                <p:nvPr/>
              </p:nvSpPr>
              <p:spPr bwMode="auto">
                <a:xfrm>
                  <a:off x="5015" y="2107"/>
                  <a:ext cx="5" cy="4"/>
                </a:xfrm>
                <a:custGeom>
                  <a:avLst/>
                  <a:gdLst>
                    <a:gd name="T0" fmla="*/ 5 w 5"/>
                    <a:gd name="T1" fmla="*/ 3 h 4"/>
                    <a:gd name="T2" fmla="*/ 0 w 5"/>
                    <a:gd name="T3" fmla="*/ 0 h 4"/>
                    <a:gd name="T4" fmla="*/ 3 w 5"/>
                    <a:gd name="T5" fmla="*/ 4 h 4"/>
                  </a:gdLst>
                  <a:ahLst/>
                  <a:cxnLst>
                    <a:cxn ang="0">
                      <a:pos x="T0" y="T1"/>
                    </a:cxn>
                    <a:cxn ang="0">
                      <a:pos x="T2" y="T3"/>
                    </a:cxn>
                    <a:cxn ang="0">
                      <a:pos x="T4" y="T5"/>
                    </a:cxn>
                  </a:cxnLst>
                  <a:rect l="0" t="0" r="r" b="b"/>
                  <a:pathLst>
                    <a:path w="5" h="4">
                      <a:moveTo>
                        <a:pt x="5" y="3"/>
                      </a:moveTo>
                      <a:lnTo>
                        <a:pt x="0" y="0"/>
                      </a:lnTo>
                      <a:lnTo>
                        <a:pt x="3"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5" name="Freeform 4429">
                  <a:extLst>
                    <a:ext uri="{FF2B5EF4-FFF2-40B4-BE49-F238E27FC236}">
                      <a16:creationId xmlns:a16="http://schemas.microsoft.com/office/drawing/2014/main" id="{F6D8DD50-BF38-4E18-913A-ACB1B593E7ED}"/>
                    </a:ext>
                  </a:extLst>
                </p:cNvPr>
                <p:cNvSpPr>
                  <a:spLocks/>
                </p:cNvSpPr>
                <p:nvPr/>
              </p:nvSpPr>
              <p:spPr bwMode="auto">
                <a:xfrm>
                  <a:off x="5015" y="2136"/>
                  <a:ext cx="3" cy="5"/>
                </a:xfrm>
                <a:custGeom>
                  <a:avLst/>
                  <a:gdLst>
                    <a:gd name="T0" fmla="*/ 3 w 3"/>
                    <a:gd name="T1" fmla="*/ 4 h 5"/>
                    <a:gd name="T2" fmla="*/ 0 w 3"/>
                    <a:gd name="T3" fmla="*/ 0 h 5"/>
                    <a:gd name="T4" fmla="*/ 0 w 3"/>
                    <a:gd name="T5" fmla="*/ 5 h 5"/>
                  </a:gdLst>
                  <a:ahLst/>
                  <a:cxnLst>
                    <a:cxn ang="0">
                      <a:pos x="T0" y="T1"/>
                    </a:cxn>
                    <a:cxn ang="0">
                      <a:pos x="T2" y="T3"/>
                    </a:cxn>
                    <a:cxn ang="0">
                      <a:pos x="T4" y="T5"/>
                    </a:cxn>
                  </a:cxnLst>
                  <a:rect l="0" t="0" r="r" b="b"/>
                  <a:pathLst>
                    <a:path w="3" h="5">
                      <a:moveTo>
                        <a:pt x="3"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6" name="Freeform 4430">
                  <a:extLst>
                    <a:ext uri="{FF2B5EF4-FFF2-40B4-BE49-F238E27FC236}">
                      <a16:creationId xmlns:a16="http://schemas.microsoft.com/office/drawing/2014/main" id="{B9FC9525-4599-47A3-AFE5-F4324BD510C1}"/>
                    </a:ext>
                  </a:extLst>
                </p:cNvPr>
                <p:cNvSpPr>
                  <a:spLocks/>
                </p:cNvSpPr>
                <p:nvPr/>
              </p:nvSpPr>
              <p:spPr bwMode="auto">
                <a:xfrm>
                  <a:off x="5011" y="2164"/>
                  <a:ext cx="4" cy="10"/>
                </a:xfrm>
                <a:custGeom>
                  <a:avLst/>
                  <a:gdLst>
                    <a:gd name="T0" fmla="*/ 4 w 4"/>
                    <a:gd name="T1" fmla="*/ 10 h 10"/>
                    <a:gd name="T2" fmla="*/ 4 w 4"/>
                    <a:gd name="T3" fmla="*/ 0 h 10"/>
                    <a:gd name="T4" fmla="*/ 0 w 4"/>
                    <a:gd name="T5" fmla="*/ 9 h 10"/>
                  </a:gdLst>
                  <a:ahLst/>
                  <a:cxnLst>
                    <a:cxn ang="0">
                      <a:pos x="T0" y="T1"/>
                    </a:cxn>
                    <a:cxn ang="0">
                      <a:pos x="T2" y="T3"/>
                    </a:cxn>
                    <a:cxn ang="0">
                      <a:pos x="T4" y="T5"/>
                    </a:cxn>
                  </a:cxnLst>
                  <a:rect l="0" t="0" r="r" b="b"/>
                  <a:pathLst>
                    <a:path w="4" h="10">
                      <a:moveTo>
                        <a:pt x="4" y="10"/>
                      </a:moveTo>
                      <a:lnTo>
                        <a:pt x="4"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7" name="Freeform 4431">
                  <a:extLst>
                    <a:ext uri="{FF2B5EF4-FFF2-40B4-BE49-F238E27FC236}">
                      <a16:creationId xmlns:a16="http://schemas.microsoft.com/office/drawing/2014/main" id="{90FDB136-2954-4966-8835-82DD4C835A9C}"/>
                    </a:ext>
                  </a:extLst>
                </p:cNvPr>
                <p:cNvSpPr>
                  <a:spLocks/>
                </p:cNvSpPr>
                <p:nvPr/>
              </p:nvSpPr>
              <p:spPr bwMode="auto">
                <a:xfrm>
                  <a:off x="5008" y="2193"/>
                  <a:ext cx="7" cy="12"/>
                </a:xfrm>
                <a:custGeom>
                  <a:avLst/>
                  <a:gdLst>
                    <a:gd name="T0" fmla="*/ 5 w 7"/>
                    <a:gd name="T1" fmla="*/ 12 h 12"/>
                    <a:gd name="T2" fmla="*/ 7 w 7"/>
                    <a:gd name="T3" fmla="*/ 0 h 12"/>
                    <a:gd name="T4" fmla="*/ 0 w 7"/>
                    <a:gd name="T5" fmla="*/ 9 h 12"/>
                  </a:gdLst>
                  <a:ahLst/>
                  <a:cxnLst>
                    <a:cxn ang="0">
                      <a:pos x="T0" y="T1"/>
                    </a:cxn>
                    <a:cxn ang="0">
                      <a:pos x="T2" y="T3"/>
                    </a:cxn>
                    <a:cxn ang="0">
                      <a:pos x="T4" y="T5"/>
                    </a:cxn>
                  </a:cxnLst>
                  <a:rect l="0" t="0" r="r" b="b"/>
                  <a:pathLst>
                    <a:path w="7" h="12">
                      <a:moveTo>
                        <a:pt x="5" y="12"/>
                      </a:moveTo>
                      <a:lnTo>
                        <a:pt x="7"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8" name="Freeform 4432">
                  <a:extLst>
                    <a:ext uri="{FF2B5EF4-FFF2-40B4-BE49-F238E27FC236}">
                      <a16:creationId xmlns:a16="http://schemas.microsoft.com/office/drawing/2014/main" id="{40A65958-0C64-4588-9495-6091A2867FAB}"/>
                    </a:ext>
                  </a:extLst>
                </p:cNvPr>
                <p:cNvSpPr>
                  <a:spLocks/>
                </p:cNvSpPr>
                <p:nvPr/>
              </p:nvSpPr>
              <p:spPr bwMode="auto">
                <a:xfrm>
                  <a:off x="5009" y="2222"/>
                  <a:ext cx="6" cy="8"/>
                </a:xfrm>
                <a:custGeom>
                  <a:avLst/>
                  <a:gdLst>
                    <a:gd name="T0" fmla="*/ 4 w 6"/>
                    <a:gd name="T1" fmla="*/ 8 h 8"/>
                    <a:gd name="T2" fmla="*/ 6 w 6"/>
                    <a:gd name="T3" fmla="*/ 0 h 8"/>
                    <a:gd name="T4" fmla="*/ 0 w 6"/>
                    <a:gd name="T5" fmla="*/ 6 h 8"/>
                  </a:gdLst>
                  <a:ahLst/>
                  <a:cxnLst>
                    <a:cxn ang="0">
                      <a:pos x="T0" y="T1"/>
                    </a:cxn>
                    <a:cxn ang="0">
                      <a:pos x="T2" y="T3"/>
                    </a:cxn>
                    <a:cxn ang="0">
                      <a:pos x="T4" y="T5"/>
                    </a:cxn>
                  </a:cxnLst>
                  <a:rect l="0" t="0" r="r" b="b"/>
                  <a:pathLst>
                    <a:path w="6" h="8">
                      <a:moveTo>
                        <a:pt x="4" y="8"/>
                      </a:moveTo>
                      <a:lnTo>
                        <a:pt x="6"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9" name="Freeform 4433">
                  <a:extLst>
                    <a:ext uri="{FF2B5EF4-FFF2-40B4-BE49-F238E27FC236}">
                      <a16:creationId xmlns:a16="http://schemas.microsoft.com/office/drawing/2014/main" id="{0CDE9762-4C16-441E-B418-31C875517122}"/>
                    </a:ext>
                  </a:extLst>
                </p:cNvPr>
                <p:cNvSpPr>
                  <a:spLocks/>
                </p:cNvSpPr>
                <p:nvPr/>
              </p:nvSpPr>
              <p:spPr bwMode="auto">
                <a:xfrm>
                  <a:off x="5011" y="2250"/>
                  <a:ext cx="4" cy="9"/>
                </a:xfrm>
                <a:custGeom>
                  <a:avLst/>
                  <a:gdLst>
                    <a:gd name="T0" fmla="*/ 3 w 4"/>
                    <a:gd name="T1" fmla="*/ 9 h 9"/>
                    <a:gd name="T2" fmla="*/ 4 w 4"/>
                    <a:gd name="T3" fmla="*/ 0 h 9"/>
                    <a:gd name="T4" fmla="*/ 0 w 4"/>
                    <a:gd name="T5" fmla="*/ 7 h 9"/>
                  </a:gdLst>
                  <a:ahLst/>
                  <a:cxnLst>
                    <a:cxn ang="0">
                      <a:pos x="T0" y="T1"/>
                    </a:cxn>
                    <a:cxn ang="0">
                      <a:pos x="T2" y="T3"/>
                    </a:cxn>
                    <a:cxn ang="0">
                      <a:pos x="T4" y="T5"/>
                    </a:cxn>
                  </a:cxnLst>
                  <a:rect l="0" t="0" r="r" b="b"/>
                  <a:pathLst>
                    <a:path w="4" h="9">
                      <a:moveTo>
                        <a:pt x="3" y="9"/>
                      </a:moveTo>
                      <a:lnTo>
                        <a:pt x="4"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0" name="Freeform 4434">
                  <a:extLst>
                    <a:ext uri="{FF2B5EF4-FFF2-40B4-BE49-F238E27FC236}">
                      <a16:creationId xmlns:a16="http://schemas.microsoft.com/office/drawing/2014/main" id="{4EDA59A2-12EB-4D56-8127-8D8AD2151A7B}"/>
                    </a:ext>
                  </a:extLst>
                </p:cNvPr>
                <p:cNvSpPr>
                  <a:spLocks/>
                </p:cNvSpPr>
                <p:nvPr/>
              </p:nvSpPr>
              <p:spPr bwMode="auto">
                <a:xfrm>
                  <a:off x="5011" y="2279"/>
                  <a:ext cx="4" cy="9"/>
                </a:xfrm>
                <a:custGeom>
                  <a:avLst/>
                  <a:gdLst>
                    <a:gd name="T0" fmla="*/ 4 w 4"/>
                    <a:gd name="T1" fmla="*/ 9 h 9"/>
                    <a:gd name="T2" fmla="*/ 4 w 4"/>
                    <a:gd name="T3" fmla="*/ 0 h 9"/>
                    <a:gd name="T4" fmla="*/ 0 w 4"/>
                    <a:gd name="T5" fmla="*/ 7 h 9"/>
                  </a:gdLst>
                  <a:ahLst/>
                  <a:cxnLst>
                    <a:cxn ang="0">
                      <a:pos x="T0" y="T1"/>
                    </a:cxn>
                    <a:cxn ang="0">
                      <a:pos x="T2" y="T3"/>
                    </a:cxn>
                    <a:cxn ang="0">
                      <a:pos x="T4" y="T5"/>
                    </a:cxn>
                  </a:cxnLst>
                  <a:rect l="0" t="0" r="r" b="b"/>
                  <a:pathLst>
                    <a:path w="4" h="9">
                      <a:moveTo>
                        <a:pt x="4" y="9"/>
                      </a:moveTo>
                      <a:lnTo>
                        <a:pt x="4"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1" name="Freeform 4435">
                  <a:extLst>
                    <a:ext uri="{FF2B5EF4-FFF2-40B4-BE49-F238E27FC236}">
                      <a16:creationId xmlns:a16="http://schemas.microsoft.com/office/drawing/2014/main" id="{8E7221D1-996E-450B-B77A-6EC77DB1A143}"/>
                    </a:ext>
                  </a:extLst>
                </p:cNvPr>
                <p:cNvSpPr>
                  <a:spLocks/>
                </p:cNvSpPr>
                <p:nvPr/>
              </p:nvSpPr>
              <p:spPr bwMode="auto">
                <a:xfrm>
                  <a:off x="5012" y="2308"/>
                  <a:ext cx="4" cy="7"/>
                </a:xfrm>
                <a:custGeom>
                  <a:avLst/>
                  <a:gdLst>
                    <a:gd name="T0" fmla="*/ 4 w 4"/>
                    <a:gd name="T1" fmla="*/ 7 h 7"/>
                    <a:gd name="T2" fmla="*/ 3 w 4"/>
                    <a:gd name="T3" fmla="*/ 0 h 7"/>
                    <a:gd name="T4" fmla="*/ 0 w 4"/>
                    <a:gd name="T5" fmla="*/ 6 h 7"/>
                  </a:gdLst>
                  <a:ahLst/>
                  <a:cxnLst>
                    <a:cxn ang="0">
                      <a:pos x="T0" y="T1"/>
                    </a:cxn>
                    <a:cxn ang="0">
                      <a:pos x="T2" y="T3"/>
                    </a:cxn>
                    <a:cxn ang="0">
                      <a:pos x="T4" y="T5"/>
                    </a:cxn>
                  </a:cxnLst>
                  <a:rect l="0" t="0" r="r" b="b"/>
                  <a:pathLst>
                    <a:path w="4" h="7">
                      <a:moveTo>
                        <a:pt x="4" y="7"/>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2" name="Freeform 4436">
                  <a:extLst>
                    <a:ext uri="{FF2B5EF4-FFF2-40B4-BE49-F238E27FC236}">
                      <a16:creationId xmlns:a16="http://schemas.microsoft.com/office/drawing/2014/main" id="{D1BF11DB-9EF4-42A5-9E84-2FD7078A6DFA}"/>
                    </a:ext>
                  </a:extLst>
                </p:cNvPr>
                <p:cNvSpPr>
                  <a:spLocks/>
                </p:cNvSpPr>
                <p:nvPr/>
              </p:nvSpPr>
              <p:spPr bwMode="auto">
                <a:xfrm>
                  <a:off x="5014" y="2337"/>
                  <a:ext cx="2" cy="5"/>
                </a:xfrm>
                <a:custGeom>
                  <a:avLst/>
                  <a:gdLst>
                    <a:gd name="T0" fmla="*/ 2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2"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3" name="Freeform 4437">
                  <a:extLst>
                    <a:ext uri="{FF2B5EF4-FFF2-40B4-BE49-F238E27FC236}">
                      <a16:creationId xmlns:a16="http://schemas.microsoft.com/office/drawing/2014/main" id="{D3FD0C59-8C19-4E80-8307-8FDBB8FC944E}"/>
                    </a:ext>
                  </a:extLst>
                </p:cNvPr>
                <p:cNvSpPr>
                  <a:spLocks/>
                </p:cNvSpPr>
                <p:nvPr/>
              </p:nvSpPr>
              <p:spPr bwMode="auto">
                <a:xfrm>
                  <a:off x="5013" y="2365"/>
                  <a:ext cx="2" cy="5"/>
                </a:xfrm>
                <a:custGeom>
                  <a:avLst/>
                  <a:gdLst>
                    <a:gd name="T0" fmla="*/ 2 w 2"/>
                    <a:gd name="T1" fmla="*/ 5 h 5"/>
                    <a:gd name="T2" fmla="*/ 2 w 2"/>
                    <a:gd name="T3" fmla="*/ 0 h 5"/>
                    <a:gd name="T4" fmla="*/ 0 w 2"/>
                    <a:gd name="T5" fmla="*/ 4 h 5"/>
                  </a:gdLst>
                  <a:ahLst/>
                  <a:cxnLst>
                    <a:cxn ang="0">
                      <a:pos x="T0" y="T1"/>
                    </a:cxn>
                    <a:cxn ang="0">
                      <a:pos x="T2" y="T3"/>
                    </a:cxn>
                    <a:cxn ang="0">
                      <a:pos x="T4" y="T5"/>
                    </a:cxn>
                  </a:cxnLst>
                  <a:rect l="0" t="0" r="r" b="b"/>
                  <a:pathLst>
                    <a:path w="2" h="5">
                      <a:moveTo>
                        <a:pt x="2" y="5"/>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4" name="Freeform 4438">
                  <a:extLst>
                    <a:ext uri="{FF2B5EF4-FFF2-40B4-BE49-F238E27FC236}">
                      <a16:creationId xmlns:a16="http://schemas.microsoft.com/office/drawing/2014/main" id="{9F207A41-3CF5-4CFC-8716-82E0C89C9BA7}"/>
                    </a:ext>
                  </a:extLst>
                </p:cNvPr>
                <p:cNvSpPr>
                  <a:spLocks/>
                </p:cNvSpPr>
                <p:nvPr/>
              </p:nvSpPr>
              <p:spPr bwMode="auto">
                <a:xfrm>
                  <a:off x="5013" y="2394"/>
                  <a:ext cx="2" cy="5"/>
                </a:xfrm>
                <a:custGeom>
                  <a:avLst/>
                  <a:gdLst>
                    <a:gd name="T0" fmla="*/ 2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2" y="5"/>
                      </a:moveTo>
                      <a:lnTo>
                        <a:pt x="2"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5" name="Freeform 4439">
                  <a:extLst>
                    <a:ext uri="{FF2B5EF4-FFF2-40B4-BE49-F238E27FC236}">
                      <a16:creationId xmlns:a16="http://schemas.microsoft.com/office/drawing/2014/main" id="{6E5798FA-EA79-41EB-8BA9-EA7D26A43DF4}"/>
                    </a:ext>
                  </a:extLst>
                </p:cNvPr>
                <p:cNvSpPr>
                  <a:spLocks/>
                </p:cNvSpPr>
                <p:nvPr/>
              </p:nvSpPr>
              <p:spPr bwMode="auto">
                <a:xfrm>
                  <a:off x="5014" y="2423"/>
                  <a:ext cx="3" cy="5"/>
                </a:xfrm>
                <a:custGeom>
                  <a:avLst/>
                  <a:gdLst>
                    <a:gd name="T0" fmla="*/ 3 w 3"/>
                    <a:gd name="T1" fmla="*/ 5 h 5"/>
                    <a:gd name="T2" fmla="*/ 1 w 3"/>
                    <a:gd name="T3" fmla="*/ 0 h 5"/>
                    <a:gd name="T4" fmla="*/ 0 w 3"/>
                    <a:gd name="T5" fmla="*/ 5 h 5"/>
                  </a:gdLst>
                  <a:ahLst/>
                  <a:cxnLst>
                    <a:cxn ang="0">
                      <a:pos x="T0" y="T1"/>
                    </a:cxn>
                    <a:cxn ang="0">
                      <a:pos x="T2" y="T3"/>
                    </a:cxn>
                    <a:cxn ang="0">
                      <a:pos x="T4" y="T5"/>
                    </a:cxn>
                  </a:cxnLst>
                  <a:rect l="0" t="0" r="r" b="b"/>
                  <a:pathLst>
                    <a:path w="3" h="5">
                      <a:moveTo>
                        <a:pt x="3"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6" name="Freeform 4440">
                  <a:extLst>
                    <a:ext uri="{FF2B5EF4-FFF2-40B4-BE49-F238E27FC236}">
                      <a16:creationId xmlns:a16="http://schemas.microsoft.com/office/drawing/2014/main" id="{FBD8EEC0-4D6C-42F2-A9E7-C566FB32101A}"/>
                    </a:ext>
                  </a:extLst>
                </p:cNvPr>
                <p:cNvSpPr>
                  <a:spLocks/>
                </p:cNvSpPr>
                <p:nvPr/>
              </p:nvSpPr>
              <p:spPr bwMode="auto">
                <a:xfrm>
                  <a:off x="5015" y="2452"/>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7" name="Freeform 4441">
                  <a:extLst>
                    <a:ext uri="{FF2B5EF4-FFF2-40B4-BE49-F238E27FC236}">
                      <a16:creationId xmlns:a16="http://schemas.microsoft.com/office/drawing/2014/main" id="{424DFAD8-473A-4F6C-93E0-0E40D9CF752A}"/>
                    </a:ext>
                  </a:extLst>
                </p:cNvPr>
                <p:cNvSpPr>
                  <a:spLocks/>
                </p:cNvSpPr>
                <p:nvPr/>
              </p:nvSpPr>
              <p:spPr bwMode="auto">
                <a:xfrm>
                  <a:off x="5015" y="2480"/>
                  <a:ext cx="5" cy="6"/>
                </a:xfrm>
                <a:custGeom>
                  <a:avLst/>
                  <a:gdLst>
                    <a:gd name="T0" fmla="*/ 5 w 5"/>
                    <a:gd name="T1" fmla="*/ 4 h 6"/>
                    <a:gd name="T2" fmla="*/ 0 w 5"/>
                    <a:gd name="T3" fmla="*/ 0 h 6"/>
                    <a:gd name="T4" fmla="*/ 3 w 5"/>
                    <a:gd name="T5" fmla="*/ 6 h 6"/>
                  </a:gdLst>
                  <a:ahLst/>
                  <a:cxnLst>
                    <a:cxn ang="0">
                      <a:pos x="T0" y="T1"/>
                    </a:cxn>
                    <a:cxn ang="0">
                      <a:pos x="T2" y="T3"/>
                    </a:cxn>
                    <a:cxn ang="0">
                      <a:pos x="T4" y="T5"/>
                    </a:cxn>
                  </a:cxnLst>
                  <a:rect l="0" t="0" r="r" b="b"/>
                  <a:pathLst>
                    <a:path w="5" h="6">
                      <a:moveTo>
                        <a:pt x="5"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8" name="Freeform 4442">
                  <a:extLst>
                    <a:ext uri="{FF2B5EF4-FFF2-40B4-BE49-F238E27FC236}">
                      <a16:creationId xmlns:a16="http://schemas.microsoft.com/office/drawing/2014/main" id="{23D5ECF4-4D0F-4DD4-BDE2-540FC3E93974}"/>
                    </a:ext>
                  </a:extLst>
                </p:cNvPr>
                <p:cNvSpPr>
                  <a:spLocks/>
                </p:cNvSpPr>
                <p:nvPr/>
              </p:nvSpPr>
              <p:spPr bwMode="auto">
                <a:xfrm>
                  <a:off x="5015" y="2509"/>
                  <a:ext cx="6" cy="6"/>
                </a:xfrm>
                <a:custGeom>
                  <a:avLst/>
                  <a:gdLst>
                    <a:gd name="T0" fmla="*/ 6 w 6"/>
                    <a:gd name="T1" fmla="*/ 4 h 6"/>
                    <a:gd name="T2" fmla="*/ 0 w 6"/>
                    <a:gd name="T3" fmla="*/ 0 h 6"/>
                    <a:gd name="T4" fmla="*/ 4 w 6"/>
                    <a:gd name="T5" fmla="*/ 6 h 6"/>
                  </a:gdLst>
                  <a:ahLst/>
                  <a:cxnLst>
                    <a:cxn ang="0">
                      <a:pos x="T0" y="T1"/>
                    </a:cxn>
                    <a:cxn ang="0">
                      <a:pos x="T2" y="T3"/>
                    </a:cxn>
                    <a:cxn ang="0">
                      <a:pos x="T4" y="T5"/>
                    </a:cxn>
                  </a:cxnLst>
                  <a:rect l="0" t="0" r="r" b="b"/>
                  <a:pathLst>
                    <a:path w="6" h="6">
                      <a:moveTo>
                        <a:pt x="6" y="4"/>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9" name="Freeform 4443">
                  <a:extLst>
                    <a:ext uri="{FF2B5EF4-FFF2-40B4-BE49-F238E27FC236}">
                      <a16:creationId xmlns:a16="http://schemas.microsoft.com/office/drawing/2014/main" id="{7B6899E2-EC6A-4D64-A2D4-5FCDFD4BD8C8}"/>
                    </a:ext>
                  </a:extLst>
                </p:cNvPr>
                <p:cNvSpPr>
                  <a:spLocks/>
                </p:cNvSpPr>
                <p:nvPr/>
              </p:nvSpPr>
              <p:spPr bwMode="auto">
                <a:xfrm>
                  <a:off x="5015" y="2538"/>
                  <a:ext cx="7" cy="4"/>
                </a:xfrm>
                <a:custGeom>
                  <a:avLst/>
                  <a:gdLst>
                    <a:gd name="T0" fmla="*/ 7 w 7"/>
                    <a:gd name="T1" fmla="*/ 1 h 4"/>
                    <a:gd name="T2" fmla="*/ 0 w 7"/>
                    <a:gd name="T3" fmla="*/ 0 h 4"/>
                    <a:gd name="T4" fmla="*/ 5 w 7"/>
                    <a:gd name="T5" fmla="*/ 4 h 4"/>
                  </a:gdLst>
                  <a:ahLst/>
                  <a:cxnLst>
                    <a:cxn ang="0">
                      <a:pos x="T0" y="T1"/>
                    </a:cxn>
                    <a:cxn ang="0">
                      <a:pos x="T2" y="T3"/>
                    </a:cxn>
                    <a:cxn ang="0">
                      <a:pos x="T4" y="T5"/>
                    </a:cxn>
                  </a:cxnLst>
                  <a:rect l="0" t="0" r="r" b="b"/>
                  <a:pathLst>
                    <a:path w="7" h="4">
                      <a:moveTo>
                        <a:pt x="7"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0" name="Freeform 4444">
                  <a:extLst>
                    <a:ext uri="{FF2B5EF4-FFF2-40B4-BE49-F238E27FC236}">
                      <a16:creationId xmlns:a16="http://schemas.microsoft.com/office/drawing/2014/main" id="{09597816-F804-4901-A252-F9FC633435E1}"/>
                    </a:ext>
                  </a:extLst>
                </p:cNvPr>
                <p:cNvSpPr>
                  <a:spLocks/>
                </p:cNvSpPr>
                <p:nvPr/>
              </p:nvSpPr>
              <p:spPr bwMode="auto">
                <a:xfrm>
                  <a:off x="5015" y="2567"/>
                  <a:ext cx="7" cy="5"/>
                </a:xfrm>
                <a:custGeom>
                  <a:avLst/>
                  <a:gdLst>
                    <a:gd name="T0" fmla="*/ 7 w 7"/>
                    <a:gd name="T1" fmla="*/ 2 h 5"/>
                    <a:gd name="T2" fmla="*/ 0 w 7"/>
                    <a:gd name="T3" fmla="*/ 0 h 5"/>
                    <a:gd name="T4" fmla="*/ 5 w 7"/>
                    <a:gd name="T5" fmla="*/ 5 h 5"/>
                  </a:gdLst>
                  <a:ahLst/>
                  <a:cxnLst>
                    <a:cxn ang="0">
                      <a:pos x="T0" y="T1"/>
                    </a:cxn>
                    <a:cxn ang="0">
                      <a:pos x="T2" y="T3"/>
                    </a:cxn>
                    <a:cxn ang="0">
                      <a:pos x="T4" y="T5"/>
                    </a:cxn>
                  </a:cxnLst>
                  <a:rect l="0" t="0" r="r" b="b"/>
                  <a:pathLst>
                    <a:path w="7" h="5">
                      <a:moveTo>
                        <a:pt x="7" y="2"/>
                      </a:moveTo>
                      <a:lnTo>
                        <a:pt x="0" y="0"/>
                      </a:lnTo>
                      <a:lnTo>
                        <a:pt x="5"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1" name="Freeform 4445">
                  <a:extLst>
                    <a:ext uri="{FF2B5EF4-FFF2-40B4-BE49-F238E27FC236}">
                      <a16:creationId xmlns:a16="http://schemas.microsoft.com/office/drawing/2014/main" id="{A9542E6C-D7D7-42E9-ACA1-8D6ECA6754B4}"/>
                    </a:ext>
                  </a:extLst>
                </p:cNvPr>
                <p:cNvSpPr>
                  <a:spLocks/>
                </p:cNvSpPr>
                <p:nvPr/>
              </p:nvSpPr>
              <p:spPr bwMode="auto">
                <a:xfrm>
                  <a:off x="5015" y="2595"/>
                  <a:ext cx="3" cy="4"/>
                </a:xfrm>
                <a:custGeom>
                  <a:avLst/>
                  <a:gdLst>
                    <a:gd name="T0" fmla="*/ 3 w 3"/>
                    <a:gd name="T1" fmla="*/ 3 h 4"/>
                    <a:gd name="T2" fmla="*/ 0 w 3"/>
                    <a:gd name="T3" fmla="*/ 0 h 4"/>
                    <a:gd name="T4" fmla="*/ 2 w 3"/>
                    <a:gd name="T5" fmla="*/ 4 h 4"/>
                  </a:gdLst>
                  <a:ahLst/>
                  <a:cxnLst>
                    <a:cxn ang="0">
                      <a:pos x="T0" y="T1"/>
                    </a:cxn>
                    <a:cxn ang="0">
                      <a:pos x="T2" y="T3"/>
                    </a:cxn>
                    <a:cxn ang="0">
                      <a:pos x="T4" y="T5"/>
                    </a:cxn>
                  </a:cxnLst>
                  <a:rect l="0" t="0" r="r" b="b"/>
                  <a:pathLst>
                    <a:path w="3" h="4">
                      <a:moveTo>
                        <a:pt x="3" y="3"/>
                      </a:moveTo>
                      <a:lnTo>
                        <a:pt x="0" y="0"/>
                      </a:lnTo>
                      <a:lnTo>
                        <a:pt x="2"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2" name="Freeform 4446">
                  <a:extLst>
                    <a:ext uri="{FF2B5EF4-FFF2-40B4-BE49-F238E27FC236}">
                      <a16:creationId xmlns:a16="http://schemas.microsoft.com/office/drawing/2014/main" id="{19EAE6F0-ED5F-44C7-A30B-6FB7A627173E}"/>
                    </a:ext>
                  </a:extLst>
                </p:cNvPr>
                <p:cNvSpPr>
                  <a:spLocks/>
                </p:cNvSpPr>
                <p:nvPr/>
              </p:nvSpPr>
              <p:spPr bwMode="auto">
                <a:xfrm>
                  <a:off x="5043" y="1703"/>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3" name="Freeform 4447">
                  <a:extLst>
                    <a:ext uri="{FF2B5EF4-FFF2-40B4-BE49-F238E27FC236}">
                      <a16:creationId xmlns:a16="http://schemas.microsoft.com/office/drawing/2014/main" id="{60BB5E43-7370-49B0-9F37-F3318D1D7AA9}"/>
                    </a:ext>
                  </a:extLst>
                </p:cNvPr>
                <p:cNvSpPr>
                  <a:spLocks/>
                </p:cNvSpPr>
                <p:nvPr/>
              </p:nvSpPr>
              <p:spPr bwMode="auto">
                <a:xfrm>
                  <a:off x="5044" y="1733"/>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4" name="Freeform 4448">
                  <a:extLst>
                    <a:ext uri="{FF2B5EF4-FFF2-40B4-BE49-F238E27FC236}">
                      <a16:creationId xmlns:a16="http://schemas.microsoft.com/office/drawing/2014/main" id="{E9062E31-F876-46F6-B416-92525DD08625}"/>
                    </a:ext>
                  </a:extLst>
                </p:cNvPr>
                <p:cNvSpPr>
                  <a:spLocks/>
                </p:cNvSpPr>
                <p:nvPr/>
              </p:nvSpPr>
              <p:spPr bwMode="auto">
                <a:xfrm>
                  <a:off x="5044" y="1762"/>
                  <a:ext cx="3" cy="4"/>
                </a:xfrm>
                <a:custGeom>
                  <a:avLst/>
                  <a:gdLst>
                    <a:gd name="T0" fmla="*/ 3 w 3"/>
                    <a:gd name="T1" fmla="*/ 4 h 4"/>
                    <a:gd name="T2" fmla="*/ 0 w 3"/>
                    <a:gd name="T3" fmla="*/ 0 h 4"/>
                    <a:gd name="T4" fmla="*/ 1 w 3"/>
                    <a:gd name="T5" fmla="*/ 4 h 4"/>
                  </a:gdLst>
                  <a:ahLst/>
                  <a:cxnLst>
                    <a:cxn ang="0">
                      <a:pos x="T0" y="T1"/>
                    </a:cxn>
                    <a:cxn ang="0">
                      <a:pos x="T2" y="T3"/>
                    </a:cxn>
                    <a:cxn ang="0">
                      <a:pos x="T4" y="T5"/>
                    </a:cxn>
                  </a:cxnLst>
                  <a:rect l="0" t="0" r="r" b="b"/>
                  <a:pathLst>
                    <a:path w="3" h="4">
                      <a:moveTo>
                        <a:pt x="3" y="4"/>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5" name="Freeform 4449">
                  <a:extLst>
                    <a:ext uri="{FF2B5EF4-FFF2-40B4-BE49-F238E27FC236}">
                      <a16:creationId xmlns:a16="http://schemas.microsoft.com/office/drawing/2014/main" id="{20336D19-F3C1-4308-82ED-6557EA32176C}"/>
                    </a:ext>
                  </a:extLst>
                </p:cNvPr>
                <p:cNvSpPr>
                  <a:spLocks/>
                </p:cNvSpPr>
                <p:nvPr/>
              </p:nvSpPr>
              <p:spPr bwMode="auto">
                <a:xfrm>
                  <a:off x="5044" y="1791"/>
                  <a:ext cx="4" cy="7"/>
                </a:xfrm>
                <a:custGeom>
                  <a:avLst/>
                  <a:gdLst>
                    <a:gd name="T0" fmla="*/ 4 w 4"/>
                    <a:gd name="T1" fmla="*/ 6 h 7"/>
                    <a:gd name="T2" fmla="*/ 0 w 4"/>
                    <a:gd name="T3" fmla="*/ 0 h 7"/>
                    <a:gd name="T4" fmla="*/ 1 w 4"/>
                    <a:gd name="T5" fmla="*/ 7 h 7"/>
                  </a:gdLst>
                  <a:ahLst/>
                  <a:cxnLst>
                    <a:cxn ang="0">
                      <a:pos x="T0" y="T1"/>
                    </a:cxn>
                    <a:cxn ang="0">
                      <a:pos x="T2" y="T3"/>
                    </a:cxn>
                    <a:cxn ang="0">
                      <a:pos x="T4" y="T5"/>
                    </a:cxn>
                  </a:cxnLst>
                  <a:rect l="0" t="0" r="r" b="b"/>
                  <a:pathLst>
                    <a:path w="4" h="7">
                      <a:moveTo>
                        <a:pt x="4" y="6"/>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6" name="Freeform 4450">
                  <a:extLst>
                    <a:ext uri="{FF2B5EF4-FFF2-40B4-BE49-F238E27FC236}">
                      <a16:creationId xmlns:a16="http://schemas.microsoft.com/office/drawing/2014/main" id="{FEEBC245-E28D-4C60-96B6-0AC0997905CA}"/>
                    </a:ext>
                  </a:extLst>
                </p:cNvPr>
                <p:cNvSpPr>
                  <a:spLocks/>
                </p:cNvSpPr>
                <p:nvPr/>
              </p:nvSpPr>
              <p:spPr bwMode="auto">
                <a:xfrm>
                  <a:off x="5044" y="1820"/>
                  <a:ext cx="7" cy="9"/>
                </a:xfrm>
                <a:custGeom>
                  <a:avLst/>
                  <a:gdLst>
                    <a:gd name="T0" fmla="*/ 7 w 7"/>
                    <a:gd name="T1" fmla="*/ 7 h 9"/>
                    <a:gd name="T2" fmla="*/ 0 w 7"/>
                    <a:gd name="T3" fmla="*/ 0 h 9"/>
                    <a:gd name="T4" fmla="*/ 3 w 7"/>
                    <a:gd name="T5" fmla="*/ 9 h 9"/>
                  </a:gdLst>
                  <a:ahLst/>
                  <a:cxnLst>
                    <a:cxn ang="0">
                      <a:pos x="T0" y="T1"/>
                    </a:cxn>
                    <a:cxn ang="0">
                      <a:pos x="T2" y="T3"/>
                    </a:cxn>
                    <a:cxn ang="0">
                      <a:pos x="T4" y="T5"/>
                    </a:cxn>
                  </a:cxnLst>
                  <a:rect l="0" t="0" r="r" b="b"/>
                  <a:pathLst>
                    <a:path w="7" h="9">
                      <a:moveTo>
                        <a:pt x="7" y="7"/>
                      </a:moveTo>
                      <a:lnTo>
                        <a:pt x="0" y="0"/>
                      </a:lnTo>
                      <a:lnTo>
                        <a:pt x="3"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7" name="Freeform 4451">
                  <a:extLst>
                    <a:ext uri="{FF2B5EF4-FFF2-40B4-BE49-F238E27FC236}">
                      <a16:creationId xmlns:a16="http://schemas.microsoft.com/office/drawing/2014/main" id="{9B576E1D-9017-4D23-9661-DB0CE708B8B6}"/>
                    </a:ext>
                  </a:extLst>
                </p:cNvPr>
                <p:cNvSpPr>
                  <a:spLocks/>
                </p:cNvSpPr>
                <p:nvPr/>
              </p:nvSpPr>
              <p:spPr bwMode="auto">
                <a:xfrm>
                  <a:off x="5044" y="1848"/>
                  <a:ext cx="7" cy="10"/>
                </a:xfrm>
                <a:custGeom>
                  <a:avLst/>
                  <a:gdLst>
                    <a:gd name="T0" fmla="*/ 7 w 7"/>
                    <a:gd name="T1" fmla="*/ 8 h 10"/>
                    <a:gd name="T2" fmla="*/ 0 w 7"/>
                    <a:gd name="T3" fmla="*/ 0 h 10"/>
                    <a:gd name="T4" fmla="*/ 2 w 7"/>
                    <a:gd name="T5" fmla="*/ 10 h 10"/>
                  </a:gdLst>
                  <a:ahLst/>
                  <a:cxnLst>
                    <a:cxn ang="0">
                      <a:pos x="T0" y="T1"/>
                    </a:cxn>
                    <a:cxn ang="0">
                      <a:pos x="T2" y="T3"/>
                    </a:cxn>
                    <a:cxn ang="0">
                      <a:pos x="T4" y="T5"/>
                    </a:cxn>
                  </a:cxnLst>
                  <a:rect l="0" t="0" r="r" b="b"/>
                  <a:pathLst>
                    <a:path w="7" h="10">
                      <a:moveTo>
                        <a:pt x="7" y="8"/>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8" name="Freeform 4452">
                  <a:extLst>
                    <a:ext uri="{FF2B5EF4-FFF2-40B4-BE49-F238E27FC236}">
                      <a16:creationId xmlns:a16="http://schemas.microsoft.com/office/drawing/2014/main" id="{0407C88B-3389-4921-8DC4-9A1031BD474F}"/>
                    </a:ext>
                  </a:extLst>
                </p:cNvPr>
                <p:cNvSpPr>
                  <a:spLocks/>
                </p:cNvSpPr>
                <p:nvPr/>
              </p:nvSpPr>
              <p:spPr bwMode="auto">
                <a:xfrm>
                  <a:off x="5044" y="1877"/>
                  <a:ext cx="16" cy="23"/>
                </a:xfrm>
                <a:custGeom>
                  <a:avLst/>
                  <a:gdLst>
                    <a:gd name="T0" fmla="*/ 16 w 16"/>
                    <a:gd name="T1" fmla="*/ 17 h 23"/>
                    <a:gd name="T2" fmla="*/ 0 w 16"/>
                    <a:gd name="T3" fmla="*/ 0 h 23"/>
                    <a:gd name="T4" fmla="*/ 6 w 16"/>
                    <a:gd name="T5" fmla="*/ 23 h 23"/>
                  </a:gdLst>
                  <a:ahLst/>
                  <a:cxnLst>
                    <a:cxn ang="0">
                      <a:pos x="T0" y="T1"/>
                    </a:cxn>
                    <a:cxn ang="0">
                      <a:pos x="T2" y="T3"/>
                    </a:cxn>
                    <a:cxn ang="0">
                      <a:pos x="T4" y="T5"/>
                    </a:cxn>
                  </a:cxnLst>
                  <a:rect l="0" t="0" r="r" b="b"/>
                  <a:pathLst>
                    <a:path w="16" h="23">
                      <a:moveTo>
                        <a:pt x="16" y="17"/>
                      </a:moveTo>
                      <a:lnTo>
                        <a:pt x="0" y="0"/>
                      </a:lnTo>
                      <a:lnTo>
                        <a:pt x="6" y="2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9" name="Freeform 4453">
                  <a:extLst>
                    <a:ext uri="{FF2B5EF4-FFF2-40B4-BE49-F238E27FC236}">
                      <a16:creationId xmlns:a16="http://schemas.microsoft.com/office/drawing/2014/main" id="{16CC582C-D166-41E7-B943-8D15486F956F}"/>
                    </a:ext>
                  </a:extLst>
                </p:cNvPr>
                <p:cNvSpPr>
                  <a:spLocks/>
                </p:cNvSpPr>
                <p:nvPr/>
              </p:nvSpPr>
              <p:spPr bwMode="auto">
                <a:xfrm>
                  <a:off x="5044" y="1906"/>
                  <a:ext cx="10" cy="15"/>
                </a:xfrm>
                <a:custGeom>
                  <a:avLst/>
                  <a:gdLst>
                    <a:gd name="T0" fmla="*/ 10 w 10"/>
                    <a:gd name="T1" fmla="*/ 11 h 15"/>
                    <a:gd name="T2" fmla="*/ 0 w 10"/>
                    <a:gd name="T3" fmla="*/ 0 h 15"/>
                    <a:gd name="T4" fmla="*/ 3 w 10"/>
                    <a:gd name="T5" fmla="*/ 15 h 15"/>
                  </a:gdLst>
                  <a:ahLst/>
                  <a:cxnLst>
                    <a:cxn ang="0">
                      <a:pos x="T0" y="T1"/>
                    </a:cxn>
                    <a:cxn ang="0">
                      <a:pos x="T2" y="T3"/>
                    </a:cxn>
                    <a:cxn ang="0">
                      <a:pos x="T4" y="T5"/>
                    </a:cxn>
                  </a:cxnLst>
                  <a:rect l="0" t="0" r="r" b="b"/>
                  <a:pathLst>
                    <a:path w="10" h="15">
                      <a:moveTo>
                        <a:pt x="10" y="11"/>
                      </a:moveTo>
                      <a:lnTo>
                        <a:pt x="0" y="0"/>
                      </a:lnTo>
                      <a:lnTo>
                        <a:pt x="3"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0" name="Freeform 4454">
                  <a:extLst>
                    <a:ext uri="{FF2B5EF4-FFF2-40B4-BE49-F238E27FC236}">
                      <a16:creationId xmlns:a16="http://schemas.microsoft.com/office/drawing/2014/main" id="{49AE172F-1059-4023-9B05-CB4D17991EC2}"/>
                    </a:ext>
                  </a:extLst>
                </p:cNvPr>
                <p:cNvSpPr>
                  <a:spLocks/>
                </p:cNvSpPr>
                <p:nvPr/>
              </p:nvSpPr>
              <p:spPr bwMode="auto">
                <a:xfrm>
                  <a:off x="5044" y="1935"/>
                  <a:ext cx="10" cy="12"/>
                </a:xfrm>
                <a:custGeom>
                  <a:avLst/>
                  <a:gdLst>
                    <a:gd name="T0" fmla="*/ 10 w 10"/>
                    <a:gd name="T1" fmla="*/ 8 h 12"/>
                    <a:gd name="T2" fmla="*/ 0 w 10"/>
                    <a:gd name="T3" fmla="*/ 0 h 12"/>
                    <a:gd name="T4" fmla="*/ 5 w 10"/>
                    <a:gd name="T5" fmla="*/ 12 h 12"/>
                  </a:gdLst>
                  <a:ahLst/>
                  <a:cxnLst>
                    <a:cxn ang="0">
                      <a:pos x="T0" y="T1"/>
                    </a:cxn>
                    <a:cxn ang="0">
                      <a:pos x="T2" y="T3"/>
                    </a:cxn>
                    <a:cxn ang="0">
                      <a:pos x="T4" y="T5"/>
                    </a:cxn>
                  </a:cxnLst>
                  <a:rect l="0" t="0" r="r" b="b"/>
                  <a:pathLst>
                    <a:path w="10" h="12">
                      <a:moveTo>
                        <a:pt x="10" y="8"/>
                      </a:moveTo>
                      <a:lnTo>
                        <a:pt x="0" y="0"/>
                      </a:lnTo>
                      <a:lnTo>
                        <a:pt x="5"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1" name="Freeform 4455">
                  <a:extLst>
                    <a:ext uri="{FF2B5EF4-FFF2-40B4-BE49-F238E27FC236}">
                      <a16:creationId xmlns:a16="http://schemas.microsoft.com/office/drawing/2014/main" id="{589C00D0-D7F7-47F9-B91A-BFD216DE7397}"/>
                    </a:ext>
                  </a:extLst>
                </p:cNvPr>
                <p:cNvSpPr>
                  <a:spLocks/>
                </p:cNvSpPr>
                <p:nvPr/>
              </p:nvSpPr>
              <p:spPr bwMode="auto">
                <a:xfrm>
                  <a:off x="5044" y="1963"/>
                  <a:ext cx="8" cy="9"/>
                </a:xfrm>
                <a:custGeom>
                  <a:avLst/>
                  <a:gdLst>
                    <a:gd name="T0" fmla="*/ 8 w 8"/>
                    <a:gd name="T1" fmla="*/ 6 h 9"/>
                    <a:gd name="T2" fmla="*/ 0 w 8"/>
                    <a:gd name="T3" fmla="*/ 0 h 9"/>
                    <a:gd name="T4" fmla="*/ 5 w 8"/>
                    <a:gd name="T5" fmla="*/ 9 h 9"/>
                  </a:gdLst>
                  <a:ahLst/>
                  <a:cxnLst>
                    <a:cxn ang="0">
                      <a:pos x="T0" y="T1"/>
                    </a:cxn>
                    <a:cxn ang="0">
                      <a:pos x="T2" y="T3"/>
                    </a:cxn>
                    <a:cxn ang="0">
                      <a:pos x="T4" y="T5"/>
                    </a:cxn>
                  </a:cxnLst>
                  <a:rect l="0" t="0" r="r" b="b"/>
                  <a:pathLst>
                    <a:path w="8" h="9">
                      <a:moveTo>
                        <a:pt x="8" y="6"/>
                      </a:moveTo>
                      <a:lnTo>
                        <a:pt x="0" y="0"/>
                      </a:lnTo>
                      <a:lnTo>
                        <a:pt x="5"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2" name="Freeform 4456">
                  <a:extLst>
                    <a:ext uri="{FF2B5EF4-FFF2-40B4-BE49-F238E27FC236}">
                      <a16:creationId xmlns:a16="http://schemas.microsoft.com/office/drawing/2014/main" id="{DB61F0C3-0B27-407C-968A-E29F5A82D282}"/>
                    </a:ext>
                  </a:extLst>
                </p:cNvPr>
                <p:cNvSpPr>
                  <a:spLocks/>
                </p:cNvSpPr>
                <p:nvPr/>
              </p:nvSpPr>
              <p:spPr bwMode="auto">
                <a:xfrm>
                  <a:off x="5044" y="1992"/>
                  <a:ext cx="6" cy="6"/>
                </a:xfrm>
                <a:custGeom>
                  <a:avLst/>
                  <a:gdLst>
                    <a:gd name="T0" fmla="*/ 6 w 6"/>
                    <a:gd name="T1" fmla="*/ 4 h 6"/>
                    <a:gd name="T2" fmla="*/ 0 w 6"/>
                    <a:gd name="T3" fmla="*/ 0 h 6"/>
                    <a:gd name="T4" fmla="*/ 4 w 6"/>
                    <a:gd name="T5" fmla="*/ 6 h 6"/>
                  </a:gdLst>
                  <a:ahLst/>
                  <a:cxnLst>
                    <a:cxn ang="0">
                      <a:pos x="T0" y="T1"/>
                    </a:cxn>
                    <a:cxn ang="0">
                      <a:pos x="T2" y="T3"/>
                    </a:cxn>
                    <a:cxn ang="0">
                      <a:pos x="T4" y="T5"/>
                    </a:cxn>
                  </a:cxnLst>
                  <a:rect l="0" t="0" r="r" b="b"/>
                  <a:pathLst>
                    <a:path w="6" h="6">
                      <a:moveTo>
                        <a:pt x="6" y="4"/>
                      </a:moveTo>
                      <a:lnTo>
                        <a:pt x="0" y="0"/>
                      </a:lnTo>
                      <a:lnTo>
                        <a:pt x="4"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3" name="Freeform 4457">
                  <a:extLst>
                    <a:ext uri="{FF2B5EF4-FFF2-40B4-BE49-F238E27FC236}">
                      <a16:creationId xmlns:a16="http://schemas.microsoft.com/office/drawing/2014/main" id="{84891142-F82E-4DF1-8863-6F3A68F444E7}"/>
                    </a:ext>
                  </a:extLst>
                </p:cNvPr>
                <p:cNvSpPr>
                  <a:spLocks/>
                </p:cNvSpPr>
                <p:nvPr/>
              </p:nvSpPr>
              <p:spPr bwMode="auto">
                <a:xfrm>
                  <a:off x="5044" y="2021"/>
                  <a:ext cx="5" cy="3"/>
                </a:xfrm>
                <a:custGeom>
                  <a:avLst/>
                  <a:gdLst>
                    <a:gd name="T0" fmla="*/ 5 w 5"/>
                    <a:gd name="T1" fmla="*/ 0 h 3"/>
                    <a:gd name="T2" fmla="*/ 0 w 5"/>
                    <a:gd name="T3" fmla="*/ 0 h 3"/>
                    <a:gd name="T4" fmla="*/ 5 w 5"/>
                    <a:gd name="T5" fmla="*/ 3 h 3"/>
                  </a:gdLst>
                  <a:ahLst/>
                  <a:cxnLst>
                    <a:cxn ang="0">
                      <a:pos x="T0" y="T1"/>
                    </a:cxn>
                    <a:cxn ang="0">
                      <a:pos x="T2" y="T3"/>
                    </a:cxn>
                    <a:cxn ang="0">
                      <a:pos x="T4" y="T5"/>
                    </a:cxn>
                  </a:cxnLst>
                  <a:rect l="0" t="0" r="r" b="b"/>
                  <a:pathLst>
                    <a:path w="5" h="3">
                      <a:moveTo>
                        <a:pt x="5"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4" name="Freeform 4458">
                  <a:extLst>
                    <a:ext uri="{FF2B5EF4-FFF2-40B4-BE49-F238E27FC236}">
                      <a16:creationId xmlns:a16="http://schemas.microsoft.com/office/drawing/2014/main" id="{B502E071-D341-485D-89ED-215A1BC2CC9F}"/>
                    </a:ext>
                  </a:extLst>
                </p:cNvPr>
                <p:cNvSpPr>
                  <a:spLocks/>
                </p:cNvSpPr>
                <p:nvPr/>
              </p:nvSpPr>
              <p:spPr bwMode="auto">
                <a:xfrm>
                  <a:off x="5044" y="2050"/>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5" name="Freeform 4459">
                  <a:extLst>
                    <a:ext uri="{FF2B5EF4-FFF2-40B4-BE49-F238E27FC236}">
                      <a16:creationId xmlns:a16="http://schemas.microsoft.com/office/drawing/2014/main" id="{539D0651-1A77-4EA6-8D0E-CC2E34729613}"/>
                    </a:ext>
                  </a:extLst>
                </p:cNvPr>
                <p:cNvSpPr>
                  <a:spLocks/>
                </p:cNvSpPr>
                <p:nvPr/>
              </p:nvSpPr>
              <p:spPr bwMode="auto">
                <a:xfrm>
                  <a:off x="5043" y="2078"/>
                  <a:ext cx="2" cy="5"/>
                </a:xfrm>
                <a:custGeom>
                  <a:avLst/>
                  <a:gdLst>
                    <a:gd name="T0" fmla="*/ 2 w 2"/>
                    <a:gd name="T1" fmla="*/ 5 h 5"/>
                    <a:gd name="T2" fmla="*/ 1 w 2"/>
                    <a:gd name="T3" fmla="*/ 0 h 5"/>
                    <a:gd name="T4" fmla="*/ 0 w 2"/>
                    <a:gd name="T5" fmla="*/ 4 h 5"/>
                  </a:gdLst>
                  <a:ahLst/>
                  <a:cxnLst>
                    <a:cxn ang="0">
                      <a:pos x="T0" y="T1"/>
                    </a:cxn>
                    <a:cxn ang="0">
                      <a:pos x="T2" y="T3"/>
                    </a:cxn>
                    <a:cxn ang="0">
                      <a:pos x="T4" y="T5"/>
                    </a:cxn>
                  </a:cxnLst>
                  <a:rect l="0" t="0" r="r" b="b"/>
                  <a:pathLst>
                    <a:path w="2" h="5">
                      <a:moveTo>
                        <a:pt x="2" y="5"/>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6" name="Freeform 4460">
                  <a:extLst>
                    <a:ext uri="{FF2B5EF4-FFF2-40B4-BE49-F238E27FC236}">
                      <a16:creationId xmlns:a16="http://schemas.microsoft.com/office/drawing/2014/main" id="{90DCB09C-3E1B-4E4C-8FDB-8D403BFD4438}"/>
                    </a:ext>
                  </a:extLst>
                </p:cNvPr>
                <p:cNvSpPr>
                  <a:spLocks/>
                </p:cNvSpPr>
                <p:nvPr/>
              </p:nvSpPr>
              <p:spPr bwMode="auto">
                <a:xfrm>
                  <a:off x="5040" y="2107"/>
                  <a:ext cx="4" cy="7"/>
                </a:xfrm>
                <a:custGeom>
                  <a:avLst/>
                  <a:gdLst>
                    <a:gd name="T0" fmla="*/ 3 w 4"/>
                    <a:gd name="T1" fmla="*/ 7 h 7"/>
                    <a:gd name="T2" fmla="*/ 4 w 4"/>
                    <a:gd name="T3" fmla="*/ 0 h 7"/>
                    <a:gd name="T4" fmla="*/ 0 w 4"/>
                    <a:gd name="T5" fmla="*/ 6 h 7"/>
                  </a:gdLst>
                  <a:ahLst/>
                  <a:cxnLst>
                    <a:cxn ang="0">
                      <a:pos x="T0" y="T1"/>
                    </a:cxn>
                    <a:cxn ang="0">
                      <a:pos x="T2" y="T3"/>
                    </a:cxn>
                    <a:cxn ang="0">
                      <a:pos x="T4" y="T5"/>
                    </a:cxn>
                  </a:cxnLst>
                  <a:rect l="0" t="0" r="r" b="b"/>
                  <a:pathLst>
                    <a:path w="4" h="7">
                      <a:moveTo>
                        <a:pt x="3" y="7"/>
                      </a:moveTo>
                      <a:lnTo>
                        <a:pt x="4"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7" name="Freeform 4461">
                  <a:extLst>
                    <a:ext uri="{FF2B5EF4-FFF2-40B4-BE49-F238E27FC236}">
                      <a16:creationId xmlns:a16="http://schemas.microsoft.com/office/drawing/2014/main" id="{25D24DF1-716A-4B53-A84D-6E8EF8A9A2F9}"/>
                    </a:ext>
                  </a:extLst>
                </p:cNvPr>
                <p:cNvSpPr>
                  <a:spLocks/>
                </p:cNvSpPr>
                <p:nvPr/>
              </p:nvSpPr>
              <p:spPr bwMode="auto">
                <a:xfrm>
                  <a:off x="5039" y="2136"/>
                  <a:ext cx="5" cy="5"/>
                </a:xfrm>
                <a:custGeom>
                  <a:avLst/>
                  <a:gdLst>
                    <a:gd name="T0" fmla="*/ 2 w 5"/>
                    <a:gd name="T1" fmla="*/ 5 h 5"/>
                    <a:gd name="T2" fmla="*/ 5 w 5"/>
                    <a:gd name="T3" fmla="*/ 0 h 5"/>
                    <a:gd name="T4" fmla="*/ 0 w 5"/>
                    <a:gd name="T5" fmla="*/ 3 h 5"/>
                  </a:gdLst>
                  <a:ahLst/>
                  <a:cxnLst>
                    <a:cxn ang="0">
                      <a:pos x="T0" y="T1"/>
                    </a:cxn>
                    <a:cxn ang="0">
                      <a:pos x="T2" y="T3"/>
                    </a:cxn>
                    <a:cxn ang="0">
                      <a:pos x="T4" y="T5"/>
                    </a:cxn>
                  </a:cxnLst>
                  <a:rect l="0" t="0" r="r" b="b"/>
                  <a:pathLst>
                    <a:path w="5" h="5">
                      <a:moveTo>
                        <a:pt x="2" y="5"/>
                      </a:moveTo>
                      <a:lnTo>
                        <a:pt x="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8" name="Freeform 4462">
                  <a:extLst>
                    <a:ext uri="{FF2B5EF4-FFF2-40B4-BE49-F238E27FC236}">
                      <a16:creationId xmlns:a16="http://schemas.microsoft.com/office/drawing/2014/main" id="{6E17C460-F01C-4268-98CC-51CA0B7AF577}"/>
                    </a:ext>
                  </a:extLst>
                </p:cNvPr>
                <p:cNvSpPr>
                  <a:spLocks/>
                </p:cNvSpPr>
                <p:nvPr/>
              </p:nvSpPr>
              <p:spPr bwMode="auto">
                <a:xfrm>
                  <a:off x="5033" y="2164"/>
                  <a:ext cx="11" cy="12"/>
                </a:xfrm>
                <a:custGeom>
                  <a:avLst/>
                  <a:gdLst>
                    <a:gd name="T0" fmla="*/ 6 w 11"/>
                    <a:gd name="T1" fmla="*/ 12 h 12"/>
                    <a:gd name="T2" fmla="*/ 11 w 11"/>
                    <a:gd name="T3" fmla="*/ 0 h 12"/>
                    <a:gd name="T4" fmla="*/ 0 w 11"/>
                    <a:gd name="T5" fmla="*/ 8 h 12"/>
                  </a:gdLst>
                  <a:ahLst/>
                  <a:cxnLst>
                    <a:cxn ang="0">
                      <a:pos x="T0" y="T1"/>
                    </a:cxn>
                    <a:cxn ang="0">
                      <a:pos x="T2" y="T3"/>
                    </a:cxn>
                    <a:cxn ang="0">
                      <a:pos x="T4" y="T5"/>
                    </a:cxn>
                  </a:cxnLst>
                  <a:rect l="0" t="0" r="r" b="b"/>
                  <a:pathLst>
                    <a:path w="11" h="12">
                      <a:moveTo>
                        <a:pt x="6" y="12"/>
                      </a:moveTo>
                      <a:lnTo>
                        <a:pt x="11"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9" name="Freeform 4463">
                  <a:extLst>
                    <a:ext uri="{FF2B5EF4-FFF2-40B4-BE49-F238E27FC236}">
                      <a16:creationId xmlns:a16="http://schemas.microsoft.com/office/drawing/2014/main" id="{A0F997CD-81A1-40AD-B94D-29E1128F05A9}"/>
                    </a:ext>
                  </a:extLst>
                </p:cNvPr>
                <p:cNvSpPr>
                  <a:spLocks/>
                </p:cNvSpPr>
                <p:nvPr/>
              </p:nvSpPr>
              <p:spPr bwMode="auto">
                <a:xfrm>
                  <a:off x="5032" y="2193"/>
                  <a:ext cx="12" cy="12"/>
                </a:xfrm>
                <a:custGeom>
                  <a:avLst/>
                  <a:gdLst>
                    <a:gd name="T0" fmla="*/ 5 w 12"/>
                    <a:gd name="T1" fmla="*/ 12 h 12"/>
                    <a:gd name="T2" fmla="*/ 12 w 12"/>
                    <a:gd name="T3" fmla="*/ 0 h 12"/>
                    <a:gd name="T4" fmla="*/ 0 w 12"/>
                    <a:gd name="T5" fmla="*/ 7 h 12"/>
                  </a:gdLst>
                  <a:ahLst/>
                  <a:cxnLst>
                    <a:cxn ang="0">
                      <a:pos x="T0" y="T1"/>
                    </a:cxn>
                    <a:cxn ang="0">
                      <a:pos x="T2" y="T3"/>
                    </a:cxn>
                    <a:cxn ang="0">
                      <a:pos x="T4" y="T5"/>
                    </a:cxn>
                  </a:cxnLst>
                  <a:rect l="0" t="0" r="r" b="b"/>
                  <a:pathLst>
                    <a:path w="12" h="12">
                      <a:moveTo>
                        <a:pt x="5" y="12"/>
                      </a:moveTo>
                      <a:lnTo>
                        <a:pt x="12"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0" name="Freeform 4464">
                  <a:extLst>
                    <a:ext uri="{FF2B5EF4-FFF2-40B4-BE49-F238E27FC236}">
                      <a16:creationId xmlns:a16="http://schemas.microsoft.com/office/drawing/2014/main" id="{09E09B32-A3CD-422E-A586-DB14216F37CD}"/>
                    </a:ext>
                  </a:extLst>
                </p:cNvPr>
                <p:cNvSpPr>
                  <a:spLocks/>
                </p:cNvSpPr>
                <p:nvPr/>
              </p:nvSpPr>
              <p:spPr bwMode="auto">
                <a:xfrm>
                  <a:off x="5035" y="2222"/>
                  <a:ext cx="9" cy="8"/>
                </a:xfrm>
                <a:custGeom>
                  <a:avLst/>
                  <a:gdLst>
                    <a:gd name="T0" fmla="*/ 3 w 9"/>
                    <a:gd name="T1" fmla="*/ 8 h 8"/>
                    <a:gd name="T2" fmla="*/ 9 w 9"/>
                    <a:gd name="T3" fmla="*/ 0 h 8"/>
                    <a:gd name="T4" fmla="*/ 0 w 9"/>
                    <a:gd name="T5" fmla="*/ 4 h 8"/>
                  </a:gdLst>
                  <a:ahLst/>
                  <a:cxnLst>
                    <a:cxn ang="0">
                      <a:pos x="T0" y="T1"/>
                    </a:cxn>
                    <a:cxn ang="0">
                      <a:pos x="T2" y="T3"/>
                    </a:cxn>
                    <a:cxn ang="0">
                      <a:pos x="T4" y="T5"/>
                    </a:cxn>
                  </a:cxnLst>
                  <a:rect l="0" t="0" r="r" b="b"/>
                  <a:pathLst>
                    <a:path w="9" h="8">
                      <a:moveTo>
                        <a:pt x="3" y="8"/>
                      </a:moveTo>
                      <a:lnTo>
                        <a:pt x="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1" name="Freeform 4465">
                  <a:extLst>
                    <a:ext uri="{FF2B5EF4-FFF2-40B4-BE49-F238E27FC236}">
                      <a16:creationId xmlns:a16="http://schemas.microsoft.com/office/drawing/2014/main" id="{0E77FE99-8C97-4E30-89C3-94AA6EACD05F}"/>
                    </a:ext>
                  </a:extLst>
                </p:cNvPr>
                <p:cNvSpPr>
                  <a:spLocks/>
                </p:cNvSpPr>
                <p:nvPr/>
              </p:nvSpPr>
              <p:spPr bwMode="auto">
                <a:xfrm>
                  <a:off x="5036" y="2250"/>
                  <a:ext cx="8" cy="9"/>
                </a:xfrm>
                <a:custGeom>
                  <a:avLst/>
                  <a:gdLst>
                    <a:gd name="T0" fmla="*/ 3 w 8"/>
                    <a:gd name="T1" fmla="*/ 9 h 9"/>
                    <a:gd name="T2" fmla="*/ 8 w 8"/>
                    <a:gd name="T3" fmla="*/ 0 h 9"/>
                    <a:gd name="T4" fmla="*/ 0 w 8"/>
                    <a:gd name="T5" fmla="*/ 5 h 9"/>
                  </a:gdLst>
                  <a:ahLst/>
                  <a:cxnLst>
                    <a:cxn ang="0">
                      <a:pos x="T0" y="T1"/>
                    </a:cxn>
                    <a:cxn ang="0">
                      <a:pos x="T2" y="T3"/>
                    </a:cxn>
                    <a:cxn ang="0">
                      <a:pos x="T4" y="T5"/>
                    </a:cxn>
                  </a:cxnLst>
                  <a:rect l="0" t="0" r="r" b="b"/>
                  <a:pathLst>
                    <a:path w="8" h="9">
                      <a:moveTo>
                        <a:pt x="3" y="9"/>
                      </a:moveTo>
                      <a:lnTo>
                        <a:pt x="8"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2" name="Freeform 4466">
                  <a:extLst>
                    <a:ext uri="{FF2B5EF4-FFF2-40B4-BE49-F238E27FC236}">
                      <a16:creationId xmlns:a16="http://schemas.microsoft.com/office/drawing/2014/main" id="{136F57B6-4D42-44B9-AAC0-32C45D2DAE77}"/>
                    </a:ext>
                  </a:extLst>
                </p:cNvPr>
                <p:cNvSpPr>
                  <a:spLocks/>
                </p:cNvSpPr>
                <p:nvPr/>
              </p:nvSpPr>
              <p:spPr bwMode="auto">
                <a:xfrm>
                  <a:off x="5038" y="2279"/>
                  <a:ext cx="6" cy="7"/>
                </a:xfrm>
                <a:custGeom>
                  <a:avLst/>
                  <a:gdLst>
                    <a:gd name="T0" fmla="*/ 3 w 6"/>
                    <a:gd name="T1" fmla="*/ 7 h 7"/>
                    <a:gd name="T2" fmla="*/ 6 w 6"/>
                    <a:gd name="T3" fmla="*/ 0 h 7"/>
                    <a:gd name="T4" fmla="*/ 0 w 6"/>
                    <a:gd name="T5" fmla="*/ 5 h 7"/>
                  </a:gdLst>
                  <a:ahLst/>
                  <a:cxnLst>
                    <a:cxn ang="0">
                      <a:pos x="T0" y="T1"/>
                    </a:cxn>
                    <a:cxn ang="0">
                      <a:pos x="T2" y="T3"/>
                    </a:cxn>
                    <a:cxn ang="0">
                      <a:pos x="T4" y="T5"/>
                    </a:cxn>
                  </a:cxnLst>
                  <a:rect l="0" t="0" r="r" b="b"/>
                  <a:pathLst>
                    <a:path w="6" h="7">
                      <a:moveTo>
                        <a:pt x="3" y="7"/>
                      </a:moveTo>
                      <a:lnTo>
                        <a:pt x="6"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3" name="Freeform 4467">
                  <a:extLst>
                    <a:ext uri="{FF2B5EF4-FFF2-40B4-BE49-F238E27FC236}">
                      <a16:creationId xmlns:a16="http://schemas.microsoft.com/office/drawing/2014/main" id="{DCEE2BBF-2472-40E0-B365-E15BB700812E}"/>
                    </a:ext>
                  </a:extLst>
                </p:cNvPr>
                <p:cNvSpPr>
                  <a:spLocks/>
                </p:cNvSpPr>
                <p:nvPr/>
              </p:nvSpPr>
              <p:spPr bwMode="auto">
                <a:xfrm>
                  <a:off x="5038" y="2308"/>
                  <a:ext cx="6" cy="6"/>
                </a:xfrm>
                <a:custGeom>
                  <a:avLst/>
                  <a:gdLst>
                    <a:gd name="T0" fmla="*/ 2 w 6"/>
                    <a:gd name="T1" fmla="*/ 6 h 6"/>
                    <a:gd name="T2" fmla="*/ 6 w 6"/>
                    <a:gd name="T3" fmla="*/ 0 h 6"/>
                    <a:gd name="T4" fmla="*/ 0 w 6"/>
                    <a:gd name="T5" fmla="*/ 3 h 6"/>
                  </a:gdLst>
                  <a:ahLst/>
                  <a:cxnLst>
                    <a:cxn ang="0">
                      <a:pos x="T0" y="T1"/>
                    </a:cxn>
                    <a:cxn ang="0">
                      <a:pos x="T2" y="T3"/>
                    </a:cxn>
                    <a:cxn ang="0">
                      <a:pos x="T4" y="T5"/>
                    </a:cxn>
                  </a:cxnLst>
                  <a:rect l="0" t="0" r="r" b="b"/>
                  <a:pathLst>
                    <a:path w="6" h="6">
                      <a:moveTo>
                        <a:pt x="2" y="6"/>
                      </a:moveTo>
                      <a:lnTo>
                        <a:pt x="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4" name="Freeform 4468">
                  <a:extLst>
                    <a:ext uri="{FF2B5EF4-FFF2-40B4-BE49-F238E27FC236}">
                      <a16:creationId xmlns:a16="http://schemas.microsoft.com/office/drawing/2014/main" id="{E76E4BE9-909F-4C23-9181-9A2F1B7BD82E}"/>
                    </a:ext>
                  </a:extLst>
                </p:cNvPr>
                <p:cNvSpPr>
                  <a:spLocks/>
                </p:cNvSpPr>
                <p:nvPr/>
              </p:nvSpPr>
              <p:spPr bwMode="auto">
                <a:xfrm>
                  <a:off x="5040" y="2337"/>
                  <a:ext cx="4" cy="3"/>
                </a:xfrm>
                <a:custGeom>
                  <a:avLst/>
                  <a:gdLst>
                    <a:gd name="T0" fmla="*/ 1 w 4"/>
                    <a:gd name="T1" fmla="*/ 3 h 3"/>
                    <a:gd name="T2" fmla="*/ 4 w 4"/>
                    <a:gd name="T3" fmla="*/ 0 h 3"/>
                    <a:gd name="T4" fmla="*/ 0 w 4"/>
                    <a:gd name="T5" fmla="*/ 1 h 3"/>
                  </a:gdLst>
                  <a:ahLst/>
                  <a:cxnLst>
                    <a:cxn ang="0">
                      <a:pos x="T0" y="T1"/>
                    </a:cxn>
                    <a:cxn ang="0">
                      <a:pos x="T2" y="T3"/>
                    </a:cxn>
                    <a:cxn ang="0">
                      <a:pos x="T4" y="T5"/>
                    </a:cxn>
                  </a:cxnLst>
                  <a:rect l="0" t="0" r="r" b="b"/>
                  <a:pathLst>
                    <a:path w="4" h="3">
                      <a:moveTo>
                        <a:pt x="1" y="3"/>
                      </a:moveTo>
                      <a:lnTo>
                        <a:pt x="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5" name="Freeform 4469">
                  <a:extLst>
                    <a:ext uri="{FF2B5EF4-FFF2-40B4-BE49-F238E27FC236}">
                      <a16:creationId xmlns:a16="http://schemas.microsoft.com/office/drawing/2014/main" id="{F7E4A38A-0717-4604-B219-52956C6C2BF3}"/>
                    </a:ext>
                  </a:extLst>
                </p:cNvPr>
                <p:cNvSpPr>
                  <a:spLocks/>
                </p:cNvSpPr>
                <p:nvPr/>
              </p:nvSpPr>
              <p:spPr bwMode="auto">
                <a:xfrm>
                  <a:off x="5039" y="2365"/>
                  <a:ext cx="5" cy="4"/>
                </a:xfrm>
                <a:custGeom>
                  <a:avLst/>
                  <a:gdLst>
                    <a:gd name="T0" fmla="*/ 1 w 5"/>
                    <a:gd name="T1" fmla="*/ 4 h 4"/>
                    <a:gd name="T2" fmla="*/ 5 w 5"/>
                    <a:gd name="T3" fmla="*/ 0 h 4"/>
                    <a:gd name="T4" fmla="*/ 0 w 5"/>
                    <a:gd name="T5" fmla="*/ 1 h 4"/>
                  </a:gdLst>
                  <a:ahLst/>
                  <a:cxnLst>
                    <a:cxn ang="0">
                      <a:pos x="T0" y="T1"/>
                    </a:cxn>
                    <a:cxn ang="0">
                      <a:pos x="T2" y="T3"/>
                    </a:cxn>
                    <a:cxn ang="0">
                      <a:pos x="T4" y="T5"/>
                    </a:cxn>
                  </a:cxnLst>
                  <a:rect l="0" t="0" r="r" b="b"/>
                  <a:pathLst>
                    <a:path w="5" h="4">
                      <a:moveTo>
                        <a:pt x="1" y="4"/>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6" name="Freeform 4470">
                  <a:extLst>
                    <a:ext uri="{FF2B5EF4-FFF2-40B4-BE49-F238E27FC236}">
                      <a16:creationId xmlns:a16="http://schemas.microsoft.com/office/drawing/2014/main" id="{57117DF7-5D4D-4CB1-B39D-2640C3092B00}"/>
                    </a:ext>
                  </a:extLst>
                </p:cNvPr>
                <p:cNvSpPr>
                  <a:spLocks/>
                </p:cNvSpPr>
                <p:nvPr/>
              </p:nvSpPr>
              <p:spPr bwMode="auto">
                <a:xfrm>
                  <a:off x="5038" y="2394"/>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7" name="Freeform 4471">
                  <a:extLst>
                    <a:ext uri="{FF2B5EF4-FFF2-40B4-BE49-F238E27FC236}">
                      <a16:creationId xmlns:a16="http://schemas.microsoft.com/office/drawing/2014/main" id="{90E8CE36-C31D-42D0-8F55-32852F86D55E}"/>
                    </a:ext>
                  </a:extLst>
                </p:cNvPr>
                <p:cNvSpPr>
                  <a:spLocks/>
                </p:cNvSpPr>
                <p:nvPr/>
              </p:nvSpPr>
              <p:spPr bwMode="auto">
                <a:xfrm>
                  <a:off x="5039" y="2423"/>
                  <a:ext cx="5" cy="7"/>
                </a:xfrm>
                <a:custGeom>
                  <a:avLst/>
                  <a:gdLst>
                    <a:gd name="T0" fmla="*/ 2 w 5"/>
                    <a:gd name="T1" fmla="*/ 7 h 7"/>
                    <a:gd name="T2" fmla="*/ 5 w 5"/>
                    <a:gd name="T3" fmla="*/ 0 h 7"/>
                    <a:gd name="T4" fmla="*/ 0 w 5"/>
                    <a:gd name="T5" fmla="*/ 5 h 7"/>
                  </a:gdLst>
                  <a:ahLst/>
                  <a:cxnLst>
                    <a:cxn ang="0">
                      <a:pos x="T0" y="T1"/>
                    </a:cxn>
                    <a:cxn ang="0">
                      <a:pos x="T2" y="T3"/>
                    </a:cxn>
                    <a:cxn ang="0">
                      <a:pos x="T4" y="T5"/>
                    </a:cxn>
                  </a:cxnLst>
                  <a:rect l="0" t="0" r="r" b="b"/>
                  <a:pathLst>
                    <a:path w="5" h="7">
                      <a:moveTo>
                        <a:pt x="2" y="7"/>
                      </a:moveTo>
                      <a:lnTo>
                        <a:pt x="5"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8" name="Freeform 4472">
                  <a:extLst>
                    <a:ext uri="{FF2B5EF4-FFF2-40B4-BE49-F238E27FC236}">
                      <a16:creationId xmlns:a16="http://schemas.microsoft.com/office/drawing/2014/main" id="{1F4F31BC-3324-4505-974D-011F1948B04F}"/>
                    </a:ext>
                  </a:extLst>
                </p:cNvPr>
                <p:cNvSpPr>
                  <a:spLocks/>
                </p:cNvSpPr>
                <p:nvPr/>
              </p:nvSpPr>
              <p:spPr bwMode="auto">
                <a:xfrm>
                  <a:off x="5041" y="2452"/>
                  <a:ext cx="3" cy="3"/>
                </a:xfrm>
                <a:custGeom>
                  <a:avLst/>
                  <a:gdLst>
                    <a:gd name="T0" fmla="*/ 2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2"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9" name="Freeform 4473">
                  <a:extLst>
                    <a:ext uri="{FF2B5EF4-FFF2-40B4-BE49-F238E27FC236}">
                      <a16:creationId xmlns:a16="http://schemas.microsoft.com/office/drawing/2014/main" id="{51F7F4BC-FF68-4509-96C8-70ED34D98AD2}"/>
                    </a:ext>
                  </a:extLst>
                </p:cNvPr>
                <p:cNvSpPr>
                  <a:spLocks/>
                </p:cNvSpPr>
                <p:nvPr/>
              </p:nvSpPr>
              <p:spPr bwMode="auto">
                <a:xfrm>
                  <a:off x="5044" y="2480"/>
                  <a:ext cx="2" cy="3"/>
                </a:xfrm>
                <a:custGeom>
                  <a:avLst/>
                  <a:gdLst>
                    <a:gd name="T0" fmla="*/ 2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2"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0" name="Freeform 4474">
                  <a:extLst>
                    <a:ext uri="{FF2B5EF4-FFF2-40B4-BE49-F238E27FC236}">
                      <a16:creationId xmlns:a16="http://schemas.microsoft.com/office/drawing/2014/main" id="{6E3A04D2-34A9-4F20-B318-0B6E864FE56E}"/>
                    </a:ext>
                  </a:extLst>
                </p:cNvPr>
                <p:cNvSpPr>
                  <a:spLocks/>
                </p:cNvSpPr>
                <p:nvPr/>
              </p:nvSpPr>
              <p:spPr bwMode="auto">
                <a:xfrm>
                  <a:off x="5044" y="2509"/>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1" name="Freeform 4475">
                  <a:extLst>
                    <a:ext uri="{FF2B5EF4-FFF2-40B4-BE49-F238E27FC236}">
                      <a16:creationId xmlns:a16="http://schemas.microsoft.com/office/drawing/2014/main" id="{DB9E6C82-356C-4BA0-9D66-38EE8B7F5B01}"/>
                    </a:ext>
                  </a:extLst>
                </p:cNvPr>
                <p:cNvSpPr>
                  <a:spLocks/>
                </p:cNvSpPr>
                <p:nvPr/>
              </p:nvSpPr>
              <p:spPr bwMode="auto">
                <a:xfrm>
                  <a:off x="5044" y="2538"/>
                  <a:ext cx="7" cy="8"/>
                </a:xfrm>
                <a:custGeom>
                  <a:avLst/>
                  <a:gdLst>
                    <a:gd name="T0" fmla="*/ 7 w 7"/>
                    <a:gd name="T1" fmla="*/ 6 h 8"/>
                    <a:gd name="T2" fmla="*/ 0 w 7"/>
                    <a:gd name="T3" fmla="*/ 0 h 8"/>
                    <a:gd name="T4" fmla="*/ 3 w 7"/>
                    <a:gd name="T5" fmla="*/ 8 h 8"/>
                  </a:gdLst>
                  <a:ahLst/>
                  <a:cxnLst>
                    <a:cxn ang="0">
                      <a:pos x="T0" y="T1"/>
                    </a:cxn>
                    <a:cxn ang="0">
                      <a:pos x="T2" y="T3"/>
                    </a:cxn>
                    <a:cxn ang="0">
                      <a:pos x="T4" y="T5"/>
                    </a:cxn>
                  </a:cxnLst>
                  <a:rect l="0" t="0" r="r" b="b"/>
                  <a:pathLst>
                    <a:path w="7" h="8">
                      <a:moveTo>
                        <a:pt x="7" y="6"/>
                      </a:moveTo>
                      <a:lnTo>
                        <a:pt x="0" y="0"/>
                      </a:lnTo>
                      <a:lnTo>
                        <a:pt x="3"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2" name="Freeform 4476">
                  <a:extLst>
                    <a:ext uri="{FF2B5EF4-FFF2-40B4-BE49-F238E27FC236}">
                      <a16:creationId xmlns:a16="http://schemas.microsoft.com/office/drawing/2014/main" id="{BA98AA94-3810-4AD2-A2AB-E5D3BD72D5A3}"/>
                    </a:ext>
                  </a:extLst>
                </p:cNvPr>
                <p:cNvSpPr>
                  <a:spLocks/>
                </p:cNvSpPr>
                <p:nvPr/>
              </p:nvSpPr>
              <p:spPr bwMode="auto">
                <a:xfrm>
                  <a:off x="5044" y="2567"/>
                  <a:ext cx="7" cy="7"/>
                </a:xfrm>
                <a:custGeom>
                  <a:avLst/>
                  <a:gdLst>
                    <a:gd name="T0" fmla="*/ 7 w 7"/>
                    <a:gd name="T1" fmla="*/ 4 h 7"/>
                    <a:gd name="T2" fmla="*/ 0 w 7"/>
                    <a:gd name="T3" fmla="*/ 0 h 7"/>
                    <a:gd name="T4" fmla="*/ 4 w 7"/>
                    <a:gd name="T5" fmla="*/ 7 h 7"/>
                  </a:gdLst>
                  <a:ahLst/>
                  <a:cxnLst>
                    <a:cxn ang="0">
                      <a:pos x="T0" y="T1"/>
                    </a:cxn>
                    <a:cxn ang="0">
                      <a:pos x="T2" y="T3"/>
                    </a:cxn>
                    <a:cxn ang="0">
                      <a:pos x="T4" y="T5"/>
                    </a:cxn>
                  </a:cxnLst>
                  <a:rect l="0" t="0" r="r" b="b"/>
                  <a:pathLst>
                    <a:path w="7" h="7">
                      <a:moveTo>
                        <a:pt x="7" y="4"/>
                      </a:moveTo>
                      <a:lnTo>
                        <a:pt x="0" y="0"/>
                      </a:lnTo>
                      <a:lnTo>
                        <a:pt x="4"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3" name="Freeform 4477">
                  <a:extLst>
                    <a:ext uri="{FF2B5EF4-FFF2-40B4-BE49-F238E27FC236}">
                      <a16:creationId xmlns:a16="http://schemas.microsoft.com/office/drawing/2014/main" id="{88918F7E-DCF1-4D8A-BF86-531F5EDCB4E1}"/>
                    </a:ext>
                  </a:extLst>
                </p:cNvPr>
                <p:cNvSpPr>
                  <a:spLocks/>
                </p:cNvSpPr>
                <p:nvPr/>
              </p:nvSpPr>
              <p:spPr bwMode="auto">
                <a:xfrm>
                  <a:off x="5044" y="2595"/>
                  <a:ext cx="5" cy="5"/>
                </a:xfrm>
                <a:custGeom>
                  <a:avLst/>
                  <a:gdLst>
                    <a:gd name="T0" fmla="*/ 5 w 5"/>
                    <a:gd name="T1" fmla="*/ 3 h 5"/>
                    <a:gd name="T2" fmla="*/ 0 w 5"/>
                    <a:gd name="T3" fmla="*/ 0 h 5"/>
                    <a:gd name="T4" fmla="*/ 3 w 5"/>
                    <a:gd name="T5" fmla="*/ 5 h 5"/>
                  </a:gdLst>
                  <a:ahLst/>
                  <a:cxnLst>
                    <a:cxn ang="0">
                      <a:pos x="T0" y="T1"/>
                    </a:cxn>
                    <a:cxn ang="0">
                      <a:pos x="T2" y="T3"/>
                    </a:cxn>
                    <a:cxn ang="0">
                      <a:pos x="T4" y="T5"/>
                    </a:cxn>
                  </a:cxnLst>
                  <a:rect l="0" t="0" r="r" b="b"/>
                  <a:pathLst>
                    <a:path w="5" h="5">
                      <a:moveTo>
                        <a:pt x="5" y="3"/>
                      </a:moveTo>
                      <a:lnTo>
                        <a:pt x="0" y="0"/>
                      </a:lnTo>
                      <a:lnTo>
                        <a:pt x="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4" name="Freeform 4478">
                  <a:extLst>
                    <a:ext uri="{FF2B5EF4-FFF2-40B4-BE49-F238E27FC236}">
                      <a16:creationId xmlns:a16="http://schemas.microsoft.com/office/drawing/2014/main" id="{A4D27A0F-3EE6-4DDD-BEEF-D2D5F430637C}"/>
                    </a:ext>
                  </a:extLst>
                </p:cNvPr>
                <p:cNvSpPr>
                  <a:spLocks/>
                </p:cNvSpPr>
                <p:nvPr/>
              </p:nvSpPr>
              <p:spPr bwMode="auto">
                <a:xfrm>
                  <a:off x="5072" y="1700"/>
                  <a:ext cx="2" cy="5"/>
                </a:xfrm>
                <a:custGeom>
                  <a:avLst/>
                  <a:gdLst>
                    <a:gd name="T0" fmla="*/ 0 w 2"/>
                    <a:gd name="T1" fmla="*/ 0 h 5"/>
                    <a:gd name="T2" fmla="*/ 1 w 2"/>
                    <a:gd name="T3" fmla="*/ 5 h 5"/>
                    <a:gd name="T4" fmla="*/ 2 w 2"/>
                    <a:gd name="T5" fmla="*/ 1 h 5"/>
                  </a:gdLst>
                  <a:ahLst/>
                  <a:cxnLst>
                    <a:cxn ang="0">
                      <a:pos x="T0" y="T1"/>
                    </a:cxn>
                    <a:cxn ang="0">
                      <a:pos x="T2" y="T3"/>
                    </a:cxn>
                    <a:cxn ang="0">
                      <a:pos x="T4" y="T5"/>
                    </a:cxn>
                  </a:cxnLst>
                  <a:rect l="0" t="0" r="r" b="b"/>
                  <a:pathLst>
                    <a:path w="2" h="5">
                      <a:moveTo>
                        <a:pt x="0" y="0"/>
                      </a:moveTo>
                      <a:lnTo>
                        <a:pt x="1"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5" name="Freeform 4479">
                  <a:extLst>
                    <a:ext uri="{FF2B5EF4-FFF2-40B4-BE49-F238E27FC236}">
                      <a16:creationId xmlns:a16="http://schemas.microsoft.com/office/drawing/2014/main" id="{B62E2C9A-C39C-4FDF-86C5-281E70B736B4}"/>
                    </a:ext>
                  </a:extLst>
                </p:cNvPr>
                <p:cNvSpPr>
                  <a:spLocks/>
                </p:cNvSpPr>
                <p:nvPr/>
              </p:nvSpPr>
              <p:spPr bwMode="auto">
                <a:xfrm>
                  <a:off x="5073" y="1733"/>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6" name="Freeform 4480">
                  <a:extLst>
                    <a:ext uri="{FF2B5EF4-FFF2-40B4-BE49-F238E27FC236}">
                      <a16:creationId xmlns:a16="http://schemas.microsoft.com/office/drawing/2014/main" id="{C7BF5840-2697-4685-B63D-1BF2C677FB74}"/>
                    </a:ext>
                  </a:extLst>
                </p:cNvPr>
                <p:cNvSpPr>
                  <a:spLocks/>
                </p:cNvSpPr>
                <p:nvPr/>
              </p:nvSpPr>
              <p:spPr bwMode="auto">
                <a:xfrm>
                  <a:off x="5073" y="1762"/>
                  <a:ext cx="5" cy="6"/>
                </a:xfrm>
                <a:custGeom>
                  <a:avLst/>
                  <a:gdLst>
                    <a:gd name="T0" fmla="*/ 5 w 5"/>
                    <a:gd name="T1" fmla="*/ 4 h 6"/>
                    <a:gd name="T2" fmla="*/ 0 w 5"/>
                    <a:gd name="T3" fmla="*/ 0 h 6"/>
                    <a:gd name="T4" fmla="*/ 2 w 5"/>
                    <a:gd name="T5" fmla="*/ 6 h 6"/>
                  </a:gdLst>
                  <a:ahLst/>
                  <a:cxnLst>
                    <a:cxn ang="0">
                      <a:pos x="T0" y="T1"/>
                    </a:cxn>
                    <a:cxn ang="0">
                      <a:pos x="T2" y="T3"/>
                    </a:cxn>
                    <a:cxn ang="0">
                      <a:pos x="T4" y="T5"/>
                    </a:cxn>
                  </a:cxnLst>
                  <a:rect l="0" t="0" r="r" b="b"/>
                  <a:pathLst>
                    <a:path w="5" h="6">
                      <a:moveTo>
                        <a:pt x="5" y="4"/>
                      </a:moveTo>
                      <a:lnTo>
                        <a:pt x="0" y="0"/>
                      </a:lnTo>
                      <a:lnTo>
                        <a:pt x="2"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7" name="Freeform 4481">
                  <a:extLst>
                    <a:ext uri="{FF2B5EF4-FFF2-40B4-BE49-F238E27FC236}">
                      <a16:creationId xmlns:a16="http://schemas.microsoft.com/office/drawing/2014/main" id="{49116A79-2D31-4C8D-BF63-FD4CBEEF7320}"/>
                    </a:ext>
                  </a:extLst>
                </p:cNvPr>
                <p:cNvSpPr>
                  <a:spLocks/>
                </p:cNvSpPr>
                <p:nvPr/>
              </p:nvSpPr>
              <p:spPr bwMode="auto">
                <a:xfrm>
                  <a:off x="5073" y="1791"/>
                  <a:ext cx="6" cy="10"/>
                </a:xfrm>
                <a:custGeom>
                  <a:avLst/>
                  <a:gdLst>
                    <a:gd name="T0" fmla="*/ 6 w 6"/>
                    <a:gd name="T1" fmla="*/ 8 h 10"/>
                    <a:gd name="T2" fmla="*/ 0 w 6"/>
                    <a:gd name="T3" fmla="*/ 0 h 10"/>
                    <a:gd name="T4" fmla="*/ 2 w 6"/>
                    <a:gd name="T5" fmla="*/ 10 h 10"/>
                  </a:gdLst>
                  <a:ahLst/>
                  <a:cxnLst>
                    <a:cxn ang="0">
                      <a:pos x="T0" y="T1"/>
                    </a:cxn>
                    <a:cxn ang="0">
                      <a:pos x="T2" y="T3"/>
                    </a:cxn>
                    <a:cxn ang="0">
                      <a:pos x="T4" y="T5"/>
                    </a:cxn>
                  </a:cxnLst>
                  <a:rect l="0" t="0" r="r" b="b"/>
                  <a:pathLst>
                    <a:path w="6" h="10">
                      <a:moveTo>
                        <a:pt x="6" y="8"/>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8" name="Freeform 4482">
                  <a:extLst>
                    <a:ext uri="{FF2B5EF4-FFF2-40B4-BE49-F238E27FC236}">
                      <a16:creationId xmlns:a16="http://schemas.microsoft.com/office/drawing/2014/main" id="{4054DD72-A1D1-49D1-A71A-9ECCE0ABC724}"/>
                    </a:ext>
                  </a:extLst>
                </p:cNvPr>
                <p:cNvSpPr>
                  <a:spLocks/>
                </p:cNvSpPr>
                <p:nvPr/>
              </p:nvSpPr>
              <p:spPr bwMode="auto">
                <a:xfrm>
                  <a:off x="5073" y="1820"/>
                  <a:ext cx="10" cy="15"/>
                </a:xfrm>
                <a:custGeom>
                  <a:avLst/>
                  <a:gdLst>
                    <a:gd name="T0" fmla="*/ 10 w 10"/>
                    <a:gd name="T1" fmla="*/ 11 h 15"/>
                    <a:gd name="T2" fmla="*/ 0 w 10"/>
                    <a:gd name="T3" fmla="*/ 0 h 15"/>
                    <a:gd name="T4" fmla="*/ 4 w 10"/>
                    <a:gd name="T5" fmla="*/ 15 h 15"/>
                  </a:gdLst>
                  <a:ahLst/>
                  <a:cxnLst>
                    <a:cxn ang="0">
                      <a:pos x="T0" y="T1"/>
                    </a:cxn>
                    <a:cxn ang="0">
                      <a:pos x="T2" y="T3"/>
                    </a:cxn>
                    <a:cxn ang="0">
                      <a:pos x="T4" y="T5"/>
                    </a:cxn>
                  </a:cxnLst>
                  <a:rect l="0" t="0" r="r" b="b"/>
                  <a:pathLst>
                    <a:path w="10" h="15">
                      <a:moveTo>
                        <a:pt x="10" y="11"/>
                      </a:moveTo>
                      <a:lnTo>
                        <a:pt x="0" y="0"/>
                      </a:lnTo>
                      <a:lnTo>
                        <a:pt x="4"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9" name="Freeform 4483">
                  <a:extLst>
                    <a:ext uri="{FF2B5EF4-FFF2-40B4-BE49-F238E27FC236}">
                      <a16:creationId xmlns:a16="http://schemas.microsoft.com/office/drawing/2014/main" id="{6057D803-D831-4A0B-83D2-BE7B147D5279}"/>
                    </a:ext>
                  </a:extLst>
                </p:cNvPr>
                <p:cNvSpPr>
                  <a:spLocks/>
                </p:cNvSpPr>
                <p:nvPr/>
              </p:nvSpPr>
              <p:spPr bwMode="auto">
                <a:xfrm>
                  <a:off x="5073" y="1848"/>
                  <a:ext cx="14" cy="22"/>
                </a:xfrm>
                <a:custGeom>
                  <a:avLst/>
                  <a:gdLst>
                    <a:gd name="T0" fmla="*/ 14 w 14"/>
                    <a:gd name="T1" fmla="*/ 18 h 22"/>
                    <a:gd name="T2" fmla="*/ 0 w 14"/>
                    <a:gd name="T3" fmla="*/ 0 h 22"/>
                    <a:gd name="T4" fmla="*/ 4 w 14"/>
                    <a:gd name="T5" fmla="*/ 22 h 22"/>
                  </a:gdLst>
                  <a:ahLst/>
                  <a:cxnLst>
                    <a:cxn ang="0">
                      <a:pos x="T0" y="T1"/>
                    </a:cxn>
                    <a:cxn ang="0">
                      <a:pos x="T2" y="T3"/>
                    </a:cxn>
                    <a:cxn ang="0">
                      <a:pos x="T4" y="T5"/>
                    </a:cxn>
                  </a:cxnLst>
                  <a:rect l="0" t="0" r="r" b="b"/>
                  <a:pathLst>
                    <a:path w="14" h="22">
                      <a:moveTo>
                        <a:pt x="14" y="18"/>
                      </a:moveTo>
                      <a:lnTo>
                        <a:pt x="0" y="0"/>
                      </a:lnTo>
                      <a:lnTo>
                        <a:pt x="4" y="2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0" name="Freeform 4484">
                  <a:extLst>
                    <a:ext uri="{FF2B5EF4-FFF2-40B4-BE49-F238E27FC236}">
                      <a16:creationId xmlns:a16="http://schemas.microsoft.com/office/drawing/2014/main" id="{61C55FCD-219E-4B32-9A32-39F840166E14}"/>
                    </a:ext>
                  </a:extLst>
                </p:cNvPr>
                <p:cNvSpPr>
                  <a:spLocks/>
                </p:cNvSpPr>
                <p:nvPr/>
              </p:nvSpPr>
              <p:spPr bwMode="auto">
                <a:xfrm>
                  <a:off x="5073" y="1877"/>
                  <a:ext cx="12" cy="21"/>
                </a:xfrm>
                <a:custGeom>
                  <a:avLst/>
                  <a:gdLst>
                    <a:gd name="T0" fmla="*/ 12 w 12"/>
                    <a:gd name="T1" fmla="*/ 18 h 21"/>
                    <a:gd name="T2" fmla="*/ 0 w 12"/>
                    <a:gd name="T3" fmla="*/ 0 h 21"/>
                    <a:gd name="T4" fmla="*/ 2 w 12"/>
                    <a:gd name="T5" fmla="*/ 21 h 21"/>
                  </a:gdLst>
                  <a:ahLst/>
                  <a:cxnLst>
                    <a:cxn ang="0">
                      <a:pos x="T0" y="T1"/>
                    </a:cxn>
                    <a:cxn ang="0">
                      <a:pos x="T2" y="T3"/>
                    </a:cxn>
                    <a:cxn ang="0">
                      <a:pos x="T4" y="T5"/>
                    </a:cxn>
                  </a:cxnLst>
                  <a:rect l="0" t="0" r="r" b="b"/>
                  <a:pathLst>
                    <a:path w="12" h="21">
                      <a:moveTo>
                        <a:pt x="12" y="18"/>
                      </a:moveTo>
                      <a:lnTo>
                        <a:pt x="0" y="0"/>
                      </a:lnTo>
                      <a:lnTo>
                        <a:pt x="2" y="2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1" name="Freeform 4485">
                  <a:extLst>
                    <a:ext uri="{FF2B5EF4-FFF2-40B4-BE49-F238E27FC236}">
                      <a16:creationId xmlns:a16="http://schemas.microsoft.com/office/drawing/2014/main" id="{D531B080-2AA2-4B2C-A435-A73FC0DE48F5}"/>
                    </a:ext>
                  </a:extLst>
                </p:cNvPr>
                <p:cNvSpPr>
                  <a:spLocks/>
                </p:cNvSpPr>
                <p:nvPr/>
              </p:nvSpPr>
              <p:spPr bwMode="auto">
                <a:xfrm>
                  <a:off x="5073" y="1906"/>
                  <a:ext cx="9" cy="18"/>
                </a:xfrm>
                <a:custGeom>
                  <a:avLst/>
                  <a:gdLst>
                    <a:gd name="T0" fmla="*/ 9 w 9"/>
                    <a:gd name="T1" fmla="*/ 15 h 18"/>
                    <a:gd name="T2" fmla="*/ 0 w 9"/>
                    <a:gd name="T3" fmla="*/ 0 h 18"/>
                    <a:gd name="T4" fmla="*/ 1 w 9"/>
                    <a:gd name="T5" fmla="*/ 18 h 18"/>
                  </a:gdLst>
                  <a:ahLst/>
                  <a:cxnLst>
                    <a:cxn ang="0">
                      <a:pos x="T0" y="T1"/>
                    </a:cxn>
                    <a:cxn ang="0">
                      <a:pos x="T2" y="T3"/>
                    </a:cxn>
                    <a:cxn ang="0">
                      <a:pos x="T4" y="T5"/>
                    </a:cxn>
                  </a:cxnLst>
                  <a:rect l="0" t="0" r="r" b="b"/>
                  <a:pathLst>
                    <a:path w="9" h="18">
                      <a:moveTo>
                        <a:pt x="9" y="15"/>
                      </a:moveTo>
                      <a:lnTo>
                        <a:pt x="0" y="0"/>
                      </a:lnTo>
                      <a:lnTo>
                        <a:pt x="1" y="1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2" name="Freeform 4486">
                  <a:extLst>
                    <a:ext uri="{FF2B5EF4-FFF2-40B4-BE49-F238E27FC236}">
                      <a16:creationId xmlns:a16="http://schemas.microsoft.com/office/drawing/2014/main" id="{7F983E5E-ED8A-4091-8214-B19E5F39B162}"/>
                    </a:ext>
                  </a:extLst>
                </p:cNvPr>
                <p:cNvSpPr>
                  <a:spLocks/>
                </p:cNvSpPr>
                <p:nvPr/>
              </p:nvSpPr>
              <p:spPr bwMode="auto">
                <a:xfrm>
                  <a:off x="5073" y="1935"/>
                  <a:ext cx="8" cy="13"/>
                </a:xfrm>
                <a:custGeom>
                  <a:avLst/>
                  <a:gdLst>
                    <a:gd name="T0" fmla="*/ 8 w 8"/>
                    <a:gd name="T1" fmla="*/ 11 h 13"/>
                    <a:gd name="T2" fmla="*/ 0 w 8"/>
                    <a:gd name="T3" fmla="*/ 0 h 13"/>
                    <a:gd name="T4" fmla="*/ 2 w 8"/>
                    <a:gd name="T5" fmla="*/ 13 h 13"/>
                  </a:gdLst>
                  <a:ahLst/>
                  <a:cxnLst>
                    <a:cxn ang="0">
                      <a:pos x="T0" y="T1"/>
                    </a:cxn>
                    <a:cxn ang="0">
                      <a:pos x="T2" y="T3"/>
                    </a:cxn>
                    <a:cxn ang="0">
                      <a:pos x="T4" y="T5"/>
                    </a:cxn>
                  </a:cxnLst>
                  <a:rect l="0" t="0" r="r" b="b"/>
                  <a:pathLst>
                    <a:path w="8" h="13">
                      <a:moveTo>
                        <a:pt x="8" y="11"/>
                      </a:moveTo>
                      <a:lnTo>
                        <a:pt x="0" y="0"/>
                      </a:lnTo>
                      <a:lnTo>
                        <a:pt x="2"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3" name="Freeform 4487">
                  <a:extLst>
                    <a:ext uri="{FF2B5EF4-FFF2-40B4-BE49-F238E27FC236}">
                      <a16:creationId xmlns:a16="http://schemas.microsoft.com/office/drawing/2014/main" id="{A4F2C446-CC0B-411C-899C-9AEB7F41A173}"/>
                    </a:ext>
                  </a:extLst>
                </p:cNvPr>
                <p:cNvSpPr>
                  <a:spLocks/>
                </p:cNvSpPr>
                <p:nvPr/>
              </p:nvSpPr>
              <p:spPr bwMode="auto">
                <a:xfrm>
                  <a:off x="5073" y="1963"/>
                  <a:ext cx="6" cy="10"/>
                </a:xfrm>
                <a:custGeom>
                  <a:avLst/>
                  <a:gdLst>
                    <a:gd name="T0" fmla="*/ 6 w 6"/>
                    <a:gd name="T1" fmla="*/ 7 h 10"/>
                    <a:gd name="T2" fmla="*/ 0 w 6"/>
                    <a:gd name="T3" fmla="*/ 0 h 10"/>
                    <a:gd name="T4" fmla="*/ 2 w 6"/>
                    <a:gd name="T5" fmla="*/ 10 h 10"/>
                  </a:gdLst>
                  <a:ahLst/>
                  <a:cxnLst>
                    <a:cxn ang="0">
                      <a:pos x="T0" y="T1"/>
                    </a:cxn>
                    <a:cxn ang="0">
                      <a:pos x="T2" y="T3"/>
                    </a:cxn>
                    <a:cxn ang="0">
                      <a:pos x="T4" y="T5"/>
                    </a:cxn>
                  </a:cxnLst>
                  <a:rect l="0" t="0" r="r" b="b"/>
                  <a:pathLst>
                    <a:path w="6" h="10">
                      <a:moveTo>
                        <a:pt x="6" y="7"/>
                      </a:moveTo>
                      <a:lnTo>
                        <a:pt x="0" y="0"/>
                      </a:lnTo>
                      <a:lnTo>
                        <a:pt x="2"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4" name="Freeform 4488">
                  <a:extLst>
                    <a:ext uri="{FF2B5EF4-FFF2-40B4-BE49-F238E27FC236}">
                      <a16:creationId xmlns:a16="http://schemas.microsoft.com/office/drawing/2014/main" id="{BDA809E9-CB98-4382-9681-C56103859542}"/>
                    </a:ext>
                  </a:extLst>
                </p:cNvPr>
                <p:cNvSpPr>
                  <a:spLocks/>
                </p:cNvSpPr>
                <p:nvPr/>
              </p:nvSpPr>
              <p:spPr bwMode="auto">
                <a:xfrm>
                  <a:off x="5072" y="1992"/>
                  <a:ext cx="3" cy="5"/>
                </a:xfrm>
                <a:custGeom>
                  <a:avLst/>
                  <a:gdLst>
                    <a:gd name="T0" fmla="*/ 3 w 3"/>
                    <a:gd name="T1" fmla="*/ 5 h 5"/>
                    <a:gd name="T2" fmla="*/ 1 w 3"/>
                    <a:gd name="T3" fmla="*/ 0 h 5"/>
                    <a:gd name="T4" fmla="*/ 0 w 3"/>
                    <a:gd name="T5" fmla="*/ 5 h 5"/>
                  </a:gdLst>
                  <a:ahLst/>
                  <a:cxnLst>
                    <a:cxn ang="0">
                      <a:pos x="T0" y="T1"/>
                    </a:cxn>
                    <a:cxn ang="0">
                      <a:pos x="T2" y="T3"/>
                    </a:cxn>
                    <a:cxn ang="0">
                      <a:pos x="T4" y="T5"/>
                    </a:cxn>
                  </a:cxnLst>
                  <a:rect l="0" t="0" r="r" b="b"/>
                  <a:pathLst>
                    <a:path w="3" h="5">
                      <a:moveTo>
                        <a:pt x="3"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5" name="Freeform 4489">
                  <a:extLst>
                    <a:ext uri="{FF2B5EF4-FFF2-40B4-BE49-F238E27FC236}">
                      <a16:creationId xmlns:a16="http://schemas.microsoft.com/office/drawing/2014/main" id="{2D9BC6C5-4283-4E79-9873-6D7BD25F3627}"/>
                    </a:ext>
                  </a:extLst>
                </p:cNvPr>
                <p:cNvSpPr>
                  <a:spLocks/>
                </p:cNvSpPr>
                <p:nvPr/>
              </p:nvSpPr>
              <p:spPr bwMode="auto">
                <a:xfrm>
                  <a:off x="5072" y="2021"/>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6" name="Freeform 4490">
                  <a:extLst>
                    <a:ext uri="{FF2B5EF4-FFF2-40B4-BE49-F238E27FC236}">
                      <a16:creationId xmlns:a16="http://schemas.microsoft.com/office/drawing/2014/main" id="{543AFD09-BC7B-4AF3-B1AB-E41A4BA6031F}"/>
                    </a:ext>
                  </a:extLst>
                </p:cNvPr>
                <p:cNvSpPr>
                  <a:spLocks/>
                </p:cNvSpPr>
                <p:nvPr/>
              </p:nvSpPr>
              <p:spPr bwMode="auto">
                <a:xfrm>
                  <a:off x="5072" y="2049"/>
                  <a:ext cx="1" cy="1"/>
                </a:xfrm>
                <a:custGeom>
                  <a:avLst/>
                  <a:gdLst>
                    <a:gd name="T0" fmla="*/ 0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0" y="0"/>
                      </a:moveTo>
                      <a:lnTo>
                        <a:pt x="1"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7" name="Freeform 4491">
                  <a:extLst>
                    <a:ext uri="{FF2B5EF4-FFF2-40B4-BE49-F238E27FC236}">
                      <a16:creationId xmlns:a16="http://schemas.microsoft.com/office/drawing/2014/main" id="{CD4C9EF1-032F-4672-A6EA-56EE163CD2AB}"/>
                    </a:ext>
                  </a:extLst>
                </p:cNvPr>
                <p:cNvSpPr>
                  <a:spLocks/>
                </p:cNvSpPr>
                <p:nvPr/>
              </p:nvSpPr>
              <p:spPr bwMode="auto">
                <a:xfrm>
                  <a:off x="5069" y="2078"/>
                  <a:ext cx="4" cy="6"/>
                </a:xfrm>
                <a:custGeom>
                  <a:avLst/>
                  <a:gdLst>
                    <a:gd name="T0" fmla="*/ 3 w 4"/>
                    <a:gd name="T1" fmla="*/ 6 h 6"/>
                    <a:gd name="T2" fmla="*/ 4 w 4"/>
                    <a:gd name="T3" fmla="*/ 0 h 6"/>
                    <a:gd name="T4" fmla="*/ 0 w 4"/>
                    <a:gd name="T5" fmla="*/ 5 h 6"/>
                  </a:gdLst>
                  <a:ahLst/>
                  <a:cxnLst>
                    <a:cxn ang="0">
                      <a:pos x="T0" y="T1"/>
                    </a:cxn>
                    <a:cxn ang="0">
                      <a:pos x="T2" y="T3"/>
                    </a:cxn>
                    <a:cxn ang="0">
                      <a:pos x="T4" y="T5"/>
                    </a:cxn>
                  </a:cxnLst>
                  <a:rect l="0" t="0" r="r" b="b"/>
                  <a:pathLst>
                    <a:path w="4" h="6">
                      <a:moveTo>
                        <a:pt x="3" y="6"/>
                      </a:moveTo>
                      <a:lnTo>
                        <a:pt x="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8" name="Freeform 4492">
                  <a:extLst>
                    <a:ext uri="{FF2B5EF4-FFF2-40B4-BE49-F238E27FC236}">
                      <a16:creationId xmlns:a16="http://schemas.microsoft.com/office/drawing/2014/main" id="{33FB81EA-0C9F-4E34-8144-38044E14B0C1}"/>
                    </a:ext>
                  </a:extLst>
                </p:cNvPr>
                <p:cNvSpPr>
                  <a:spLocks/>
                </p:cNvSpPr>
                <p:nvPr/>
              </p:nvSpPr>
              <p:spPr bwMode="auto">
                <a:xfrm>
                  <a:off x="5065" y="2107"/>
                  <a:ext cx="8" cy="9"/>
                </a:xfrm>
                <a:custGeom>
                  <a:avLst/>
                  <a:gdLst>
                    <a:gd name="T0" fmla="*/ 4 w 8"/>
                    <a:gd name="T1" fmla="*/ 9 h 9"/>
                    <a:gd name="T2" fmla="*/ 8 w 8"/>
                    <a:gd name="T3" fmla="*/ 0 h 9"/>
                    <a:gd name="T4" fmla="*/ 0 w 8"/>
                    <a:gd name="T5" fmla="*/ 6 h 9"/>
                  </a:gdLst>
                  <a:ahLst/>
                  <a:cxnLst>
                    <a:cxn ang="0">
                      <a:pos x="T0" y="T1"/>
                    </a:cxn>
                    <a:cxn ang="0">
                      <a:pos x="T2" y="T3"/>
                    </a:cxn>
                    <a:cxn ang="0">
                      <a:pos x="T4" y="T5"/>
                    </a:cxn>
                  </a:cxnLst>
                  <a:rect l="0" t="0" r="r" b="b"/>
                  <a:pathLst>
                    <a:path w="8" h="9">
                      <a:moveTo>
                        <a:pt x="4" y="9"/>
                      </a:moveTo>
                      <a:lnTo>
                        <a:pt x="8"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9" name="Freeform 4493">
                  <a:extLst>
                    <a:ext uri="{FF2B5EF4-FFF2-40B4-BE49-F238E27FC236}">
                      <a16:creationId xmlns:a16="http://schemas.microsoft.com/office/drawing/2014/main" id="{2D865659-211E-4429-89AF-7D1F2C75E0E9}"/>
                    </a:ext>
                  </a:extLst>
                </p:cNvPr>
                <p:cNvSpPr>
                  <a:spLocks/>
                </p:cNvSpPr>
                <p:nvPr/>
              </p:nvSpPr>
              <p:spPr bwMode="auto">
                <a:xfrm>
                  <a:off x="5061" y="2136"/>
                  <a:ext cx="12" cy="12"/>
                </a:xfrm>
                <a:custGeom>
                  <a:avLst/>
                  <a:gdLst>
                    <a:gd name="T0" fmla="*/ 5 w 12"/>
                    <a:gd name="T1" fmla="*/ 12 h 12"/>
                    <a:gd name="T2" fmla="*/ 12 w 12"/>
                    <a:gd name="T3" fmla="*/ 0 h 12"/>
                    <a:gd name="T4" fmla="*/ 0 w 12"/>
                    <a:gd name="T5" fmla="*/ 7 h 12"/>
                  </a:gdLst>
                  <a:ahLst/>
                  <a:cxnLst>
                    <a:cxn ang="0">
                      <a:pos x="T0" y="T1"/>
                    </a:cxn>
                    <a:cxn ang="0">
                      <a:pos x="T2" y="T3"/>
                    </a:cxn>
                    <a:cxn ang="0">
                      <a:pos x="T4" y="T5"/>
                    </a:cxn>
                  </a:cxnLst>
                  <a:rect l="0" t="0" r="r" b="b"/>
                  <a:pathLst>
                    <a:path w="12" h="12">
                      <a:moveTo>
                        <a:pt x="5" y="12"/>
                      </a:moveTo>
                      <a:lnTo>
                        <a:pt x="12"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0" name="Freeform 4494">
                  <a:extLst>
                    <a:ext uri="{FF2B5EF4-FFF2-40B4-BE49-F238E27FC236}">
                      <a16:creationId xmlns:a16="http://schemas.microsoft.com/office/drawing/2014/main" id="{BB580CC0-FBD9-4C2A-B086-9889037C2738}"/>
                    </a:ext>
                  </a:extLst>
                </p:cNvPr>
                <p:cNvSpPr>
                  <a:spLocks/>
                </p:cNvSpPr>
                <p:nvPr/>
              </p:nvSpPr>
              <p:spPr bwMode="auto">
                <a:xfrm>
                  <a:off x="5060" y="2164"/>
                  <a:ext cx="13" cy="11"/>
                </a:xfrm>
                <a:custGeom>
                  <a:avLst/>
                  <a:gdLst>
                    <a:gd name="T0" fmla="*/ 4 w 13"/>
                    <a:gd name="T1" fmla="*/ 11 h 11"/>
                    <a:gd name="T2" fmla="*/ 13 w 13"/>
                    <a:gd name="T3" fmla="*/ 0 h 11"/>
                    <a:gd name="T4" fmla="*/ 0 w 13"/>
                    <a:gd name="T5" fmla="*/ 6 h 11"/>
                  </a:gdLst>
                  <a:ahLst/>
                  <a:cxnLst>
                    <a:cxn ang="0">
                      <a:pos x="T0" y="T1"/>
                    </a:cxn>
                    <a:cxn ang="0">
                      <a:pos x="T2" y="T3"/>
                    </a:cxn>
                    <a:cxn ang="0">
                      <a:pos x="T4" y="T5"/>
                    </a:cxn>
                  </a:cxnLst>
                  <a:rect l="0" t="0" r="r" b="b"/>
                  <a:pathLst>
                    <a:path w="13" h="11">
                      <a:moveTo>
                        <a:pt x="4" y="11"/>
                      </a:moveTo>
                      <a:lnTo>
                        <a:pt x="1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1" name="Freeform 4495">
                  <a:extLst>
                    <a:ext uri="{FF2B5EF4-FFF2-40B4-BE49-F238E27FC236}">
                      <a16:creationId xmlns:a16="http://schemas.microsoft.com/office/drawing/2014/main" id="{ABF5BC71-919B-4C65-A9D4-8FC078436760}"/>
                    </a:ext>
                  </a:extLst>
                </p:cNvPr>
                <p:cNvSpPr>
                  <a:spLocks/>
                </p:cNvSpPr>
                <p:nvPr/>
              </p:nvSpPr>
              <p:spPr bwMode="auto">
                <a:xfrm>
                  <a:off x="5059" y="2193"/>
                  <a:ext cx="14" cy="10"/>
                </a:xfrm>
                <a:custGeom>
                  <a:avLst/>
                  <a:gdLst>
                    <a:gd name="T0" fmla="*/ 3 w 14"/>
                    <a:gd name="T1" fmla="*/ 10 h 10"/>
                    <a:gd name="T2" fmla="*/ 14 w 14"/>
                    <a:gd name="T3" fmla="*/ 0 h 10"/>
                    <a:gd name="T4" fmla="*/ 0 w 14"/>
                    <a:gd name="T5" fmla="*/ 5 h 10"/>
                  </a:gdLst>
                  <a:ahLst/>
                  <a:cxnLst>
                    <a:cxn ang="0">
                      <a:pos x="T0" y="T1"/>
                    </a:cxn>
                    <a:cxn ang="0">
                      <a:pos x="T2" y="T3"/>
                    </a:cxn>
                    <a:cxn ang="0">
                      <a:pos x="T4" y="T5"/>
                    </a:cxn>
                  </a:cxnLst>
                  <a:rect l="0" t="0" r="r" b="b"/>
                  <a:pathLst>
                    <a:path w="14" h="10">
                      <a:moveTo>
                        <a:pt x="3" y="10"/>
                      </a:moveTo>
                      <a:lnTo>
                        <a:pt x="14"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2" name="Freeform 4496">
                  <a:extLst>
                    <a:ext uri="{FF2B5EF4-FFF2-40B4-BE49-F238E27FC236}">
                      <a16:creationId xmlns:a16="http://schemas.microsoft.com/office/drawing/2014/main" id="{B5F6CD2F-0041-411C-AAD0-3F80240558DE}"/>
                    </a:ext>
                  </a:extLst>
                </p:cNvPr>
                <p:cNvSpPr>
                  <a:spLocks/>
                </p:cNvSpPr>
                <p:nvPr/>
              </p:nvSpPr>
              <p:spPr bwMode="auto">
                <a:xfrm>
                  <a:off x="5059" y="2222"/>
                  <a:ext cx="14" cy="9"/>
                </a:xfrm>
                <a:custGeom>
                  <a:avLst/>
                  <a:gdLst>
                    <a:gd name="T0" fmla="*/ 3 w 14"/>
                    <a:gd name="T1" fmla="*/ 9 h 9"/>
                    <a:gd name="T2" fmla="*/ 14 w 14"/>
                    <a:gd name="T3" fmla="*/ 0 h 9"/>
                    <a:gd name="T4" fmla="*/ 0 w 14"/>
                    <a:gd name="T5" fmla="*/ 2 h 9"/>
                  </a:gdLst>
                  <a:ahLst/>
                  <a:cxnLst>
                    <a:cxn ang="0">
                      <a:pos x="T0" y="T1"/>
                    </a:cxn>
                    <a:cxn ang="0">
                      <a:pos x="T2" y="T3"/>
                    </a:cxn>
                    <a:cxn ang="0">
                      <a:pos x="T4" y="T5"/>
                    </a:cxn>
                  </a:cxnLst>
                  <a:rect l="0" t="0" r="r" b="b"/>
                  <a:pathLst>
                    <a:path w="14" h="9">
                      <a:moveTo>
                        <a:pt x="3" y="9"/>
                      </a:moveTo>
                      <a:lnTo>
                        <a:pt x="14"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3" name="Freeform 4497">
                  <a:extLst>
                    <a:ext uri="{FF2B5EF4-FFF2-40B4-BE49-F238E27FC236}">
                      <a16:creationId xmlns:a16="http://schemas.microsoft.com/office/drawing/2014/main" id="{B0176355-5AF5-479C-82EF-41D2B5521EE4}"/>
                    </a:ext>
                  </a:extLst>
                </p:cNvPr>
                <p:cNvSpPr>
                  <a:spLocks/>
                </p:cNvSpPr>
                <p:nvPr/>
              </p:nvSpPr>
              <p:spPr bwMode="auto">
                <a:xfrm>
                  <a:off x="5060" y="2250"/>
                  <a:ext cx="13" cy="7"/>
                </a:xfrm>
                <a:custGeom>
                  <a:avLst/>
                  <a:gdLst>
                    <a:gd name="T0" fmla="*/ 2 w 13"/>
                    <a:gd name="T1" fmla="*/ 7 h 7"/>
                    <a:gd name="T2" fmla="*/ 13 w 13"/>
                    <a:gd name="T3" fmla="*/ 0 h 7"/>
                    <a:gd name="T4" fmla="*/ 0 w 13"/>
                    <a:gd name="T5" fmla="*/ 2 h 7"/>
                  </a:gdLst>
                  <a:ahLst/>
                  <a:cxnLst>
                    <a:cxn ang="0">
                      <a:pos x="T0" y="T1"/>
                    </a:cxn>
                    <a:cxn ang="0">
                      <a:pos x="T2" y="T3"/>
                    </a:cxn>
                    <a:cxn ang="0">
                      <a:pos x="T4" y="T5"/>
                    </a:cxn>
                  </a:cxnLst>
                  <a:rect l="0" t="0" r="r" b="b"/>
                  <a:pathLst>
                    <a:path w="13" h="7">
                      <a:moveTo>
                        <a:pt x="2" y="7"/>
                      </a:moveTo>
                      <a:lnTo>
                        <a:pt x="1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4" name="Freeform 4498">
                  <a:extLst>
                    <a:ext uri="{FF2B5EF4-FFF2-40B4-BE49-F238E27FC236}">
                      <a16:creationId xmlns:a16="http://schemas.microsoft.com/office/drawing/2014/main" id="{95C8FC52-28A4-4665-8908-6D547372FFF8}"/>
                    </a:ext>
                  </a:extLst>
                </p:cNvPr>
                <p:cNvSpPr>
                  <a:spLocks/>
                </p:cNvSpPr>
                <p:nvPr/>
              </p:nvSpPr>
              <p:spPr bwMode="auto">
                <a:xfrm>
                  <a:off x="5061" y="2279"/>
                  <a:ext cx="12" cy="8"/>
                </a:xfrm>
                <a:custGeom>
                  <a:avLst/>
                  <a:gdLst>
                    <a:gd name="T0" fmla="*/ 3 w 12"/>
                    <a:gd name="T1" fmla="*/ 8 h 8"/>
                    <a:gd name="T2" fmla="*/ 12 w 12"/>
                    <a:gd name="T3" fmla="*/ 0 h 8"/>
                    <a:gd name="T4" fmla="*/ 0 w 12"/>
                    <a:gd name="T5" fmla="*/ 3 h 8"/>
                  </a:gdLst>
                  <a:ahLst/>
                  <a:cxnLst>
                    <a:cxn ang="0">
                      <a:pos x="T0" y="T1"/>
                    </a:cxn>
                    <a:cxn ang="0">
                      <a:pos x="T2" y="T3"/>
                    </a:cxn>
                    <a:cxn ang="0">
                      <a:pos x="T4" y="T5"/>
                    </a:cxn>
                  </a:cxnLst>
                  <a:rect l="0" t="0" r="r" b="b"/>
                  <a:pathLst>
                    <a:path w="12" h="8">
                      <a:moveTo>
                        <a:pt x="3" y="8"/>
                      </a:moveTo>
                      <a:lnTo>
                        <a:pt x="1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5" name="Freeform 4499">
                  <a:extLst>
                    <a:ext uri="{FF2B5EF4-FFF2-40B4-BE49-F238E27FC236}">
                      <a16:creationId xmlns:a16="http://schemas.microsoft.com/office/drawing/2014/main" id="{48A978FD-0107-4678-8303-BD036592D548}"/>
                    </a:ext>
                  </a:extLst>
                </p:cNvPr>
                <p:cNvSpPr>
                  <a:spLocks/>
                </p:cNvSpPr>
                <p:nvPr/>
              </p:nvSpPr>
              <p:spPr bwMode="auto">
                <a:xfrm>
                  <a:off x="5063" y="2308"/>
                  <a:ext cx="10" cy="6"/>
                </a:xfrm>
                <a:custGeom>
                  <a:avLst/>
                  <a:gdLst>
                    <a:gd name="T0" fmla="*/ 1 w 10"/>
                    <a:gd name="T1" fmla="*/ 6 h 6"/>
                    <a:gd name="T2" fmla="*/ 10 w 10"/>
                    <a:gd name="T3" fmla="*/ 0 h 6"/>
                    <a:gd name="T4" fmla="*/ 0 w 10"/>
                    <a:gd name="T5" fmla="*/ 1 h 6"/>
                  </a:gdLst>
                  <a:ahLst/>
                  <a:cxnLst>
                    <a:cxn ang="0">
                      <a:pos x="T0" y="T1"/>
                    </a:cxn>
                    <a:cxn ang="0">
                      <a:pos x="T2" y="T3"/>
                    </a:cxn>
                    <a:cxn ang="0">
                      <a:pos x="T4" y="T5"/>
                    </a:cxn>
                  </a:cxnLst>
                  <a:rect l="0" t="0" r="r" b="b"/>
                  <a:pathLst>
                    <a:path w="10" h="6">
                      <a:moveTo>
                        <a:pt x="1" y="6"/>
                      </a:moveTo>
                      <a:lnTo>
                        <a:pt x="1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6" name="Freeform 4500">
                  <a:extLst>
                    <a:ext uri="{FF2B5EF4-FFF2-40B4-BE49-F238E27FC236}">
                      <a16:creationId xmlns:a16="http://schemas.microsoft.com/office/drawing/2014/main" id="{4AA29499-86E2-4CB8-B801-8ACD110C01D7}"/>
                    </a:ext>
                  </a:extLst>
                </p:cNvPr>
                <p:cNvSpPr>
                  <a:spLocks/>
                </p:cNvSpPr>
                <p:nvPr/>
              </p:nvSpPr>
              <p:spPr bwMode="auto">
                <a:xfrm>
                  <a:off x="5064" y="2336"/>
                  <a:ext cx="9" cy="4"/>
                </a:xfrm>
                <a:custGeom>
                  <a:avLst/>
                  <a:gdLst>
                    <a:gd name="T0" fmla="*/ 1 w 9"/>
                    <a:gd name="T1" fmla="*/ 4 h 4"/>
                    <a:gd name="T2" fmla="*/ 9 w 9"/>
                    <a:gd name="T3" fmla="*/ 1 h 4"/>
                    <a:gd name="T4" fmla="*/ 0 w 9"/>
                    <a:gd name="T5" fmla="*/ 0 h 4"/>
                  </a:gdLst>
                  <a:ahLst/>
                  <a:cxnLst>
                    <a:cxn ang="0">
                      <a:pos x="T0" y="T1"/>
                    </a:cxn>
                    <a:cxn ang="0">
                      <a:pos x="T2" y="T3"/>
                    </a:cxn>
                    <a:cxn ang="0">
                      <a:pos x="T4" y="T5"/>
                    </a:cxn>
                  </a:cxnLst>
                  <a:rect l="0" t="0" r="r" b="b"/>
                  <a:pathLst>
                    <a:path w="9" h="4">
                      <a:moveTo>
                        <a:pt x="1" y="4"/>
                      </a:moveTo>
                      <a:lnTo>
                        <a:pt x="9"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7" name="Freeform 4501">
                  <a:extLst>
                    <a:ext uri="{FF2B5EF4-FFF2-40B4-BE49-F238E27FC236}">
                      <a16:creationId xmlns:a16="http://schemas.microsoft.com/office/drawing/2014/main" id="{6D4E625A-F568-4660-9BD6-E4129F9780C2}"/>
                    </a:ext>
                  </a:extLst>
                </p:cNvPr>
                <p:cNvSpPr>
                  <a:spLocks/>
                </p:cNvSpPr>
                <p:nvPr/>
              </p:nvSpPr>
              <p:spPr bwMode="auto">
                <a:xfrm>
                  <a:off x="5064" y="2364"/>
                  <a:ext cx="9" cy="4"/>
                </a:xfrm>
                <a:custGeom>
                  <a:avLst/>
                  <a:gdLst>
                    <a:gd name="T0" fmla="*/ 1 w 9"/>
                    <a:gd name="T1" fmla="*/ 4 h 4"/>
                    <a:gd name="T2" fmla="*/ 9 w 9"/>
                    <a:gd name="T3" fmla="*/ 1 h 4"/>
                    <a:gd name="T4" fmla="*/ 0 w 9"/>
                    <a:gd name="T5" fmla="*/ 0 h 4"/>
                  </a:gdLst>
                  <a:ahLst/>
                  <a:cxnLst>
                    <a:cxn ang="0">
                      <a:pos x="T0" y="T1"/>
                    </a:cxn>
                    <a:cxn ang="0">
                      <a:pos x="T2" y="T3"/>
                    </a:cxn>
                    <a:cxn ang="0">
                      <a:pos x="T4" y="T5"/>
                    </a:cxn>
                  </a:cxnLst>
                  <a:rect l="0" t="0" r="r" b="b"/>
                  <a:pathLst>
                    <a:path w="9" h="4">
                      <a:moveTo>
                        <a:pt x="1" y="4"/>
                      </a:moveTo>
                      <a:lnTo>
                        <a:pt x="9"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8" name="Freeform 4502">
                  <a:extLst>
                    <a:ext uri="{FF2B5EF4-FFF2-40B4-BE49-F238E27FC236}">
                      <a16:creationId xmlns:a16="http://schemas.microsoft.com/office/drawing/2014/main" id="{F7EECBE2-A21C-4BAB-8740-B8725A581973}"/>
                    </a:ext>
                  </a:extLst>
                </p:cNvPr>
                <p:cNvSpPr>
                  <a:spLocks/>
                </p:cNvSpPr>
                <p:nvPr/>
              </p:nvSpPr>
              <p:spPr bwMode="auto">
                <a:xfrm>
                  <a:off x="5064" y="2394"/>
                  <a:ext cx="9" cy="7"/>
                </a:xfrm>
                <a:custGeom>
                  <a:avLst/>
                  <a:gdLst>
                    <a:gd name="T0" fmla="*/ 3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3"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9" name="Freeform 4503">
                  <a:extLst>
                    <a:ext uri="{FF2B5EF4-FFF2-40B4-BE49-F238E27FC236}">
                      <a16:creationId xmlns:a16="http://schemas.microsoft.com/office/drawing/2014/main" id="{14C951E2-800D-4DCB-9A4C-D7CEE4F132C9}"/>
                    </a:ext>
                  </a:extLst>
                </p:cNvPr>
                <p:cNvSpPr>
                  <a:spLocks/>
                </p:cNvSpPr>
                <p:nvPr/>
              </p:nvSpPr>
              <p:spPr bwMode="auto">
                <a:xfrm>
                  <a:off x="5065" y="2423"/>
                  <a:ext cx="8" cy="6"/>
                </a:xfrm>
                <a:custGeom>
                  <a:avLst/>
                  <a:gdLst>
                    <a:gd name="T0" fmla="*/ 3 w 8"/>
                    <a:gd name="T1" fmla="*/ 6 h 6"/>
                    <a:gd name="T2" fmla="*/ 8 w 8"/>
                    <a:gd name="T3" fmla="*/ 0 h 6"/>
                    <a:gd name="T4" fmla="*/ 0 w 8"/>
                    <a:gd name="T5" fmla="*/ 3 h 6"/>
                  </a:gdLst>
                  <a:ahLst/>
                  <a:cxnLst>
                    <a:cxn ang="0">
                      <a:pos x="T0" y="T1"/>
                    </a:cxn>
                    <a:cxn ang="0">
                      <a:pos x="T2" y="T3"/>
                    </a:cxn>
                    <a:cxn ang="0">
                      <a:pos x="T4" y="T5"/>
                    </a:cxn>
                  </a:cxnLst>
                  <a:rect l="0" t="0" r="r" b="b"/>
                  <a:pathLst>
                    <a:path w="8" h="6">
                      <a:moveTo>
                        <a:pt x="3" y="6"/>
                      </a:moveTo>
                      <a:lnTo>
                        <a:pt x="8"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0" name="Freeform 4504">
                  <a:extLst>
                    <a:ext uri="{FF2B5EF4-FFF2-40B4-BE49-F238E27FC236}">
                      <a16:creationId xmlns:a16="http://schemas.microsoft.com/office/drawing/2014/main" id="{92DA22FE-4934-43EB-AE41-B82DABB74E18}"/>
                    </a:ext>
                  </a:extLst>
                </p:cNvPr>
                <p:cNvSpPr>
                  <a:spLocks/>
                </p:cNvSpPr>
                <p:nvPr/>
              </p:nvSpPr>
              <p:spPr bwMode="auto">
                <a:xfrm>
                  <a:off x="5067" y="2452"/>
                  <a:ext cx="6" cy="3"/>
                </a:xfrm>
                <a:custGeom>
                  <a:avLst/>
                  <a:gdLst>
                    <a:gd name="T0" fmla="*/ 2 w 6"/>
                    <a:gd name="T1" fmla="*/ 3 h 3"/>
                    <a:gd name="T2" fmla="*/ 6 w 6"/>
                    <a:gd name="T3" fmla="*/ 0 h 3"/>
                    <a:gd name="T4" fmla="*/ 0 w 6"/>
                    <a:gd name="T5" fmla="*/ 1 h 3"/>
                  </a:gdLst>
                  <a:ahLst/>
                  <a:cxnLst>
                    <a:cxn ang="0">
                      <a:pos x="T0" y="T1"/>
                    </a:cxn>
                    <a:cxn ang="0">
                      <a:pos x="T2" y="T3"/>
                    </a:cxn>
                    <a:cxn ang="0">
                      <a:pos x="T4" y="T5"/>
                    </a:cxn>
                  </a:cxnLst>
                  <a:rect l="0" t="0" r="r" b="b"/>
                  <a:pathLst>
                    <a:path w="6" h="3">
                      <a:moveTo>
                        <a:pt x="2" y="3"/>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1" name="Freeform 4505">
                  <a:extLst>
                    <a:ext uri="{FF2B5EF4-FFF2-40B4-BE49-F238E27FC236}">
                      <a16:creationId xmlns:a16="http://schemas.microsoft.com/office/drawing/2014/main" id="{75E28B24-B986-4879-AA2D-0925A2A65D66}"/>
                    </a:ext>
                  </a:extLst>
                </p:cNvPr>
                <p:cNvSpPr>
                  <a:spLocks/>
                </p:cNvSpPr>
                <p:nvPr/>
              </p:nvSpPr>
              <p:spPr bwMode="auto">
                <a:xfrm>
                  <a:off x="5070" y="2480"/>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2" name="Freeform 4506">
                  <a:extLst>
                    <a:ext uri="{FF2B5EF4-FFF2-40B4-BE49-F238E27FC236}">
                      <a16:creationId xmlns:a16="http://schemas.microsoft.com/office/drawing/2014/main" id="{34540782-AA91-4BBB-99FD-C6AADA208393}"/>
                    </a:ext>
                  </a:extLst>
                </p:cNvPr>
                <p:cNvSpPr>
                  <a:spLocks/>
                </p:cNvSpPr>
                <p:nvPr/>
              </p:nvSpPr>
              <p:spPr bwMode="auto">
                <a:xfrm>
                  <a:off x="5073" y="2509"/>
                  <a:ext cx="3" cy="6"/>
                </a:xfrm>
                <a:custGeom>
                  <a:avLst/>
                  <a:gdLst>
                    <a:gd name="T0" fmla="*/ 3 w 3"/>
                    <a:gd name="T1" fmla="*/ 4 h 6"/>
                    <a:gd name="T2" fmla="*/ 0 w 3"/>
                    <a:gd name="T3" fmla="*/ 0 h 6"/>
                    <a:gd name="T4" fmla="*/ 1 w 3"/>
                    <a:gd name="T5" fmla="*/ 6 h 6"/>
                  </a:gdLst>
                  <a:ahLst/>
                  <a:cxnLst>
                    <a:cxn ang="0">
                      <a:pos x="T0" y="T1"/>
                    </a:cxn>
                    <a:cxn ang="0">
                      <a:pos x="T2" y="T3"/>
                    </a:cxn>
                    <a:cxn ang="0">
                      <a:pos x="T4" y="T5"/>
                    </a:cxn>
                  </a:cxnLst>
                  <a:rect l="0" t="0" r="r" b="b"/>
                  <a:pathLst>
                    <a:path w="3" h="6">
                      <a:moveTo>
                        <a:pt x="3" y="4"/>
                      </a:moveTo>
                      <a:lnTo>
                        <a:pt x="0" y="0"/>
                      </a:lnTo>
                      <a:lnTo>
                        <a:pt x="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3" name="Freeform 4507">
                  <a:extLst>
                    <a:ext uri="{FF2B5EF4-FFF2-40B4-BE49-F238E27FC236}">
                      <a16:creationId xmlns:a16="http://schemas.microsoft.com/office/drawing/2014/main" id="{B654506F-3919-4266-AB10-A9F752261A54}"/>
                    </a:ext>
                  </a:extLst>
                </p:cNvPr>
                <p:cNvSpPr>
                  <a:spLocks/>
                </p:cNvSpPr>
                <p:nvPr/>
              </p:nvSpPr>
              <p:spPr bwMode="auto">
                <a:xfrm>
                  <a:off x="5073" y="2538"/>
                  <a:ext cx="8" cy="10"/>
                </a:xfrm>
                <a:custGeom>
                  <a:avLst/>
                  <a:gdLst>
                    <a:gd name="T0" fmla="*/ 8 w 8"/>
                    <a:gd name="T1" fmla="*/ 8 h 10"/>
                    <a:gd name="T2" fmla="*/ 0 w 8"/>
                    <a:gd name="T3" fmla="*/ 0 h 10"/>
                    <a:gd name="T4" fmla="*/ 3 w 8"/>
                    <a:gd name="T5" fmla="*/ 10 h 10"/>
                  </a:gdLst>
                  <a:ahLst/>
                  <a:cxnLst>
                    <a:cxn ang="0">
                      <a:pos x="T0" y="T1"/>
                    </a:cxn>
                    <a:cxn ang="0">
                      <a:pos x="T2" y="T3"/>
                    </a:cxn>
                    <a:cxn ang="0">
                      <a:pos x="T4" y="T5"/>
                    </a:cxn>
                  </a:cxnLst>
                  <a:rect l="0" t="0" r="r" b="b"/>
                  <a:pathLst>
                    <a:path w="8" h="10">
                      <a:moveTo>
                        <a:pt x="8" y="8"/>
                      </a:moveTo>
                      <a:lnTo>
                        <a:pt x="0" y="0"/>
                      </a:lnTo>
                      <a:lnTo>
                        <a:pt x="3"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4" name="Freeform 4508">
                  <a:extLst>
                    <a:ext uri="{FF2B5EF4-FFF2-40B4-BE49-F238E27FC236}">
                      <a16:creationId xmlns:a16="http://schemas.microsoft.com/office/drawing/2014/main" id="{626CC8B2-5AA3-4607-AEBB-766C3568B480}"/>
                    </a:ext>
                  </a:extLst>
                </p:cNvPr>
                <p:cNvSpPr>
                  <a:spLocks/>
                </p:cNvSpPr>
                <p:nvPr/>
              </p:nvSpPr>
              <p:spPr bwMode="auto">
                <a:xfrm>
                  <a:off x="5073" y="2567"/>
                  <a:ext cx="5" cy="7"/>
                </a:xfrm>
                <a:custGeom>
                  <a:avLst/>
                  <a:gdLst>
                    <a:gd name="T0" fmla="*/ 5 w 5"/>
                    <a:gd name="T1" fmla="*/ 5 h 7"/>
                    <a:gd name="T2" fmla="*/ 0 w 5"/>
                    <a:gd name="T3" fmla="*/ 0 h 7"/>
                    <a:gd name="T4" fmla="*/ 2 w 5"/>
                    <a:gd name="T5" fmla="*/ 7 h 7"/>
                  </a:gdLst>
                  <a:ahLst/>
                  <a:cxnLst>
                    <a:cxn ang="0">
                      <a:pos x="T0" y="T1"/>
                    </a:cxn>
                    <a:cxn ang="0">
                      <a:pos x="T2" y="T3"/>
                    </a:cxn>
                    <a:cxn ang="0">
                      <a:pos x="T4" y="T5"/>
                    </a:cxn>
                  </a:cxnLst>
                  <a:rect l="0" t="0" r="r" b="b"/>
                  <a:pathLst>
                    <a:path w="5" h="7">
                      <a:moveTo>
                        <a:pt x="5" y="5"/>
                      </a:moveTo>
                      <a:lnTo>
                        <a:pt x="0" y="0"/>
                      </a:lnTo>
                      <a:lnTo>
                        <a:pt x="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5" name="Freeform 4509">
                  <a:extLst>
                    <a:ext uri="{FF2B5EF4-FFF2-40B4-BE49-F238E27FC236}">
                      <a16:creationId xmlns:a16="http://schemas.microsoft.com/office/drawing/2014/main" id="{B06E3245-8B7A-40D6-AA0D-EC5ADF33A94B}"/>
                    </a:ext>
                  </a:extLst>
                </p:cNvPr>
                <p:cNvSpPr>
                  <a:spLocks/>
                </p:cNvSpPr>
                <p:nvPr/>
              </p:nvSpPr>
              <p:spPr bwMode="auto">
                <a:xfrm>
                  <a:off x="5073" y="2595"/>
                  <a:ext cx="3" cy="4"/>
                </a:xfrm>
                <a:custGeom>
                  <a:avLst/>
                  <a:gdLst>
                    <a:gd name="T0" fmla="*/ 3 w 3"/>
                    <a:gd name="T1" fmla="*/ 3 h 4"/>
                    <a:gd name="T2" fmla="*/ 0 w 3"/>
                    <a:gd name="T3" fmla="*/ 0 h 4"/>
                    <a:gd name="T4" fmla="*/ 1 w 3"/>
                    <a:gd name="T5" fmla="*/ 4 h 4"/>
                  </a:gdLst>
                  <a:ahLst/>
                  <a:cxnLst>
                    <a:cxn ang="0">
                      <a:pos x="T0" y="T1"/>
                    </a:cxn>
                    <a:cxn ang="0">
                      <a:pos x="T2" y="T3"/>
                    </a:cxn>
                    <a:cxn ang="0">
                      <a:pos x="T4" y="T5"/>
                    </a:cxn>
                  </a:cxnLst>
                  <a:rect l="0" t="0" r="r" b="b"/>
                  <a:pathLst>
                    <a:path w="3" h="4">
                      <a:moveTo>
                        <a:pt x="3" y="3"/>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6" name="Freeform 4510">
                  <a:extLst>
                    <a:ext uri="{FF2B5EF4-FFF2-40B4-BE49-F238E27FC236}">
                      <a16:creationId xmlns:a16="http://schemas.microsoft.com/office/drawing/2014/main" id="{D282D7FE-08D8-464C-BD01-021ED9ED120B}"/>
                    </a:ext>
                  </a:extLst>
                </p:cNvPr>
                <p:cNvSpPr>
                  <a:spLocks/>
                </p:cNvSpPr>
                <p:nvPr/>
              </p:nvSpPr>
              <p:spPr bwMode="auto">
                <a:xfrm>
                  <a:off x="5101" y="1702"/>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7" name="Freeform 4511">
                  <a:extLst>
                    <a:ext uri="{FF2B5EF4-FFF2-40B4-BE49-F238E27FC236}">
                      <a16:creationId xmlns:a16="http://schemas.microsoft.com/office/drawing/2014/main" id="{B13E4AD4-74B2-421D-BA6B-AD60F441D6CE}"/>
                    </a:ext>
                  </a:extLst>
                </p:cNvPr>
                <p:cNvSpPr>
                  <a:spLocks/>
                </p:cNvSpPr>
                <p:nvPr/>
              </p:nvSpPr>
              <p:spPr bwMode="auto">
                <a:xfrm>
                  <a:off x="5101" y="1733"/>
                  <a:ext cx="3" cy="6"/>
                </a:xfrm>
                <a:custGeom>
                  <a:avLst/>
                  <a:gdLst>
                    <a:gd name="T0" fmla="*/ 3 w 3"/>
                    <a:gd name="T1" fmla="*/ 6 h 6"/>
                    <a:gd name="T2" fmla="*/ 0 w 3"/>
                    <a:gd name="T3" fmla="*/ 0 h 6"/>
                    <a:gd name="T4" fmla="*/ 0 w 3"/>
                    <a:gd name="T5" fmla="*/ 6 h 6"/>
                  </a:gdLst>
                  <a:ahLst/>
                  <a:cxnLst>
                    <a:cxn ang="0">
                      <a:pos x="T0" y="T1"/>
                    </a:cxn>
                    <a:cxn ang="0">
                      <a:pos x="T2" y="T3"/>
                    </a:cxn>
                    <a:cxn ang="0">
                      <a:pos x="T4" y="T5"/>
                    </a:cxn>
                  </a:cxnLst>
                  <a:rect l="0" t="0" r="r" b="b"/>
                  <a:pathLst>
                    <a:path w="3" h="6">
                      <a:moveTo>
                        <a:pt x="3" y="6"/>
                      </a:moveTo>
                      <a:lnTo>
                        <a:pt x="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8" name="Freeform 4512">
                  <a:extLst>
                    <a:ext uri="{FF2B5EF4-FFF2-40B4-BE49-F238E27FC236}">
                      <a16:creationId xmlns:a16="http://schemas.microsoft.com/office/drawing/2014/main" id="{D4EA72A3-205E-4463-B57B-45CC847E82E1}"/>
                    </a:ext>
                  </a:extLst>
                </p:cNvPr>
                <p:cNvSpPr>
                  <a:spLocks/>
                </p:cNvSpPr>
                <p:nvPr/>
              </p:nvSpPr>
              <p:spPr bwMode="auto">
                <a:xfrm>
                  <a:off x="5101" y="1762"/>
                  <a:ext cx="5" cy="8"/>
                </a:xfrm>
                <a:custGeom>
                  <a:avLst/>
                  <a:gdLst>
                    <a:gd name="T0" fmla="*/ 5 w 5"/>
                    <a:gd name="T1" fmla="*/ 7 h 8"/>
                    <a:gd name="T2" fmla="*/ 0 w 5"/>
                    <a:gd name="T3" fmla="*/ 0 h 8"/>
                    <a:gd name="T4" fmla="*/ 1 w 5"/>
                    <a:gd name="T5" fmla="*/ 8 h 8"/>
                  </a:gdLst>
                  <a:ahLst/>
                  <a:cxnLst>
                    <a:cxn ang="0">
                      <a:pos x="T0" y="T1"/>
                    </a:cxn>
                    <a:cxn ang="0">
                      <a:pos x="T2" y="T3"/>
                    </a:cxn>
                    <a:cxn ang="0">
                      <a:pos x="T4" y="T5"/>
                    </a:cxn>
                  </a:cxnLst>
                  <a:rect l="0" t="0" r="r" b="b"/>
                  <a:pathLst>
                    <a:path w="5" h="8">
                      <a:moveTo>
                        <a:pt x="5" y="7"/>
                      </a:moveTo>
                      <a:lnTo>
                        <a:pt x="0" y="0"/>
                      </a:lnTo>
                      <a:lnTo>
                        <a:pt x="1"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9" name="Freeform 4513">
                  <a:extLst>
                    <a:ext uri="{FF2B5EF4-FFF2-40B4-BE49-F238E27FC236}">
                      <a16:creationId xmlns:a16="http://schemas.microsoft.com/office/drawing/2014/main" id="{AF392589-2C92-4536-AB3D-D68DC903D3ED}"/>
                    </a:ext>
                  </a:extLst>
                </p:cNvPr>
                <p:cNvSpPr>
                  <a:spLocks/>
                </p:cNvSpPr>
                <p:nvPr/>
              </p:nvSpPr>
              <p:spPr bwMode="auto">
                <a:xfrm>
                  <a:off x="5101" y="1791"/>
                  <a:ext cx="8" cy="12"/>
                </a:xfrm>
                <a:custGeom>
                  <a:avLst/>
                  <a:gdLst>
                    <a:gd name="T0" fmla="*/ 8 w 8"/>
                    <a:gd name="T1" fmla="*/ 10 h 12"/>
                    <a:gd name="T2" fmla="*/ 0 w 8"/>
                    <a:gd name="T3" fmla="*/ 0 h 12"/>
                    <a:gd name="T4" fmla="*/ 2 w 8"/>
                    <a:gd name="T5" fmla="*/ 12 h 12"/>
                  </a:gdLst>
                  <a:ahLst/>
                  <a:cxnLst>
                    <a:cxn ang="0">
                      <a:pos x="T0" y="T1"/>
                    </a:cxn>
                    <a:cxn ang="0">
                      <a:pos x="T2" y="T3"/>
                    </a:cxn>
                    <a:cxn ang="0">
                      <a:pos x="T4" y="T5"/>
                    </a:cxn>
                  </a:cxnLst>
                  <a:rect l="0" t="0" r="r" b="b"/>
                  <a:pathLst>
                    <a:path w="8" h="12">
                      <a:moveTo>
                        <a:pt x="8" y="10"/>
                      </a:moveTo>
                      <a:lnTo>
                        <a:pt x="0" y="0"/>
                      </a:lnTo>
                      <a:lnTo>
                        <a:pt x="2"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0" name="Freeform 4514">
                  <a:extLst>
                    <a:ext uri="{FF2B5EF4-FFF2-40B4-BE49-F238E27FC236}">
                      <a16:creationId xmlns:a16="http://schemas.microsoft.com/office/drawing/2014/main" id="{DF3DADF9-D37C-407A-8E59-CD2E96957675}"/>
                    </a:ext>
                  </a:extLst>
                </p:cNvPr>
                <p:cNvSpPr>
                  <a:spLocks/>
                </p:cNvSpPr>
                <p:nvPr/>
              </p:nvSpPr>
              <p:spPr bwMode="auto">
                <a:xfrm>
                  <a:off x="5101" y="1820"/>
                  <a:ext cx="10" cy="19"/>
                </a:xfrm>
                <a:custGeom>
                  <a:avLst/>
                  <a:gdLst>
                    <a:gd name="T0" fmla="*/ 10 w 10"/>
                    <a:gd name="T1" fmla="*/ 16 h 19"/>
                    <a:gd name="T2" fmla="*/ 0 w 10"/>
                    <a:gd name="T3" fmla="*/ 0 h 19"/>
                    <a:gd name="T4" fmla="*/ 1 w 10"/>
                    <a:gd name="T5" fmla="*/ 19 h 19"/>
                  </a:gdLst>
                  <a:ahLst/>
                  <a:cxnLst>
                    <a:cxn ang="0">
                      <a:pos x="T0" y="T1"/>
                    </a:cxn>
                    <a:cxn ang="0">
                      <a:pos x="T2" y="T3"/>
                    </a:cxn>
                    <a:cxn ang="0">
                      <a:pos x="T4" y="T5"/>
                    </a:cxn>
                  </a:cxnLst>
                  <a:rect l="0" t="0" r="r" b="b"/>
                  <a:pathLst>
                    <a:path w="10" h="19">
                      <a:moveTo>
                        <a:pt x="10" y="16"/>
                      </a:moveTo>
                      <a:lnTo>
                        <a:pt x="0" y="0"/>
                      </a:lnTo>
                      <a:lnTo>
                        <a:pt x="1" y="1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1" name="Freeform 4515">
                  <a:extLst>
                    <a:ext uri="{FF2B5EF4-FFF2-40B4-BE49-F238E27FC236}">
                      <a16:creationId xmlns:a16="http://schemas.microsoft.com/office/drawing/2014/main" id="{7C1CA8AD-DD6A-4402-9E0F-65E7103C6972}"/>
                    </a:ext>
                  </a:extLst>
                </p:cNvPr>
                <p:cNvSpPr>
                  <a:spLocks/>
                </p:cNvSpPr>
                <p:nvPr/>
              </p:nvSpPr>
              <p:spPr bwMode="auto">
                <a:xfrm>
                  <a:off x="5101" y="1848"/>
                  <a:ext cx="13" cy="22"/>
                </a:xfrm>
                <a:custGeom>
                  <a:avLst/>
                  <a:gdLst>
                    <a:gd name="T0" fmla="*/ 13 w 13"/>
                    <a:gd name="T1" fmla="*/ 18 h 22"/>
                    <a:gd name="T2" fmla="*/ 0 w 13"/>
                    <a:gd name="T3" fmla="*/ 0 h 22"/>
                    <a:gd name="T4" fmla="*/ 3 w 13"/>
                    <a:gd name="T5" fmla="*/ 22 h 22"/>
                  </a:gdLst>
                  <a:ahLst/>
                  <a:cxnLst>
                    <a:cxn ang="0">
                      <a:pos x="T0" y="T1"/>
                    </a:cxn>
                    <a:cxn ang="0">
                      <a:pos x="T2" y="T3"/>
                    </a:cxn>
                    <a:cxn ang="0">
                      <a:pos x="T4" y="T5"/>
                    </a:cxn>
                  </a:cxnLst>
                  <a:rect l="0" t="0" r="r" b="b"/>
                  <a:pathLst>
                    <a:path w="13" h="22">
                      <a:moveTo>
                        <a:pt x="13" y="18"/>
                      </a:moveTo>
                      <a:lnTo>
                        <a:pt x="0" y="0"/>
                      </a:lnTo>
                      <a:lnTo>
                        <a:pt x="3" y="2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2" name="Freeform 4516">
                  <a:extLst>
                    <a:ext uri="{FF2B5EF4-FFF2-40B4-BE49-F238E27FC236}">
                      <a16:creationId xmlns:a16="http://schemas.microsoft.com/office/drawing/2014/main" id="{90EFA856-8D62-48D8-A3EE-70592DED1E16}"/>
                    </a:ext>
                  </a:extLst>
                </p:cNvPr>
                <p:cNvSpPr>
                  <a:spLocks/>
                </p:cNvSpPr>
                <p:nvPr/>
              </p:nvSpPr>
              <p:spPr bwMode="auto">
                <a:xfrm>
                  <a:off x="5101" y="1877"/>
                  <a:ext cx="11" cy="20"/>
                </a:xfrm>
                <a:custGeom>
                  <a:avLst/>
                  <a:gdLst>
                    <a:gd name="T0" fmla="*/ 11 w 11"/>
                    <a:gd name="T1" fmla="*/ 17 h 20"/>
                    <a:gd name="T2" fmla="*/ 0 w 11"/>
                    <a:gd name="T3" fmla="*/ 0 h 20"/>
                    <a:gd name="T4" fmla="*/ 1 w 11"/>
                    <a:gd name="T5" fmla="*/ 20 h 20"/>
                  </a:gdLst>
                  <a:ahLst/>
                  <a:cxnLst>
                    <a:cxn ang="0">
                      <a:pos x="T0" y="T1"/>
                    </a:cxn>
                    <a:cxn ang="0">
                      <a:pos x="T2" y="T3"/>
                    </a:cxn>
                    <a:cxn ang="0">
                      <a:pos x="T4" y="T5"/>
                    </a:cxn>
                  </a:cxnLst>
                  <a:rect l="0" t="0" r="r" b="b"/>
                  <a:pathLst>
                    <a:path w="11" h="20">
                      <a:moveTo>
                        <a:pt x="11" y="17"/>
                      </a:moveTo>
                      <a:lnTo>
                        <a:pt x="0" y="0"/>
                      </a:lnTo>
                      <a:lnTo>
                        <a:pt x="1" y="2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3" name="Freeform 4517">
                  <a:extLst>
                    <a:ext uri="{FF2B5EF4-FFF2-40B4-BE49-F238E27FC236}">
                      <a16:creationId xmlns:a16="http://schemas.microsoft.com/office/drawing/2014/main" id="{256BE07B-B774-4C4C-B0D6-34625189D6B8}"/>
                    </a:ext>
                  </a:extLst>
                </p:cNvPr>
                <p:cNvSpPr>
                  <a:spLocks/>
                </p:cNvSpPr>
                <p:nvPr/>
              </p:nvSpPr>
              <p:spPr bwMode="auto">
                <a:xfrm>
                  <a:off x="5101" y="1906"/>
                  <a:ext cx="9" cy="17"/>
                </a:xfrm>
                <a:custGeom>
                  <a:avLst/>
                  <a:gdLst>
                    <a:gd name="T0" fmla="*/ 9 w 9"/>
                    <a:gd name="T1" fmla="*/ 15 h 17"/>
                    <a:gd name="T2" fmla="*/ 0 w 9"/>
                    <a:gd name="T3" fmla="*/ 0 h 17"/>
                    <a:gd name="T4" fmla="*/ 1 w 9"/>
                    <a:gd name="T5" fmla="*/ 17 h 17"/>
                  </a:gdLst>
                  <a:ahLst/>
                  <a:cxnLst>
                    <a:cxn ang="0">
                      <a:pos x="T0" y="T1"/>
                    </a:cxn>
                    <a:cxn ang="0">
                      <a:pos x="T2" y="T3"/>
                    </a:cxn>
                    <a:cxn ang="0">
                      <a:pos x="T4" y="T5"/>
                    </a:cxn>
                  </a:cxnLst>
                  <a:rect l="0" t="0" r="r" b="b"/>
                  <a:pathLst>
                    <a:path w="9" h="17">
                      <a:moveTo>
                        <a:pt x="9" y="15"/>
                      </a:moveTo>
                      <a:lnTo>
                        <a:pt x="0" y="0"/>
                      </a:lnTo>
                      <a:lnTo>
                        <a:pt x="1"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4" name="Freeform 4518">
                  <a:extLst>
                    <a:ext uri="{FF2B5EF4-FFF2-40B4-BE49-F238E27FC236}">
                      <a16:creationId xmlns:a16="http://schemas.microsoft.com/office/drawing/2014/main" id="{751BB28C-16E1-4D23-80C1-28BCFB89A9ED}"/>
                    </a:ext>
                  </a:extLst>
                </p:cNvPr>
                <p:cNvSpPr>
                  <a:spLocks/>
                </p:cNvSpPr>
                <p:nvPr/>
              </p:nvSpPr>
              <p:spPr bwMode="auto">
                <a:xfrm>
                  <a:off x="5100" y="1935"/>
                  <a:ext cx="6" cy="12"/>
                </a:xfrm>
                <a:custGeom>
                  <a:avLst/>
                  <a:gdLst>
                    <a:gd name="T0" fmla="*/ 6 w 6"/>
                    <a:gd name="T1" fmla="*/ 11 h 12"/>
                    <a:gd name="T2" fmla="*/ 1 w 6"/>
                    <a:gd name="T3" fmla="*/ 0 h 12"/>
                    <a:gd name="T4" fmla="*/ 0 w 6"/>
                    <a:gd name="T5" fmla="*/ 12 h 12"/>
                  </a:gdLst>
                  <a:ahLst/>
                  <a:cxnLst>
                    <a:cxn ang="0">
                      <a:pos x="T0" y="T1"/>
                    </a:cxn>
                    <a:cxn ang="0">
                      <a:pos x="T2" y="T3"/>
                    </a:cxn>
                    <a:cxn ang="0">
                      <a:pos x="T4" y="T5"/>
                    </a:cxn>
                  </a:cxnLst>
                  <a:rect l="0" t="0" r="r" b="b"/>
                  <a:pathLst>
                    <a:path w="6" h="12">
                      <a:moveTo>
                        <a:pt x="6" y="11"/>
                      </a:moveTo>
                      <a:lnTo>
                        <a:pt x="1"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5" name="Freeform 4519">
                  <a:extLst>
                    <a:ext uri="{FF2B5EF4-FFF2-40B4-BE49-F238E27FC236}">
                      <a16:creationId xmlns:a16="http://schemas.microsoft.com/office/drawing/2014/main" id="{3B0A0329-8112-4E3C-B975-C7D01CEC1517}"/>
                    </a:ext>
                  </a:extLst>
                </p:cNvPr>
                <p:cNvSpPr>
                  <a:spLocks/>
                </p:cNvSpPr>
                <p:nvPr/>
              </p:nvSpPr>
              <p:spPr bwMode="auto">
                <a:xfrm>
                  <a:off x="5100" y="1963"/>
                  <a:ext cx="4" cy="9"/>
                </a:xfrm>
                <a:custGeom>
                  <a:avLst/>
                  <a:gdLst>
                    <a:gd name="T0" fmla="*/ 4 w 4"/>
                    <a:gd name="T1" fmla="*/ 8 h 9"/>
                    <a:gd name="T2" fmla="*/ 1 w 4"/>
                    <a:gd name="T3" fmla="*/ 0 h 9"/>
                    <a:gd name="T4" fmla="*/ 0 w 4"/>
                    <a:gd name="T5" fmla="*/ 9 h 9"/>
                  </a:gdLst>
                  <a:ahLst/>
                  <a:cxnLst>
                    <a:cxn ang="0">
                      <a:pos x="T0" y="T1"/>
                    </a:cxn>
                    <a:cxn ang="0">
                      <a:pos x="T2" y="T3"/>
                    </a:cxn>
                    <a:cxn ang="0">
                      <a:pos x="T4" y="T5"/>
                    </a:cxn>
                  </a:cxnLst>
                  <a:rect l="0" t="0" r="r" b="b"/>
                  <a:pathLst>
                    <a:path w="4" h="9">
                      <a:moveTo>
                        <a:pt x="4" y="8"/>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6" name="Freeform 4520">
                  <a:extLst>
                    <a:ext uri="{FF2B5EF4-FFF2-40B4-BE49-F238E27FC236}">
                      <a16:creationId xmlns:a16="http://schemas.microsoft.com/office/drawing/2014/main" id="{52EE3983-890A-44D4-B183-FEB0313DAB66}"/>
                    </a:ext>
                  </a:extLst>
                </p:cNvPr>
                <p:cNvSpPr>
                  <a:spLocks/>
                </p:cNvSpPr>
                <p:nvPr/>
              </p:nvSpPr>
              <p:spPr bwMode="auto">
                <a:xfrm>
                  <a:off x="5100" y="1992"/>
                  <a:ext cx="2" cy="4"/>
                </a:xfrm>
                <a:custGeom>
                  <a:avLst/>
                  <a:gdLst>
                    <a:gd name="T0" fmla="*/ 2 w 2"/>
                    <a:gd name="T1" fmla="*/ 4 h 4"/>
                    <a:gd name="T2" fmla="*/ 1 w 2"/>
                    <a:gd name="T3" fmla="*/ 0 h 4"/>
                    <a:gd name="T4" fmla="*/ 0 w 2"/>
                    <a:gd name="T5" fmla="*/ 3 h 4"/>
                  </a:gdLst>
                  <a:ahLst/>
                  <a:cxnLst>
                    <a:cxn ang="0">
                      <a:pos x="T0" y="T1"/>
                    </a:cxn>
                    <a:cxn ang="0">
                      <a:pos x="T2" y="T3"/>
                    </a:cxn>
                    <a:cxn ang="0">
                      <a:pos x="T4" y="T5"/>
                    </a:cxn>
                  </a:cxnLst>
                  <a:rect l="0" t="0" r="r" b="b"/>
                  <a:pathLst>
                    <a:path w="2" h="4">
                      <a:moveTo>
                        <a:pt x="2" y="4"/>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7" name="Freeform 4521">
                  <a:extLst>
                    <a:ext uri="{FF2B5EF4-FFF2-40B4-BE49-F238E27FC236}">
                      <a16:creationId xmlns:a16="http://schemas.microsoft.com/office/drawing/2014/main" id="{CB66F5C8-150A-4624-A1B4-32ECB4BA80F2}"/>
                    </a:ext>
                  </a:extLst>
                </p:cNvPr>
                <p:cNvSpPr>
                  <a:spLocks/>
                </p:cNvSpPr>
                <p:nvPr/>
              </p:nvSpPr>
              <p:spPr bwMode="auto">
                <a:xfrm>
                  <a:off x="5100" y="202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8" name="Freeform 4522">
                  <a:extLst>
                    <a:ext uri="{FF2B5EF4-FFF2-40B4-BE49-F238E27FC236}">
                      <a16:creationId xmlns:a16="http://schemas.microsoft.com/office/drawing/2014/main" id="{DCA70132-81C2-4C47-875B-757416571913}"/>
                    </a:ext>
                  </a:extLst>
                </p:cNvPr>
                <p:cNvSpPr>
                  <a:spLocks/>
                </p:cNvSpPr>
                <p:nvPr/>
              </p:nvSpPr>
              <p:spPr bwMode="auto">
                <a:xfrm>
                  <a:off x="5099" y="2049"/>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9" name="Freeform 4523">
                  <a:extLst>
                    <a:ext uri="{FF2B5EF4-FFF2-40B4-BE49-F238E27FC236}">
                      <a16:creationId xmlns:a16="http://schemas.microsoft.com/office/drawing/2014/main" id="{BE3B0F63-D982-443D-A708-B70505CE1547}"/>
                    </a:ext>
                  </a:extLst>
                </p:cNvPr>
                <p:cNvSpPr>
                  <a:spLocks/>
                </p:cNvSpPr>
                <p:nvPr/>
              </p:nvSpPr>
              <p:spPr bwMode="auto">
                <a:xfrm>
                  <a:off x="5098" y="2076"/>
                  <a:ext cx="3" cy="2"/>
                </a:xfrm>
                <a:custGeom>
                  <a:avLst/>
                  <a:gdLst>
                    <a:gd name="T0" fmla="*/ 0 w 3"/>
                    <a:gd name="T1" fmla="*/ 2 h 2"/>
                    <a:gd name="T2" fmla="*/ 3 w 3"/>
                    <a:gd name="T3" fmla="*/ 2 h 2"/>
                    <a:gd name="T4" fmla="*/ 1 w 3"/>
                    <a:gd name="T5" fmla="*/ 0 h 2"/>
                  </a:gdLst>
                  <a:ahLst/>
                  <a:cxnLst>
                    <a:cxn ang="0">
                      <a:pos x="T0" y="T1"/>
                    </a:cxn>
                    <a:cxn ang="0">
                      <a:pos x="T2" y="T3"/>
                    </a:cxn>
                    <a:cxn ang="0">
                      <a:pos x="T4" y="T5"/>
                    </a:cxn>
                  </a:cxnLst>
                  <a:rect l="0" t="0" r="r" b="b"/>
                  <a:pathLst>
                    <a:path w="3" h="2">
                      <a:moveTo>
                        <a:pt x="0" y="2"/>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0" name="Freeform 4524">
                  <a:extLst>
                    <a:ext uri="{FF2B5EF4-FFF2-40B4-BE49-F238E27FC236}">
                      <a16:creationId xmlns:a16="http://schemas.microsoft.com/office/drawing/2014/main" id="{54E1E41D-3871-42C8-9A33-F71F14EB1281}"/>
                    </a:ext>
                  </a:extLst>
                </p:cNvPr>
                <p:cNvSpPr>
                  <a:spLocks/>
                </p:cNvSpPr>
                <p:nvPr/>
              </p:nvSpPr>
              <p:spPr bwMode="auto">
                <a:xfrm>
                  <a:off x="5094" y="2107"/>
                  <a:ext cx="7" cy="4"/>
                </a:xfrm>
                <a:custGeom>
                  <a:avLst/>
                  <a:gdLst>
                    <a:gd name="T0" fmla="*/ 1 w 7"/>
                    <a:gd name="T1" fmla="*/ 4 h 4"/>
                    <a:gd name="T2" fmla="*/ 7 w 7"/>
                    <a:gd name="T3" fmla="*/ 0 h 4"/>
                    <a:gd name="T4" fmla="*/ 0 w 7"/>
                    <a:gd name="T5" fmla="*/ 1 h 4"/>
                  </a:gdLst>
                  <a:ahLst/>
                  <a:cxnLst>
                    <a:cxn ang="0">
                      <a:pos x="T0" y="T1"/>
                    </a:cxn>
                    <a:cxn ang="0">
                      <a:pos x="T2" y="T3"/>
                    </a:cxn>
                    <a:cxn ang="0">
                      <a:pos x="T4" y="T5"/>
                    </a:cxn>
                  </a:cxnLst>
                  <a:rect l="0" t="0" r="r" b="b"/>
                  <a:pathLst>
                    <a:path w="7" h="4">
                      <a:moveTo>
                        <a:pt x="1" y="4"/>
                      </a:moveTo>
                      <a:lnTo>
                        <a:pt x="7"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1" name="Freeform 4525">
                  <a:extLst>
                    <a:ext uri="{FF2B5EF4-FFF2-40B4-BE49-F238E27FC236}">
                      <a16:creationId xmlns:a16="http://schemas.microsoft.com/office/drawing/2014/main" id="{CAF3F8D7-E173-475E-A747-29A0D18A972D}"/>
                    </a:ext>
                  </a:extLst>
                </p:cNvPr>
                <p:cNvSpPr>
                  <a:spLocks/>
                </p:cNvSpPr>
                <p:nvPr/>
              </p:nvSpPr>
              <p:spPr bwMode="auto">
                <a:xfrm>
                  <a:off x="5091" y="2136"/>
                  <a:ext cx="10" cy="6"/>
                </a:xfrm>
                <a:custGeom>
                  <a:avLst/>
                  <a:gdLst>
                    <a:gd name="T0" fmla="*/ 2 w 10"/>
                    <a:gd name="T1" fmla="*/ 6 h 6"/>
                    <a:gd name="T2" fmla="*/ 10 w 10"/>
                    <a:gd name="T3" fmla="*/ 0 h 6"/>
                    <a:gd name="T4" fmla="*/ 0 w 10"/>
                    <a:gd name="T5" fmla="*/ 2 h 6"/>
                  </a:gdLst>
                  <a:ahLst/>
                  <a:cxnLst>
                    <a:cxn ang="0">
                      <a:pos x="T0" y="T1"/>
                    </a:cxn>
                    <a:cxn ang="0">
                      <a:pos x="T2" y="T3"/>
                    </a:cxn>
                    <a:cxn ang="0">
                      <a:pos x="T4" y="T5"/>
                    </a:cxn>
                  </a:cxnLst>
                  <a:rect l="0" t="0" r="r" b="b"/>
                  <a:pathLst>
                    <a:path w="10" h="6">
                      <a:moveTo>
                        <a:pt x="2" y="6"/>
                      </a:moveTo>
                      <a:lnTo>
                        <a:pt x="1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2" name="Freeform 4526">
                  <a:extLst>
                    <a:ext uri="{FF2B5EF4-FFF2-40B4-BE49-F238E27FC236}">
                      <a16:creationId xmlns:a16="http://schemas.microsoft.com/office/drawing/2014/main" id="{7AA8EEBB-1CBB-4703-95FF-88EA960A59A8}"/>
                    </a:ext>
                  </a:extLst>
                </p:cNvPr>
                <p:cNvSpPr>
                  <a:spLocks/>
                </p:cNvSpPr>
                <p:nvPr/>
              </p:nvSpPr>
              <p:spPr bwMode="auto">
                <a:xfrm>
                  <a:off x="5087" y="2164"/>
                  <a:ext cx="14" cy="9"/>
                </a:xfrm>
                <a:custGeom>
                  <a:avLst/>
                  <a:gdLst>
                    <a:gd name="T0" fmla="*/ 3 w 14"/>
                    <a:gd name="T1" fmla="*/ 9 h 9"/>
                    <a:gd name="T2" fmla="*/ 14 w 14"/>
                    <a:gd name="T3" fmla="*/ 0 h 9"/>
                    <a:gd name="T4" fmla="*/ 0 w 14"/>
                    <a:gd name="T5" fmla="*/ 3 h 9"/>
                  </a:gdLst>
                  <a:ahLst/>
                  <a:cxnLst>
                    <a:cxn ang="0">
                      <a:pos x="T0" y="T1"/>
                    </a:cxn>
                    <a:cxn ang="0">
                      <a:pos x="T2" y="T3"/>
                    </a:cxn>
                    <a:cxn ang="0">
                      <a:pos x="T4" y="T5"/>
                    </a:cxn>
                  </a:cxnLst>
                  <a:rect l="0" t="0" r="r" b="b"/>
                  <a:pathLst>
                    <a:path w="14" h="9">
                      <a:moveTo>
                        <a:pt x="3" y="9"/>
                      </a:moveTo>
                      <a:lnTo>
                        <a:pt x="14"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3" name="Freeform 4527">
                  <a:extLst>
                    <a:ext uri="{FF2B5EF4-FFF2-40B4-BE49-F238E27FC236}">
                      <a16:creationId xmlns:a16="http://schemas.microsoft.com/office/drawing/2014/main" id="{0E1BBF0E-A72B-4177-8C70-23937E5C1DDC}"/>
                    </a:ext>
                  </a:extLst>
                </p:cNvPr>
                <p:cNvSpPr>
                  <a:spLocks/>
                </p:cNvSpPr>
                <p:nvPr/>
              </p:nvSpPr>
              <p:spPr bwMode="auto">
                <a:xfrm>
                  <a:off x="5085" y="2193"/>
                  <a:ext cx="16" cy="10"/>
                </a:xfrm>
                <a:custGeom>
                  <a:avLst/>
                  <a:gdLst>
                    <a:gd name="T0" fmla="*/ 3 w 16"/>
                    <a:gd name="T1" fmla="*/ 10 h 10"/>
                    <a:gd name="T2" fmla="*/ 16 w 16"/>
                    <a:gd name="T3" fmla="*/ 0 h 10"/>
                    <a:gd name="T4" fmla="*/ 0 w 16"/>
                    <a:gd name="T5" fmla="*/ 3 h 10"/>
                  </a:gdLst>
                  <a:ahLst/>
                  <a:cxnLst>
                    <a:cxn ang="0">
                      <a:pos x="T0" y="T1"/>
                    </a:cxn>
                    <a:cxn ang="0">
                      <a:pos x="T2" y="T3"/>
                    </a:cxn>
                    <a:cxn ang="0">
                      <a:pos x="T4" y="T5"/>
                    </a:cxn>
                  </a:cxnLst>
                  <a:rect l="0" t="0" r="r" b="b"/>
                  <a:pathLst>
                    <a:path w="16" h="10">
                      <a:moveTo>
                        <a:pt x="3" y="10"/>
                      </a:moveTo>
                      <a:lnTo>
                        <a:pt x="16"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4" name="Freeform 4528">
                  <a:extLst>
                    <a:ext uri="{FF2B5EF4-FFF2-40B4-BE49-F238E27FC236}">
                      <a16:creationId xmlns:a16="http://schemas.microsoft.com/office/drawing/2014/main" id="{CABFD96E-A953-4E9C-9B38-49B361C84F10}"/>
                    </a:ext>
                  </a:extLst>
                </p:cNvPr>
                <p:cNvSpPr>
                  <a:spLocks/>
                </p:cNvSpPr>
                <p:nvPr/>
              </p:nvSpPr>
              <p:spPr bwMode="auto">
                <a:xfrm>
                  <a:off x="5084" y="2222"/>
                  <a:ext cx="17" cy="11"/>
                </a:xfrm>
                <a:custGeom>
                  <a:avLst/>
                  <a:gdLst>
                    <a:gd name="T0" fmla="*/ 4 w 17"/>
                    <a:gd name="T1" fmla="*/ 11 h 11"/>
                    <a:gd name="T2" fmla="*/ 17 w 17"/>
                    <a:gd name="T3" fmla="*/ 0 h 11"/>
                    <a:gd name="T4" fmla="*/ 0 w 17"/>
                    <a:gd name="T5" fmla="*/ 3 h 11"/>
                  </a:gdLst>
                  <a:ahLst/>
                  <a:cxnLst>
                    <a:cxn ang="0">
                      <a:pos x="T0" y="T1"/>
                    </a:cxn>
                    <a:cxn ang="0">
                      <a:pos x="T2" y="T3"/>
                    </a:cxn>
                    <a:cxn ang="0">
                      <a:pos x="T4" y="T5"/>
                    </a:cxn>
                  </a:cxnLst>
                  <a:rect l="0" t="0" r="r" b="b"/>
                  <a:pathLst>
                    <a:path w="17" h="11">
                      <a:moveTo>
                        <a:pt x="4" y="11"/>
                      </a:moveTo>
                      <a:lnTo>
                        <a:pt x="17"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5" name="Freeform 4529">
                  <a:extLst>
                    <a:ext uri="{FF2B5EF4-FFF2-40B4-BE49-F238E27FC236}">
                      <a16:creationId xmlns:a16="http://schemas.microsoft.com/office/drawing/2014/main" id="{CDC222A4-521D-4D69-83BC-03B871D3FD57}"/>
                    </a:ext>
                  </a:extLst>
                </p:cNvPr>
                <p:cNvSpPr>
                  <a:spLocks/>
                </p:cNvSpPr>
                <p:nvPr/>
              </p:nvSpPr>
              <p:spPr bwMode="auto">
                <a:xfrm>
                  <a:off x="5085" y="2250"/>
                  <a:ext cx="16" cy="8"/>
                </a:xfrm>
                <a:custGeom>
                  <a:avLst/>
                  <a:gdLst>
                    <a:gd name="T0" fmla="*/ 2 w 16"/>
                    <a:gd name="T1" fmla="*/ 8 h 8"/>
                    <a:gd name="T2" fmla="*/ 16 w 16"/>
                    <a:gd name="T3" fmla="*/ 0 h 8"/>
                    <a:gd name="T4" fmla="*/ 0 w 16"/>
                    <a:gd name="T5" fmla="*/ 0 h 8"/>
                  </a:gdLst>
                  <a:ahLst/>
                  <a:cxnLst>
                    <a:cxn ang="0">
                      <a:pos x="T0" y="T1"/>
                    </a:cxn>
                    <a:cxn ang="0">
                      <a:pos x="T2" y="T3"/>
                    </a:cxn>
                    <a:cxn ang="0">
                      <a:pos x="T4" y="T5"/>
                    </a:cxn>
                  </a:cxnLst>
                  <a:rect l="0" t="0" r="r" b="b"/>
                  <a:pathLst>
                    <a:path w="16" h="8">
                      <a:moveTo>
                        <a:pt x="2" y="8"/>
                      </a:moveTo>
                      <a:lnTo>
                        <a:pt x="1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6" name="Freeform 4530">
                  <a:extLst>
                    <a:ext uri="{FF2B5EF4-FFF2-40B4-BE49-F238E27FC236}">
                      <a16:creationId xmlns:a16="http://schemas.microsoft.com/office/drawing/2014/main" id="{29DDDA7C-DB16-43A9-88E5-5735484F6CBC}"/>
                    </a:ext>
                  </a:extLst>
                </p:cNvPr>
                <p:cNvSpPr>
                  <a:spLocks/>
                </p:cNvSpPr>
                <p:nvPr/>
              </p:nvSpPr>
              <p:spPr bwMode="auto">
                <a:xfrm>
                  <a:off x="5085" y="2279"/>
                  <a:ext cx="16" cy="8"/>
                </a:xfrm>
                <a:custGeom>
                  <a:avLst/>
                  <a:gdLst>
                    <a:gd name="T0" fmla="*/ 3 w 16"/>
                    <a:gd name="T1" fmla="*/ 8 h 8"/>
                    <a:gd name="T2" fmla="*/ 16 w 16"/>
                    <a:gd name="T3" fmla="*/ 0 h 8"/>
                    <a:gd name="T4" fmla="*/ 0 w 16"/>
                    <a:gd name="T5" fmla="*/ 1 h 8"/>
                  </a:gdLst>
                  <a:ahLst/>
                  <a:cxnLst>
                    <a:cxn ang="0">
                      <a:pos x="T0" y="T1"/>
                    </a:cxn>
                    <a:cxn ang="0">
                      <a:pos x="T2" y="T3"/>
                    </a:cxn>
                    <a:cxn ang="0">
                      <a:pos x="T4" y="T5"/>
                    </a:cxn>
                  </a:cxnLst>
                  <a:rect l="0" t="0" r="r" b="b"/>
                  <a:pathLst>
                    <a:path w="16" h="8">
                      <a:moveTo>
                        <a:pt x="3" y="8"/>
                      </a:moveTo>
                      <a:lnTo>
                        <a:pt x="1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7" name="Freeform 4531">
                  <a:extLst>
                    <a:ext uri="{FF2B5EF4-FFF2-40B4-BE49-F238E27FC236}">
                      <a16:creationId xmlns:a16="http://schemas.microsoft.com/office/drawing/2014/main" id="{61054214-A649-4963-88BD-4AE76B85F3D0}"/>
                    </a:ext>
                  </a:extLst>
                </p:cNvPr>
                <p:cNvSpPr>
                  <a:spLocks/>
                </p:cNvSpPr>
                <p:nvPr/>
              </p:nvSpPr>
              <p:spPr bwMode="auto">
                <a:xfrm>
                  <a:off x="5089" y="2308"/>
                  <a:ext cx="12" cy="6"/>
                </a:xfrm>
                <a:custGeom>
                  <a:avLst/>
                  <a:gdLst>
                    <a:gd name="T0" fmla="*/ 1 w 12"/>
                    <a:gd name="T1" fmla="*/ 6 h 6"/>
                    <a:gd name="T2" fmla="*/ 12 w 12"/>
                    <a:gd name="T3" fmla="*/ 0 h 6"/>
                    <a:gd name="T4" fmla="*/ 0 w 12"/>
                    <a:gd name="T5" fmla="*/ 1 h 6"/>
                  </a:gdLst>
                  <a:ahLst/>
                  <a:cxnLst>
                    <a:cxn ang="0">
                      <a:pos x="T0" y="T1"/>
                    </a:cxn>
                    <a:cxn ang="0">
                      <a:pos x="T2" y="T3"/>
                    </a:cxn>
                    <a:cxn ang="0">
                      <a:pos x="T4" y="T5"/>
                    </a:cxn>
                  </a:cxnLst>
                  <a:rect l="0" t="0" r="r" b="b"/>
                  <a:pathLst>
                    <a:path w="12" h="6">
                      <a:moveTo>
                        <a:pt x="1" y="6"/>
                      </a:moveTo>
                      <a:lnTo>
                        <a:pt x="1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8" name="Freeform 4532">
                  <a:extLst>
                    <a:ext uri="{FF2B5EF4-FFF2-40B4-BE49-F238E27FC236}">
                      <a16:creationId xmlns:a16="http://schemas.microsoft.com/office/drawing/2014/main" id="{570B5A65-4E12-4712-B63D-9FF823C8D6AC}"/>
                    </a:ext>
                  </a:extLst>
                </p:cNvPr>
                <p:cNvSpPr>
                  <a:spLocks/>
                </p:cNvSpPr>
                <p:nvPr/>
              </p:nvSpPr>
              <p:spPr bwMode="auto">
                <a:xfrm>
                  <a:off x="5090" y="2335"/>
                  <a:ext cx="11" cy="6"/>
                </a:xfrm>
                <a:custGeom>
                  <a:avLst/>
                  <a:gdLst>
                    <a:gd name="T0" fmla="*/ 0 w 11"/>
                    <a:gd name="T1" fmla="*/ 6 h 6"/>
                    <a:gd name="T2" fmla="*/ 11 w 11"/>
                    <a:gd name="T3" fmla="*/ 2 h 6"/>
                    <a:gd name="T4" fmla="*/ 0 w 11"/>
                    <a:gd name="T5" fmla="*/ 0 h 6"/>
                  </a:gdLst>
                  <a:ahLst/>
                  <a:cxnLst>
                    <a:cxn ang="0">
                      <a:pos x="T0" y="T1"/>
                    </a:cxn>
                    <a:cxn ang="0">
                      <a:pos x="T2" y="T3"/>
                    </a:cxn>
                    <a:cxn ang="0">
                      <a:pos x="T4" y="T5"/>
                    </a:cxn>
                  </a:cxnLst>
                  <a:rect l="0" t="0" r="r" b="b"/>
                  <a:pathLst>
                    <a:path w="11" h="6">
                      <a:moveTo>
                        <a:pt x="0" y="6"/>
                      </a:moveTo>
                      <a:lnTo>
                        <a:pt x="11"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9" name="Freeform 4533">
                  <a:extLst>
                    <a:ext uri="{FF2B5EF4-FFF2-40B4-BE49-F238E27FC236}">
                      <a16:creationId xmlns:a16="http://schemas.microsoft.com/office/drawing/2014/main" id="{F306DB16-45DB-422B-BEE2-BDBFE8CA02C0}"/>
                    </a:ext>
                  </a:extLst>
                </p:cNvPr>
                <p:cNvSpPr>
                  <a:spLocks/>
                </p:cNvSpPr>
                <p:nvPr/>
              </p:nvSpPr>
              <p:spPr bwMode="auto">
                <a:xfrm>
                  <a:off x="5089" y="2362"/>
                  <a:ext cx="12" cy="6"/>
                </a:xfrm>
                <a:custGeom>
                  <a:avLst/>
                  <a:gdLst>
                    <a:gd name="T0" fmla="*/ 0 w 12"/>
                    <a:gd name="T1" fmla="*/ 6 h 6"/>
                    <a:gd name="T2" fmla="*/ 12 w 12"/>
                    <a:gd name="T3" fmla="*/ 3 h 6"/>
                    <a:gd name="T4" fmla="*/ 1 w 12"/>
                    <a:gd name="T5" fmla="*/ 0 h 6"/>
                  </a:gdLst>
                  <a:ahLst/>
                  <a:cxnLst>
                    <a:cxn ang="0">
                      <a:pos x="T0" y="T1"/>
                    </a:cxn>
                    <a:cxn ang="0">
                      <a:pos x="T2" y="T3"/>
                    </a:cxn>
                    <a:cxn ang="0">
                      <a:pos x="T4" y="T5"/>
                    </a:cxn>
                  </a:cxnLst>
                  <a:rect l="0" t="0" r="r" b="b"/>
                  <a:pathLst>
                    <a:path w="12" h="6">
                      <a:moveTo>
                        <a:pt x="0" y="6"/>
                      </a:moveTo>
                      <a:lnTo>
                        <a:pt x="1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0" name="Freeform 4534">
                  <a:extLst>
                    <a:ext uri="{FF2B5EF4-FFF2-40B4-BE49-F238E27FC236}">
                      <a16:creationId xmlns:a16="http://schemas.microsoft.com/office/drawing/2014/main" id="{BC779996-AA14-4664-8CF0-270444EFA22F}"/>
                    </a:ext>
                  </a:extLst>
                </p:cNvPr>
                <p:cNvSpPr>
                  <a:spLocks/>
                </p:cNvSpPr>
                <p:nvPr/>
              </p:nvSpPr>
              <p:spPr bwMode="auto">
                <a:xfrm>
                  <a:off x="5092" y="2392"/>
                  <a:ext cx="9" cy="5"/>
                </a:xfrm>
                <a:custGeom>
                  <a:avLst/>
                  <a:gdLst>
                    <a:gd name="T0" fmla="*/ 0 w 9"/>
                    <a:gd name="T1" fmla="*/ 5 h 5"/>
                    <a:gd name="T2" fmla="*/ 9 w 9"/>
                    <a:gd name="T3" fmla="*/ 2 h 5"/>
                    <a:gd name="T4" fmla="*/ 0 w 9"/>
                    <a:gd name="T5" fmla="*/ 0 h 5"/>
                  </a:gdLst>
                  <a:ahLst/>
                  <a:cxnLst>
                    <a:cxn ang="0">
                      <a:pos x="T0" y="T1"/>
                    </a:cxn>
                    <a:cxn ang="0">
                      <a:pos x="T2" y="T3"/>
                    </a:cxn>
                    <a:cxn ang="0">
                      <a:pos x="T4" y="T5"/>
                    </a:cxn>
                  </a:cxnLst>
                  <a:rect l="0" t="0" r="r" b="b"/>
                  <a:pathLst>
                    <a:path w="9" h="5">
                      <a:moveTo>
                        <a:pt x="0" y="5"/>
                      </a:moveTo>
                      <a:lnTo>
                        <a:pt x="9"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1" name="Freeform 4535">
                  <a:extLst>
                    <a:ext uri="{FF2B5EF4-FFF2-40B4-BE49-F238E27FC236}">
                      <a16:creationId xmlns:a16="http://schemas.microsoft.com/office/drawing/2014/main" id="{F9B882A8-DF44-4398-B9BC-F720150411D4}"/>
                    </a:ext>
                  </a:extLst>
                </p:cNvPr>
                <p:cNvSpPr>
                  <a:spLocks/>
                </p:cNvSpPr>
                <p:nvPr/>
              </p:nvSpPr>
              <p:spPr bwMode="auto">
                <a:xfrm>
                  <a:off x="5092" y="2423"/>
                  <a:ext cx="9" cy="7"/>
                </a:xfrm>
                <a:custGeom>
                  <a:avLst/>
                  <a:gdLst>
                    <a:gd name="T0" fmla="*/ 2 w 9"/>
                    <a:gd name="T1" fmla="*/ 7 h 7"/>
                    <a:gd name="T2" fmla="*/ 9 w 9"/>
                    <a:gd name="T3" fmla="*/ 0 h 7"/>
                    <a:gd name="T4" fmla="*/ 0 w 9"/>
                    <a:gd name="T5" fmla="*/ 3 h 7"/>
                  </a:gdLst>
                  <a:ahLst/>
                  <a:cxnLst>
                    <a:cxn ang="0">
                      <a:pos x="T0" y="T1"/>
                    </a:cxn>
                    <a:cxn ang="0">
                      <a:pos x="T2" y="T3"/>
                    </a:cxn>
                    <a:cxn ang="0">
                      <a:pos x="T4" y="T5"/>
                    </a:cxn>
                  </a:cxnLst>
                  <a:rect l="0" t="0" r="r" b="b"/>
                  <a:pathLst>
                    <a:path w="9" h="7">
                      <a:moveTo>
                        <a:pt x="2" y="7"/>
                      </a:moveTo>
                      <a:lnTo>
                        <a:pt x="9"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2" name="Freeform 4536">
                  <a:extLst>
                    <a:ext uri="{FF2B5EF4-FFF2-40B4-BE49-F238E27FC236}">
                      <a16:creationId xmlns:a16="http://schemas.microsoft.com/office/drawing/2014/main" id="{DF78DCD6-67F3-4FEB-A92C-03AD84B0F590}"/>
                    </a:ext>
                  </a:extLst>
                </p:cNvPr>
                <p:cNvSpPr>
                  <a:spLocks/>
                </p:cNvSpPr>
                <p:nvPr/>
              </p:nvSpPr>
              <p:spPr bwMode="auto">
                <a:xfrm>
                  <a:off x="5094" y="2452"/>
                  <a:ext cx="7" cy="6"/>
                </a:xfrm>
                <a:custGeom>
                  <a:avLst/>
                  <a:gdLst>
                    <a:gd name="T0" fmla="*/ 2 w 7"/>
                    <a:gd name="T1" fmla="*/ 6 h 6"/>
                    <a:gd name="T2" fmla="*/ 7 w 7"/>
                    <a:gd name="T3" fmla="*/ 0 h 6"/>
                    <a:gd name="T4" fmla="*/ 0 w 7"/>
                    <a:gd name="T5" fmla="*/ 3 h 6"/>
                  </a:gdLst>
                  <a:ahLst/>
                  <a:cxnLst>
                    <a:cxn ang="0">
                      <a:pos x="T0" y="T1"/>
                    </a:cxn>
                    <a:cxn ang="0">
                      <a:pos x="T2" y="T3"/>
                    </a:cxn>
                    <a:cxn ang="0">
                      <a:pos x="T4" y="T5"/>
                    </a:cxn>
                  </a:cxnLst>
                  <a:rect l="0" t="0" r="r" b="b"/>
                  <a:pathLst>
                    <a:path w="7" h="6">
                      <a:moveTo>
                        <a:pt x="2" y="6"/>
                      </a:moveTo>
                      <a:lnTo>
                        <a:pt x="7"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3" name="Freeform 4537">
                  <a:extLst>
                    <a:ext uri="{FF2B5EF4-FFF2-40B4-BE49-F238E27FC236}">
                      <a16:creationId xmlns:a16="http://schemas.microsoft.com/office/drawing/2014/main" id="{8C7B3AB7-685C-40FC-8E69-8D0602C54DEB}"/>
                    </a:ext>
                  </a:extLst>
                </p:cNvPr>
                <p:cNvSpPr>
                  <a:spLocks/>
                </p:cNvSpPr>
                <p:nvPr/>
              </p:nvSpPr>
              <p:spPr bwMode="auto">
                <a:xfrm>
                  <a:off x="5099" y="2480"/>
                  <a:ext cx="2" cy="5"/>
                </a:xfrm>
                <a:custGeom>
                  <a:avLst/>
                  <a:gdLst>
                    <a:gd name="T0" fmla="*/ 2 w 2"/>
                    <a:gd name="T1" fmla="*/ 5 h 5"/>
                    <a:gd name="T2" fmla="*/ 2 w 2"/>
                    <a:gd name="T3" fmla="*/ 0 h 5"/>
                    <a:gd name="T4" fmla="*/ 0 w 2"/>
                    <a:gd name="T5" fmla="*/ 4 h 5"/>
                  </a:gdLst>
                  <a:ahLst/>
                  <a:cxnLst>
                    <a:cxn ang="0">
                      <a:pos x="T0" y="T1"/>
                    </a:cxn>
                    <a:cxn ang="0">
                      <a:pos x="T2" y="T3"/>
                    </a:cxn>
                    <a:cxn ang="0">
                      <a:pos x="T4" y="T5"/>
                    </a:cxn>
                  </a:cxnLst>
                  <a:rect l="0" t="0" r="r" b="b"/>
                  <a:pathLst>
                    <a:path w="2" h="5">
                      <a:moveTo>
                        <a:pt x="2" y="5"/>
                      </a:moveTo>
                      <a:lnTo>
                        <a:pt x="2"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4" name="Freeform 4538">
                  <a:extLst>
                    <a:ext uri="{FF2B5EF4-FFF2-40B4-BE49-F238E27FC236}">
                      <a16:creationId xmlns:a16="http://schemas.microsoft.com/office/drawing/2014/main" id="{0BE936A3-63BB-4CAF-8A5F-F2ACB2A29A3E}"/>
                    </a:ext>
                  </a:extLst>
                </p:cNvPr>
                <p:cNvSpPr>
                  <a:spLocks/>
                </p:cNvSpPr>
                <p:nvPr/>
              </p:nvSpPr>
              <p:spPr bwMode="auto">
                <a:xfrm>
                  <a:off x="5101" y="2509"/>
                  <a:ext cx="6" cy="8"/>
                </a:xfrm>
                <a:custGeom>
                  <a:avLst/>
                  <a:gdLst>
                    <a:gd name="T0" fmla="*/ 6 w 6"/>
                    <a:gd name="T1" fmla="*/ 7 h 8"/>
                    <a:gd name="T2" fmla="*/ 0 w 6"/>
                    <a:gd name="T3" fmla="*/ 0 h 8"/>
                    <a:gd name="T4" fmla="*/ 2 w 6"/>
                    <a:gd name="T5" fmla="*/ 8 h 8"/>
                  </a:gdLst>
                  <a:ahLst/>
                  <a:cxnLst>
                    <a:cxn ang="0">
                      <a:pos x="T0" y="T1"/>
                    </a:cxn>
                    <a:cxn ang="0">
                      <a:pos x="T2" y="T3"/>
                    </a:cxn>
                    <a:cxn ang="0">
                      <a:pos x="T4" y="T5"/>
                    </a:cxn>
                  </a:cxnLst>
                  <a:rect l="0" t="0" r="r" b="b"/>
                  <a:pathLst>
                    <a:path w="6" h="8">
                      <a:moveTo>
                        <a:pt x="6" y="7"/>
                      </a:moveTo>
                      <a:lnTo>
                        <a:pt x="0" y="0"/>
                      </a:lnTo>
                      <a:lnTo>
                        <a:pt x="2"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5" name="Freeform 4539">
                  <a:extLst>
                    <a:ext uri="{FF2B5EF4-FFF2-40B4-BE49-F238E27FC236}">
                      <a16:creationId xmlns:a16="http://schemas.microsoft.com/office/drawing/2014/main" id="{C1A99B83-827A-423B-9B0D-49347493792E}"/>
                    </a:ext>
                  </a:extLst>
                </p:cNvPr>
                <p:cNvSpPr>
                  <a:spLocks/>
                </p:cNvSpPr>
                <p:nvPr/>
              </p:nvSpPr>
              <p:spPr bwMode="auto">
                <a:xfrm>
                  <a:off x="5101" y="2538"/>
                  <a:ext cx="4" cy="8"/>
                </a:xfrm>
                <a:custGeom>
                  <a:avLst/>
                  <a:gdLst>
                    <a:gd name="T0" fmla="*/ 4 w 4"/>
                    <a:gd name="T1" fmla="*/ 7 h 8"/>
                    <a:gd name="T2" fmla="*/ 0 w 4"/>
                    <a:gd name="T3" fmla="*/ 0 h 8"/>
                    <a:gd name="T4" fmla="*/ 1 w 4"/>
                    <a:gd name="T5" fmla="*/ 8 h 8"/>
                  </a:gdLst>
                  <a:ahLst/>
                  <a:cxnLst>
                    <a:cxn ang="0">
                      <a:pos x="T0" y="T1"/>
                    </a:cxn>
                    <a:cxn ang="0">
                      <a:pos x="T2" y="T3"/>
                    </a:cxn>
                    <a:cxn ang="0">
                      <a:pos x="T4" y="T5"/>
                    </a:cxn>
                  </a:cxnLst>
                  <a:rect l="0" t="0" r="r" b="b"/>
                  <a:pathLst>
                    <a:path w="4" h="8">
                      <a:moveTo>
                        <a:pt x="4" y="7"/>
                      </a:moveTo>
                      <a:lnTo>
                        <a:pt x="0" y="0"/>
                      </a:lnTo>
                      <a:lnTo>
                        <a:pt x="1"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6" name="Freeform 4540">
                  <a:extLst>
                    <a:ext uri="{FF2B5EF4-FFF2-40B4-BE49-F238E27FC236}">
                      <a16:creationId xmlns:a16="http://schemas.microsoft.com/office/drawing/2014/main" id="{D317F465-58EB-41E1-9584-7D7BB205218D}"/>
                    </a:ext>
                  </a:extLst>
                </p:cNvPr>
                <p:cNvSpPr>
                  <a:spLocks/>
                </p:cNvSpPr>
                <p:nvPr/>
              </p:nvSpPr>
              <p:spPr bwMode="auto">
                <a:xfrm>
                  <a:off x="5101" y="2567"/>
                  <a:ext cx="4" cy="7"/>
                </a:xfrm>
                <a:custGeom>
                  <a:avLst/>
                  <a:gdLst>
                    <a:gd name="T0" fmla="*/ 4 w 4"/>
                    <a:gd name="T1" fmla="*/ 6 h 7"/>
                    <a:gd name="T2" fmla="*/ 0 w 4"/>
                    <a:gd name="T3" fmla="*/ 0 h 7"/>
                    <a:gd name="T4" fmla="*/ 1 w 4"/>
                    <a:gd name="T5" fmla="*/ 7 h 7"/>
                  </a:gdLst>
                  <a:ahLst/>
                  <a:cxnLst>
                    <a:cxn ang="0">
                      <a:pos x="T0" y="T1"/>
                    </a:cxn>
                    <a:cxn ang="0">
                      <a:pos x="T2" y="T3"/>
                    </a:cxn>
                    <a:cxn ang="0">
                      <a:pos x="T4" y="T5"/>
                    </a:cxn>
                  </a:cxnLst>
                  <a:rect l="0" t="0" r="r" b="b"/>
                  <a:pathLst>
                    <a:path w="4" h="7">
                      <a:moveTo>
                        <a:pt x="4" y="6"/>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7" name="Freeform 4541">
                  <a:extLst>
                    <a:ext uri="{FF2B5EF4-FFF2-40B4-BE49-F238E27FC236}">
                      <a16:creationId xmlns:a16="http://schemas.microsoft.com/office/drawing/2014/main" id="{B442548D-D35E-4831-AFE1-33682F132334}"/>
                    </a:ext>
                  </a:extLst>
                </p:cNvPr>
                <p:cNvSpPr>
                  <a:spLocks/>
                </p:cNvSpPr>
                <p:nvPr/>
              </p:nvSpPr>
              <p:spPr bwMode="auto">
                <a:xfrm>
                  <a:off x="5101" y="2595"/>
                  <a:ext cx="2" cy="5"/>
                </a:xfrm>
                <a:custGeom>
                  <a:avLst/>
                  <a:gdLst>
                    <a:gd name="T0" fmla="*/ 2 w 2"/>
                    <a:gd name="T1" fmla="*/ 4 h 5"/>
                    <a:gd name="T2" fmla="*/ 0 w 2"/>
                    <a:gd name="T3" fmla="*/ 0 h 5"/>
                    <a:gd name="T4" fmla="*/ 0 w 2"/>
                    <a:gd name="T5" fmla="*/ 5 h 5"/>
                  </a:gdLst>
                  <a:ahLst/>
                  <a:cxnLst>
                    <a:cxn ang="0">
                      <a:pos x="T0" y="T1"/>
                    </a:cxn>
                    <a:cxn ang="0">
                      <a:pos x="T2" y="T3"/>
                    </a:cxn>
                    <a:cxn ang="0">
                      <a:pos x="T4" y="T5"/>
                    </a:cxn>
                  </a:cxnLst>
                  <a:rect l="0" t="0" r="r" b="b"/>
                  <a:pathLst>
                    <a:path w="2" h="5">
                      <a:moveTo>
                        <a:pt x="2"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8" name="Freeform 4542">
                  <a:extLst>
                    <a:ext uri="{FF2B5EF4-FFF2-40B4-BE49-F238E27FC236}">
                      <a16:creationId xmlns:a16="http://schemas.microsoft.com/office/drawing/2014/main" id="{5BD3D41F-E427-46D1-BE41-24749AB4545F}"/>
                    </a:ext>
                  </a:extLst>
                </p:cNvPr>
                <p:cNvSpPr>
                  <a:spLocks/>
                </p:cNvSpPr>
                <p:nvPr/>
              </p:nvSpPr>
              <p:spPr bwMode="auto">
                <a:xfrm>
                  <a:off x="5130" y="1702"/>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9" name="Freeform 4543">
                  <a:extLst>
                    <a:ext uri="{FF2B5EF4-FFF2-40B4-BE49-F238E27FC236}">
                      <a16:creationId xmlns:a16="http://schemas.microsoft.com/office/drawing/2014/main" id="{759DDB42-C830-417A-8F8E-4B1BABE03375}"/>
                    </a:ext>
                  </a:extLst>
                </p:cNvPr>
                <p:cNvSpPr>
                  <a:spLocks/>
                </p:cNvSpPr>
                <p:nvPr/>
              </p:nvSpPr>
              <p:spPr bwMode="auto">
                <a:xfrm>
                  <a:off x="5130" y="1733"/>
                  <a:ext cx="4" cy="5"/>
                </a:xfrm>
                <a:custGeom>
                  <a:avLst/>
                  <a:gdLst>
                    <a:gd name="T0" fmla="*/ 4 w 4"/>
                    <a:gd name="T1" fmla="*/ 3 h 5"/>
                    <a:gd name="T2" fmla="*/ 0 w 4"/>
                    <a:gd name="T3" fmla="*/ 0 h 5"/>
                    <a:gd name="T4" fmla="*/ 3 w 4"/>
                    <a:gd name="T5" fmla="*/ 5 h 5"/>
                  </a:gdLst>
                  <a:ahLst/>
                  <a:cxnLst>
                    <a:cxn ang="0">
                      <a:pos x="T0" y="T1"/>
                    </a:cxn>
                    <a:cxn ang="0">
                      <a:pos x="T2" y="T3"/>
                    </a:cxn>
                    <a:cxn ang="0">
                      <a:pos x="T4" y="T5"/>
                    </a:cxn>
                  </a:cxnLst>
                  <a:rect l="0" t="0" r="r" b="b"/>
                  <a:pathLst>
                    <a:path w="4" h="5">
                      <a:moveTo>
                        <a:pt x="4" y="3"/>
                      </a:moveTo>
                      <a:lnTo>
                        <a:pt x="0" y="0"/>
                      </a:lnTo>
                      <a:lnTo>
                        <a:pt x="3"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0" name="Freeform 4544">
                  <a:extLst>
                    <a:ext uri="{FF2B5EF4-FFF2-40B4-BE49-F238E27FC236}">
                      <a16:creationId xmlns:a16="http://schemas.microsoft.com/office/drawing/2014/main" id="{4DAC48A1-6E03-4896-84BE-E6AC68B91150}"/>
                    </a:ext>
                  </a:extLst>
                </p:cNvPr>
                <p:cNvSpPr>
                  <a:spLocks/>
                </p:cNvSpPr>
                <p:nvPr/>
              </p:nvSpPr>
              <p:spPr bwMode="auto">
                <a:xfrm>
                  <a:off x="5130" y="1762"/>
                  <a:ext cx="5" cy="7"/>
                </a:xfrm>
                <a:custGeom>
                  <a:avLst/>
                  <a:gdLst>
                    <a:gd name="T0" fmla="*/ 5 w 5"/>
                    <a:gd name="T1" fmla="*/ 6 h 7"/>
                    <a:gd name="T2" fmla="*/ 0 w 5"/>
                    <a:gd name="T3" fmla="*/ 0 h 7"/>
                    <a:gd name="T4" fmla="*/ 2 w 5"/>
                    <a:gd name="T5" fmla="*/ 7 h 7"/>
                  </a:gdLst>
                  <a:ahLst/>
                  <a:cxnLst>
                    <a:cxn ang="0">
                      <a:pos x="T0" y="T1"/>
                    </a:cxn>
                    <a:cxn ang="0">
                      <a:pos x="T2" y="T3"/>
                    </a:cxn>
                    <a:cxn ang="0">
                      <a:pos x="T4" y="T5"/>
                    </a:cxn>
                  </a:cxnLst>
                  <a:rect l="0" t="0" r="r" b="b"/>
                  <a:pathLst>
                    <a:path w="5" h="7">
                      <a:moveTo>
                        <a:pt x="5" y="6"/>
                      </a:moveTo>
                      <a:lnTo>
                        <a:pt x="0" y="0"/>
                      </a:lnTo>
                      <a:lnTo>
                        <a:pt x="2"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1" name="Freeform 4545">
                  <a:extLst>
                    <a:ext uri="{FF2B5EF4-FFF2-40B4-BE49-F238E27FC236}">
                      <a16:creationId xmlns:a16="http://schemas.microsoft.com/office/drawing/2014/main" id="{B9E65524-FE33-40DC-8475-3421E99775A6}"/>
                    </a:ext>
                  </a:extLst>
                </p:cNvPr>
                <p:cNvSpPr>
                  <a:spLocks/>
                </p:cNvSpPr>
                <p:nvPr/>
              </p:nvSpPr>
              <p:spPr bwMode="auto">
                <a:xfrm>
                  <a:off x="5128" y="1791"/>
                  <a:ext cx="7" cy="14"/>
                </a:xfrm>
                <a:custGeom>
                  <a:avLst/>
                  <a:gdLst>
                    <a:gd name="T0" fmla="*/ 7 w 7"/>
                    <a:gd name="T1" fmla="*/ 13 h 14"/>
                    <a:gd name="T2" fmla="*/ 2 w 7"/>
                    <a:gd name="T3" fmla="*/ 0 h 14"/>
                    <a:gd name="T4" fmla="*/ 0 w 7"/>
                    <a:gd name="T5" fmla="*/ 14 h 14"/>
                  </a:gdLst>
                  <a:ahLst/>
                  <a:cxnLst>
                    <a:cxn ang="0">
                      <a:pos x="T0" y="T1"/>
                    </a:cxn>
                    <a:cxn ang="0">
                      <a:pos x="T2" y="T3"/>
                    </a:cxn>
                    <a:cxn ang="0">
                      <a:pos x="T4" y="T5"/>
                    </a:cxn>
                  </a:cxnLst>
                  <a:rect l="0" t="0" r="r" b="b"/>
                  <a:pathLst>
                    <a:path w="7" h="14">
                      <a:moveTo>
                        <a:pt x="7" y="13"/>
                      </a:moveTo>
                      <a:lnTo>
                        <a:pt x="2"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2" name="Freeform 4546">
                  <a:extLst>
                    <a:ext uri="{FF2B5EF4-FFF2-40B4-BE49-F238E27FC236}">
                      <a16:creationId xmlns:a16="http://schemas.microsoft.com/office/drawing/2014/main" id="{0A345934-101A-4118-8DAA-C3BF2CDE076C}"/>
                    </a:ext>
                  </a:extLst>
                </p:cNvPr>
                <p:cNvSpPr>
                  <a:spLocks/>
                </p:cNvSpPr>
                <p:nvPr/>
              </p:nvSpPr>
              <p:spPr bwMode="auto">
                <a:xfrm>
                  <a:off x="5128" y="1820"/>
                  <a:ext cx="9" cy="19"/>
                </a:xfrm>
                <a:custGeom>
                  <a:avLst/>
                  <a:gdLst>
                    <a:gd name="T0" fmla="*/ 9 w 9"/>
                    <a:gd name="T1" fmla="*/ 17 h 19"/>
                    <a:gd name="T2" fmla="*/ 2 w 9"/>
                    <a:gd name="T3" fmla="*/ 0 h 19"/>
                    <a:gd name="T4" fmla="*/ 0 w 9"/>
                    <a:gd name="T5" fmla="*/ 19 h 19"/>
                  </a:gdLst>
                  <a:ahLst/>
                  <a:cxnLst>
                    <a:cxn ang="0">
                      <a:pos x="T0" y="T1"/>
                    </a:cxn>
                    <a:cxn ang="0">
                      <a:pos x="T2" y="T3"/>
                    </a:cxn>
                    <a:cxn ang="0">
                      <a:pos x="T4" y="T5"/>
                    </a:cxn>
                  </a:cxnLst>
                  <a:rect l="0" t="0" r="r" b="b"/>
                  <a:pathLst>
                    <a:path w="9" h="19">
                      <a:moveTo>
                        <a:pt x="9" y="17"/>
                      </a:moveTo>
                      <a:lnTo>
                        <a:pt x="2" y="0"/>
                      </a:lnTo>
                      <a:lnTo>
                        <a:pt x="0" y="1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3" name="Freeform 4547">
                  <a:extLst>
                    <a:ext uri="{FF2B5EF4-FFF2-40B4-BE49-F238E27FC236}">
                      <a16:creationId xmlns:a16="http://schemas.microsoft.com/office/drawing/2014/main" id="{84D35142-572A-4A8F-9462-9E7CD597450C}"/>
                    </a:ext>
                  </a:extLst>
                </p:cNvPr>
                <p:cNvSpPr>
                  <a:spLocks/>
                </p:cNvSpPr>
                <p:nvPr/>
              </p:nvSpPr>
              <p:spPr bwMode="auto">
                <a:xfrm>
                  <a:off x="5129" y="1848"/>
                  <a:ext cx="9" cy="18"/>
                </a:xfrm>
                <a:custGeom>
                  <a:avLst/>
                  <a:gdLst>
                    <a:gd name="T0" fmla="*/ 9 w 9"/>
                    <a:gd name="T1" fmla="*/ 17 h 18"/>
                    <a:gd name="T2" fmla="*/ 1 w 9"/>
                    <a:gd name="T3" fmla="*/ 0 h 18"/>
                    <a:gd name="T4" fmla="*/ 0 w 9"/>
                    <a:gd name="T5" fmla="*/ 18 h 18"/>
                  </a:gdLst>
                  <a:ahLst/>
                  <a:cxnLst>
                    <a:cxn ang="0">
                      <a:pos x="T0" y="T1"/>
                    </a:cxn>
                    <a:cxn ang="0">
                      <a:pos x="T2" y="T3"/>
                    </a:cxn>
                    <a:cxn ang="0">
                      <a:pos x="T4" y="T5"/>
                    </a:cxn>
                  </a:cxnLst>
                  <a:rect l="0" t="0" r="r" b="b"/>
                  <a:pathLst>
                    <a:path w="9" h="18">
                      <a:moveTo>
                        <a:pt x="9" y="17"/>
                      </a:moveTo>
                      <a:lnTo>
                        <a:pt x="1" y="0"/>
                      </a:lnTo>
                      <a:lnTo>
                        <a:pt x="0" y="1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4" name="Freeform 4548">
                  <a:extLst>
                    <a:ext uri="{FF2B5EF4-FFF2-40B4-BE49-F238E27FC236}">
                      <a16:creationId xmlns:a16="http://schemas.microsoft.com/office/drawing/2014/main" id="{7426C435-6916-44B5-A2BA-6D4187DB0EC7}"/>
                    </a:ext>
                  </a:extLst>
                </p:cNvPr>
                <p:cNvSpPr>
                  <a:spLocks/>
                </p:cNvSpPr>
                <p:nvPr/>
              </p:nvSpPr>
              <p:spPr bwMode="auto">
                <a:xfrm>
                  <a:off x="5130" y="1877"/>
                  <a:ext cx="8" cy="15"/>
                </a:xfrm>
                <a:custGeom>
                  <a:avLst/>
                  <a:gdLst>
                    <a:gd name="T0" fmla="*/ 8 w 8"/>
                    <a:gd name="T1" fmla="*/ 13 h 15"/>
                    <a:gd name="T2" fmla="*/ 0 w 8"/>
                    <a:gd name="T3" fmla="*/ 0 h 15"/>
                    <a:gd name="T4" fmla="*/ 1 w 8"/>
                    <a:gd name="T5" fmla="*/ 15 h 15"/>
                  </a:gdLst>
                  <a:ahLst/>
                  <a:cxnLst>
                    <a:cxn ang="0">
                      <a:pos x="T0" y="T1"/>
                    </a:cxn>
                    <a:cxn ang="0">
                      <a:pos x="T2" y="T3"/>
                    </a:cxn>
                    <a:cxn ang="0">
                      <a:pos x="T4" y="T5"/>
                    </a:cxn>
                  </a:cxnLst>
                  <a:rect l="0" t="0" r="r" b="b"/>
                  <a:pathLst>
                    <a:path w="8" h="15">
                      <a:moveTo>
                        <a:pt x="8" y="13"/>
                      </a:moveTo>
                      <a:lnTo>
                        <a:pt x="0" y="0"/>
                      </a:lnTo>
                      <a:lnTo>
                        <a:pt x="1" y="1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5" name="Freeform 4549">
                  <a:extLst>
                    <a:ext uri="{FF2B5EF4-FFF2-40B4-BE49-F238E27FC236}">
                      <a16:creationId xmlns:a16="http://schemas.microsoft.com/office/drawing/2014/main" id="{8933F731-F0C3-4DF8-BD93-71031C137AD5}"/>
                    </a:ext>
                  </a:extLst>
                </p:cNvPr>
                <p:cNvSpPr>
                  <a:spLocks/>
                </p:cNvSpPr>
                <p:nvPr/>
              </p:nvSpPr>
              <p:spPr bwMode="auto">
                <a:xfrm>
                  <a:off x="5130" y="1906"/>
                  <a:ext cx="8" cy="17"/>
                </a:xfrm>
                <a:custGeom>
                  <a:avLst/>
                  <a:gdLst>
                    <a:gd name="T0" fmla="*/ 8 w 8"/>
                    <a:gd name="T1" fmla="*/ 15 h 17"/>
                    <a:gd name="T2" fmla="*/ 0 w 8"/>
                    <a:gd name="T3" fmla="*/ 0 h 17"/>
                    <a:gd name="T4" fmla="*/ 0 w 8"/>
                    <a:gd name="T5" fmla="*/ 17 h 17"/>
                  </a:gdLst>
                  <a:ahLst/>
                  <a:cxnLst>
                    <a:cxn ang="0">
                      <a:pos x="T0" y="T1"/>
                    </a:cxn>
                    <a:cxn ang="0">
                      <a:pos x="T2" y="T3"/>
                    </a:cxn>
                    <a:cxn ang="0">
                      <a:pos x="T4" y="T5"/>
                    </a:cxn>
                  </a:cxnLst>
                  <a:rect l="0" t="0" r="r" b="b"/>
                  <a:pathLst>
                    <a:path w="8" h="17">
                      <a:moveTo>
                        <a:pt x="8" y="15"/>
                      </a:moveTo>
                      <a:lnTo>
                        <a:pt x="0" y="0"/>
                      </a:lnTo>
                      <a:lnTo>
                        <a:pt x="0" y="1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6" name="Freeform 4550">
                  <a:extLst>
                    <a:ext uri="{FF2B5EF4-FFF2-40B4-BE49-F238E27FC236}">
                      <a16:creationId xmlns:a16="http://schemas.microsoft.com/office/drawing/2014/main" id="{24BD1058-4D48-4041-B4C6-A5D0B2DF86B0}"/>
                    </a:ext>
                  </a:extLst>
                </p:cNvPr>
                <p:cNvSpPr>
                  <a:spLocks/>
                </p:cNvSpPr>
                <p:nvPr/>
              </p:nvSpPr>
              <p:spPr bwMode="auto">
                <a:xfrm>
                  <a:off x="5128" y="1935"/>
                  <a:ext cx="6" cy="12"/>
                </a:xfrm>
                <a:custGeom>
                  <a:avLst/>
                  <a:gdLst>
                    <a:gd name="T0" fmla="*/ 6 w 6"/>
                    <a:gd name="T1" fmla="*/ 12 h 12"/>
                    <a:gd name="T2" fmla="*/ 2 w 6"/>
                    <a:gd name="T3" fmla="*/ 0 h 12"/>
                    <a:gd name="T4" fmla="*/ 0 w 6"/>
                    <a:gd name="T5" fmla="*/ 12 h 12"/>
                  </a:gdLst>
                  <a:ahLst/>
                  <a:cxnLst>
                    <a:cxn ang="0">
                      <a:pos x="T0" y="T1"/>
                    </a:cxn>
                    <a:cxn ang="0">
                      <a:pos x="T2" y="T3"/>
                    </a:cxn>
                    <a:cxn ang="0">
                      <a:pos x="T4" y="T5"/>
                    </a:cxn>
                  </a:cxnLst>
                  <a:rect l="0" t="0" r="r" b="b"/>
                  <a:pathLst>
                    <a:path w="6" h="12">
                      <a:moveTo>
                        <a:pt x="6" y="12"/>
                      </a:moveTo>
                      <a:lnTo>
                        <a:pt x="2"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7" name="Freeform 4551">
                  <a:extLst>
                    <a:ext uri="{FF2B5EF4-FFF2-40B4-BE49-F238E27FC236}">
                      <a16:creationId xmlns:a16="http://schemas.microsoft.com/office/drawing/2014/main" id="{F434C604-A64E-4EE5-B4EC-F0F71EBF70C2}"/>
                    </a:ext>
                  </a:extLst>
                </p:cNvPr>
                <p:cNvSpPr>
                  <a:spLocks/>
                </p:cNvSpPr>
                <p:nvPr/>
              </p:nvSpPr>
              <p:spPr bwMode="auto">
                <a:xfrm>
                  <a:off x="5127" y="1963"/>
                  <a:ext cx="4" cy="9"/>
                </a:xfrm>
                <a:custGeom>
                  <a:avLst/>
                  <a:gdLst>
                    <a:gd name="T0" fmla="*/ 4 w 4"/>
                    <a:gd name="T1" fmla="*/ 9 h 9"/>
                    <a:gd name="T2" fmla="*/ 3 w 4"/>
                    <a:gd name="T3" fmla="*/ 0 h 9"/>
                    <a:gd name="T4" fmla="*/ 0 w 4"/>
                    <a:gd name="T5" fmla="*/ 8 h 9"/>
                  </a:gdLst>
                  <a:ahLst/>
                  <a:cxnLst>
                    <a:cxn ang="0">
                      <a:pos x="T0" y="T1"/>
                    </a:cxn>
                    <a:cxn ang="0">
                      <a:pos x="T2" y="T3"/>
                    </a:cxn>
                    <a:cxn ang="0">
                      <a:pos x="T4" y="T5"/>
                    </a:cxn>
                  </a:cxnLst>
                  <a:rect l="0" t="0" r="r" b="b"/>
                  <a:pathLst>
                    <a:path w="4" h="9">
                      <a:moveTo>
                        <a:pt x="4" y="9"/>
                      </a:moveTo>
                      <a:lnTo>
                        <a:pt x="3"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8" name="Freeform 4552">
                  <a:extLst>
                    <a:ext uri="{FF2B5EF4-FFF2-40B4-BE49-F238E27FC236}">
                      <a16:creationId xmlns:a16="http://schemas.microsoft.com/office/drawing/2014/main" id="{EA27516E-7D46-418D-856A-60A16B02EDCB}"/>
                    </a:ext>
                  </a:extLst>
                </p:cNvPr>
                <p:cNvSpPr>
                  <a:spLocks/>
                </p:cNvSpPr>
                <p:nvPr/>
              </p:nvSpPr>
              <p:spPr bwMode="auto">
                <a:xfrm>
                  <a:off x="5127" y="1992"/>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9" name="Freeform 4553">
                  <a:extLst>
                    <a:ext uri="{FF2B5EF4-FFF2-40B4-BE49-F238E27FC236}">
                      <a16:creationId xmlns:a16="http://schemas.microsoft.com/office/drawing/2014/main" id="{D5EF955D-03D9-47B2-B123-B8E0BEBC4841}"/>
                    </a:ext>
                  </a:extLst>
                </p:cNvPr>
                <p:cNvSpPr>
                  <a:spLocks/>
                </p:cNvSpPr>
                <p:nvPr/>
              </p:nvSpPr>
              <p:spPr bwMode="auto">
                <a:xfrm>
                  <a:off x="5129" y="202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0" name="Freeform 4554">
                  <a:extLst>
                    <a:ext uri="{FF2B5EF4-FFF2-40B4-BE49-F238E27FC236}">
                      <a16:creationId xmlns:a16="http://schemas.microsoft.com/office/drawing/2014/main" id="{C72BAD2E-DE07-4AAC-AFE5-7E4BA134B2EF}"/>
                    </a:ext>
                  </a:extLst>
                </p:cNvPr>
                <p:cNvSpPr>
                  <a:spLocks/>
                </p:cNvSpPr>
                <p:nvPr/>
              </p:nvSpPr>
              <p:spPr bwMode="auto">
                <a:xfrm>
                  <a:off x="5128" y="2046"/>
                  <a:ext cx="2" cy="4"/>
                </a:xfrm>
                <a:custGeom>
                  <a:avLst/>
                  <a:gdLst>
                    <a:gd name="T0" fmla="*/ 0 w 2"/>
                    <a:gd name="T1" fmla="*/ 1 h 4"/>
                    <a:gd name="T2" fmla="*/ 2 w 2"/>
                    <a:gd name="T3" fmla="*/ 4 h 4"/>
                    <a:gd name="T4" fmla="*/ 1 w 2"/>
                    <a:gd name="T5" fmla="*/ 0 h 4"/>
                  </a:gdLst>
                  <a:ahLst/>
                  <a:cxnLst>
                    <a:cxn ang="0">
                      <a:pos x="T0" y="T1"/>
                    </a:cxn>
                    <a:cxn ang="0">
                      <a:pos x="T2" y="T3"/>
                    </a:cxn>
                    <a:cxn ang="0">
                      <a:pos x="T4" y="T5"/>
                    </a:cxn>
                  </a:cxnLst>
                  <a:rect l="0" t="0" r="r" b="b"/>
                  <a:pathLst>
                    <a:path w="2" h="4">
                      <a:moveTo>
                        <a:pt x="0" y="1"/>
                      </a:moveTo>
                      <a:lnTo>
                        <a:pt x="2"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1" name="Freeform 4555">
                  <a:extLst>
                    <a:ext uri="{FF2B5EF4-FFF2-40B4-BE49-F238E27FC236}">
                      <a16:creationId xmlns:a16="http://schemas.microsoft.com/office/drawing/2014/main" id="{F428C571-99B7-45FE-9D9A-8399B8407574}"/>
                    </a:ext>
                  </a:extLst>
                </p:cNvPr>
                <p:cNvSpPr>
                  <a:spLocks/>
                </p:cNvSpPr>
                <p:nvPr/>
              </p:nvSpPr>
              <p:spPr bwMode="auto">
                <a:xfrm>
                  <a:off x="5125" y="2073"/>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2" name="Freeform 4556">
                  <a:extLst>
                    <a:ext uri="{FF2B5EF4-FFF2-40B4-BE49-F238E27FC236}">
                      <a16:creationId xmlns:a16="http://schemas.microsoft.com/office/drawing/2014/main" id="{0867218A-2690-4CE8-B53A-CC4BB55B7861}"/>
                    </a:ext>
                  </a:extLst>
                </p:cNvPr>
                <p:cNvSpPr>
                  <a:spLocks/>
                </p:cNvSpPr>
                <p:nvPr/>
              </p:nvSpPr>
              <p:spPr bwMode="auto">
                <a:xfrm>
                  <a:off x="5122" y="2100"/>
                  <a:ext cx="8" cy="7"/>
                </a:xfrm>
                <a:custGeom>
                  <a:avLst/>
                  <a:gdLst>
                    <a:gd name="T0" fmla="*/ 0 w 8"/>
                    <a:gd name="T1" fmla="*/ 4 h 7"/>
                    <a:gd name="T2" fmla="*/ 8 w 8"/>
                    <a:gd name="T3" fmla="*/ 7 h 7"/>
                    <a:gd name="T4" fmla="*/ 2 w 8"/>
                    <a:gd name="T5" fmla="*/ 0 h 7"/>
                  </a:gdLst>
                  <a:ahLst/>
                  <a:cxnLst>
                    <a:cxn ang="0">
                      <a:pos x="T0" y="T1"/>
                    </a:cxn>
                    <a:cxn ang="0">
                      <a:pos x="T2" y="T3"/>
                    </a:cxn>
                    <a:cxn ang="0">
                      <a:pos x="T4" y="T5"/>
                    </a:cxn>
                  </a:cxnLst>
                  <a:rect l="0" t="0" r="r" b="b"/>
                  <a:pathLst>
                    <a:path w="8" h="7">
                      <a:moveTo>
                        <a:pt x="0" y="4"/>
                      </a:moveTo>
                      <a:lnTo>
                        <a:pt x="8"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3" name="Freeform 4557">
                  <a:extLst>
                    <a:ext uri="{FF2B5EF4-FFF2-40B4-BE49-F238E27FC236}">
                      <a16:creationId xmlns:a16="http://schemas.microsoft.com/office/drawing/2014/main" id="{90441DC7-24C3-4D19-A422-D437A5E659AC}"/>
                    </a:ext>
                  </a:extLst>
                </p:cNvPr>
                <p:cNvSpPr>
                  <a:spLocks/>
                </p:cNvSpPr>
                <p:nvPr/>
              </p:nvSpPr>
              <p:spPr bwMode="auto">
                <a:xfrm>
                  <a:off x="5119" y="2133"/>
                  <a:ext cx="11" cy="6"/>
                </a:xfrm>
                <a:custGeom>
                  <a:avLst/>
                  <a:gdLst>
                    <a:gd name="T0" fmla="*/ 0 w 11"/>
                    <a:gd name="T1" fmla="*/ 6 h 6"/>
                    <a:gd name="T2" fmla="*/ 11 w 11"/>
                    <a:gd name="T3" fmla="*/ 3 h 6"/>
                    <a:gd name="T4" fmla="*/ 0 w 11"/>
                    <a:gd name="T5" fmla="*/ 0 h 6"/>
                  </a:gdLst>
                  <a:ahLst/>
                  <a:cxnLst>
                    <a:cxn ang="0">
                      <a:pos x="T0" y="T1"/>
                    </a:cxn>
                    <a:cxn ang="0">
                      <a:pos x="T2" y="T3"/>
                    </a:cxn>
                    <a:cxn ang="0">
                      <a:pos x="T4" y="T5"/>
                    </a:cxn>
                  </a:cxnLst>
                  <a:rect l="0" t="0" r="r" b="b"/>
                  <a:pathLst>
                    <a:path w="11" h="6">
                      <a:moveTo>
                        <a:pt x="0" y="6"/>
                      </a:moveTo>
                      <a:lnTo>
                        <a:pt x="11"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4" name="Freeform 4558">
                  <a:extLst>
                    <a:ext uri="{FF2B5EF4-FFF2-40B4-BE49-F238E27FC236}">
                      <a16:creationId xmlns:a16="http://schemas.microsoft.com/office/drawing/2014/main" id="{F1C23521-7B0F-4591-B582-40E7D666A9E5}"/>
                    </a:ext>
                  </a:extLst>
                </p:cNvPr>
                <p:cNvSpPr>
                  <a:spLocks/>
                </p:cNvSpPr>
                <p:nvPr/>
              </p:nvSpPr>
              <p:spPr bwMode="auto">
                <a:xfrm>
                  <a:off x="5115" y="2164"/>
                  <a:ext cx="15" cy="10"/>
                </a:xfrm>
                <a:custGeom>
                  <a:avLst/>
                  <a:gdLst>
                    <a:gd name="T0" fmla="*/ 3 w 15"/>
                    <a:gd name="T1" fmla="*/ 10 h 10"/>
                    <a:gd name="T2" fmla="*/ 15 w 15"/>
                    <a:gd name="T3" fmla="*/ 0 h 10"/>
                    <a:gd name="T4" fmla="*/ 0 w 15"/>
                    <a:gd name="T5" fmla="*/ 3 h 10"/>
                  </a:gdLst>
                  <a:ahLst/>
                  <a:cxnLst>
                    <a:cxn ang="0">
                      <a:pos x="T0" y="T1"/>
                    </a:cxn>
                    <a:cxn ang="0">
                      <a:pos x="T2" y="T3"/>
                    </a:cxn>
                    <a:cxn ang="0">
                      <a:pos x="T4" y="T5"/>
                    </a:cxn>
                  </a:cxnLst>
                  <a:rect l="0" t="0" r="r" b="b"/>
                  <a:pathLst>
                    <a:path w="15" h="10">
                      <a:moveTo>
                        <a:pt x="3" y="10"/>
                      </a:moveTo>
                      <a:lnTo>
                        <a:pt x="15"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5" name="Freeform 4559">
                  <a:extLst>
                    <a:ext uri="{FF2B5EF4-FFF2-40B4-BE49-F238E27FC236}">
                      <a16:creationId xmlns:a16="http://schemas.microsoft.com/office/drawing/2014/main" id="{1289A3B4-8F5C-4035-9769-F7139DCC94E5}"/>
                    </a:ext>
                  </a:extLst>
                </p:cNvPr>
                <p:cNvSpPr>
                  <a:spLocks/>
                </p:cNvSpPr>
                <p:nvPr/>
              </p:nvSpPr>
              <p:spPr bwMode="auto">
                <a:xfrm>
                  <a:off x="5111" y="2193"/>
                  <a:ext cx="19" cy="12"/>
                </a:xfrm>
                <a:custGeom>
                  <a:avLst/>
                  <a:gdLst>
                    <a:gd name="T0" fmla="*/ 4 w 19"/>
                    <a:gd name="T1" fmla="*/ 12 h 12"/>
                    <a:gd name="T2" fmla="*/ 19 w 19"/>
                    <a:gd name="T3" fmla="*/ 0 h 12"/>
                    <a:gd name="T4" fmla="*/ 0 w 19"/>
                    <a:gd name="T5" fmla="*/ 4 h 12"/>
                  </a:gdLst>
                  <a:ahLst/>
                  <a:cxnLst>
                    <a:cxn ang="0">
                      <a:pos x="T0" y="T1"/>
                    </a:cxn>
                    <a:cxn ang="0">
                      <a:pos x="T2" y="T3"/>
                    </a:cxn>
                    <a:cxn ang="0">
                      <a:pos x="T4" y="T5"/>
                    </a:cxn>
                  </a:cxnLst>
                  <a:rect l="0" t="0" r="r" b="b"/>
                  <a:pathLst>
                    <a:path w="19" h="12">
                      <a:moveTo>
                        <a:pt x="4" y="12"/>
                      </a:moveTo>
                      <a:lnTo>
                        <a:pt x="19"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6" name="Freeform 4560">
                  <a:extLst>
                    <a:ext uri="{FF2B5EF4-FFF2-40B4-BE49-F238E27FC236}">
                      <a16:creationId xmlns:a16="http://schemas.microsoft.com/office/drawing/2014/main" id="{31EBB5E3-CF09-4992-89BC-B3BAB73198B6}"/>
                    </a:ext>
                  </a:extLst>
                </p:cNvPr>
                <p:cNvSpPr>
                  <a:spLocks/>
                </p:cNvSpPr>
                <p:nvPr/>
              </p:nvSpPr>
              <p:spPr bwMode="auto">
                <a:xfrm>
                  <a:off x="5108" y="2222"/>
                  <a:ext cx="22" cy="13"/>
                </a:xfrm>
                <a:custGeom>
                  <a:avLst/>
                  <a:gdLst>
                    <a:gd name="T0" fmla="*/ 5 w 22"/>
                    <a:gd name="T1" fmla="*/ 13 h 13"/>
                    <a:gd name="T2" fmla="*/ 22 w 22"/>
                    <a:gd name="T3" fmla="*/ 0 h 13"/>
                    <a:gd name="T4" fmla="*/ 0 w 22"/>
                    <a:gd name="T5" fmla="*/ 3 h 13"/>
                  </a:gdLst>
                  <a:ahLst/>
                  <a:cxnLst>
                    <a:cxn ang="0">
                      <a:pos x="T0" y="T1"/>
                    </a:cxn>
                    <a:cxn ang="0">
                      <a:pos x="T2" y="T3"/>
                    </a:cxn>
                    <a:cxn ang="0">
                      <a:pos x="T4" y="T5"/>
                    </a:cxn>
                  </a:cxnLst>
                  <a:rect l="0" t="0" r="r" b="b"/>
                  <a:pathLst>
                    <a:path w="22" h="13">
                      <a:moveTo>
                        <a:pt x="5" y="13"/>
                      </a:moveTo>
                      <a:lnTo>
                        <a:pt x="2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7" name="Freeform 4561">
                  <a:extLst>
                    <a:ext uri="{FF2B5EF4-FFF2-40B4-BE49-F238E27FC236}">
                      <a16:creationId xmlns:a16="http://schemas.microsoft.com/office/drawing/2014/main" id="{906220A4-3B29-4497-A7CA-BF7458604FE3}"/>
                    </a:ext>
                  </a:extLst>
                </p:cNvPr>
                <p:cNvSpPr>
                  <a:spLocks/>
                </p:cNvSpPr>
                <p:nvPr/>
              </p:nvSpPr>
              <p:spPr bwMode="auto">
                <a:xfrm>
                  <a:off x="5110" y="2250"/>
                  <a:ext cx="20" cy="10"/>
                </a:xfrm>
                <a:custGeom>
                  <a:avLst/>
                  <a:gdLst>
                    <a:gd name="T0" fmla="*/ 3 w 20"/>
                    <a:gd name="T1" fmla="*/ 10 h 10"/>
                    <a:gd name="T2" fmla="*/ 20 w 20"/>
                    <a:gd name="T3" fmla="*/ 0 h 10"/>
                    <a:gd name="T4" fmla="*/ 0 w 20"/>
                    <a:gd name="T5" fmla="*/ 1 h 10"/>
                  </a:gdLst>
                  <a:ahLst/>
                  <a:cxnLst>
                    <a:cxn ang="0">
                      <a:pos x="T0" y="T1"/>
                    </a:cxn>
                    <a:cxn ang="0">
                      <a:pos x="T2" y="T3"/>
                    </a:cxn>
                    <a:cxn ang="0">
                      <a:pos x="T4" y="T5"/>
                    </a:cxn>
                  </a:cxnLst>
                  <a:rect l="0" t="0" r="r" b="b"/>
                  <a:pathLst>
                    <a:path w="20" h="10">
                      <a:moveTo>
                        <a:pt x="3" y="10"/>
                      </a:moveTo>
                      <a:lnTo>
                        <a:pt x="2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8" name="Freeform 4562">
                  <a:extLst>
                    <a:ext uri="{FF2B5EF4-FFF2-40B4-BE49-F238E27FC236}">
                      <a16:creationId xmlns:a16="http://schemas.microsoft.com/office/drawing/2014/main" id="{C5E4EDE7-88BA-4108-B5A8-EEC92626B92E}"/>
                    </a:ext>
                  </a:extLst>
                </p:cNvPr>
                <p:cNvSpPr>
                  <a:spLocks/>
                </p:cNvSpPr>
                <p:nvPr/>
              </p:nvSpPr>
              <p:spPr bwMode="auto">
                <a:xfrm>
                  <a:off x="5113" y="2276"/>
                  <a:ext cx="17" cy="9"/>
                </a:xfrm>
                <a:custGeom>
                  <a:avLst/>
                  <a:gdLst>
                    <a:gd name="T0" fmla="*/ 0 w 17"/>
                    <a:gd name="T1" fmla="*/ 9 h 9"/>
                    <a:gd name="T2" fmla="*/ 17 w 17"/>
                    <a:gd name="T3" fmla="*/ 3 h 9"/>
                    <a:gd name="T4" fmla="*/ 0 w 17"/>
                    <a:gd name="T5" fmla="*/ 0 h 9"/>
                  </a:gdLst>
                  <a:ahLst/>
                  <a:cxnLst>
                    <a:cxn ang="0">
                      <a:pos x="T0" y="T1"/>
                    </a:cxn>
                    <a:cxn ang="0">
                      <a:pos x="T2" y="T3"/>
                    </a:cxn>
                    <a:cxn ang="0">
                      <a:pos x="T4" y="T5"/>
                    </a:cxn>
                  </a:cxnLst>
                  <a:rect l="0" t="0" r="r" b="b"/>
                  <a:pathLst>
                    <a:path w="17" h="9">
                      <a:moveTo>
                        <a:pt x="0" y="9"/>
                      </a:moveTo>
                      <a:lnTo>
                        <a:pt x="17"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9" name="Freeform 4563">
                  <a:extLst>
                    <a:ext uri="{FF2B5EF4-FFF2-40B4-BE49-F238E27FC236}">
                      <a16:creationId xmlns:a16="http://schemas.microsoft.com/office/drawing/2014/main" id="{A9CFD572-D10A-4988-979D-D568E02C633A}"/>
                    </a:ext>
                  </a:extLst>
                </p:cNvPr>
                <p:cNvSpPr>
                  <a:spLocks/>
                </p:cNvSpPr>
                <p:nvPr/>
              </p:nvSpPr>
              <p:spPr bwMode="auto">
                <a:xfrm>
                  <a:off x="5116" y="2305"/>
                  <a:ext cx="14" cy="7"/>
                </a:xfrm>
                <a:custGeom>
                  <a:avLst/>
                  <a:gdLst>
                    <a:gd name="T0" fmla="*/ 0 w 14"/>
                    <a:gd name="T1" fmla="*/ 7 h 7"/>
                    <a:gd name="T2" fmla="*/ 14 w 14"/>
                    <a:gd name="T3" fmla="*/ 3 h 7"/>
                    <a:gd name="T4" fmla="*/ 0 w 14"/>
                    <a:gd name="T5" fmla="*/ 0 h 7"/>
                  </a:gdLst>
                  <a:ahLst/>
                  <a:cxnLst>
                    <a:cxn ang="0">
                      <a:pos x="T0" y="T1"/>
                    </a:cxn>
                    <a:cxn ang="0">
                      <a:pos x="T2" y="T3"/>
                    </a:cxn>
                    <a:cxn ang="0">
                      <a:pos x="T4" y="T5"/>
                    </a:cxn>
                  </a:cxnLst>
                  <a:rect l="0" t="0" r="r" b="b"/>
                  <a:pathLst>
                    <a:path w="14" h="7">
                      <a:moveTo>
                        <a:pt x="0" y="7"/>
                      </a:moveTo>
                      <a:lnTo>
                        <a:pt x="14"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0" name="Freeform 4564">
                  <a:extLst>
                    <a:ext uri="{FF2B5EF4-FFF2-40B4-BE49-F238E27FC236}">
                      <a16:creationId xmlns:a16="http://schemas.microsoft.com/office/drawing/2014/main" id="{09E023FE-ECD0-40A3-96C4-01B3D231B573}"/>
                    </a:ext>
                  </a:extLst>
                </p:cNvPr>
                <p:cNvSpPr>
                  <a:spLocks/>
                </p:cNvSpPr>
                <p:nvPr/>
              </p:nvSpPr>
              <p:spPr bwMode="auto">
                <a:xfrm>
                  <a:off x="5116" y="2331"/>
                  <a:ext cx="14" cy="7"/>
                </a:xfrm>
                <a:custGeom>
                  <a:avLst/>
                  <a:gdLst>
                    <a:gd name="T0" fmla="*/ 0 w 14"/>
                    <a:gd name="T1" fmla="*/ 7 h 7"/>
                    <a:gd name="T2" fmla="*/ 14 w 14"/>
                    <a:gd name="T3" fmla="*/ 6 h 7"/>
                    <a:gd name="T4" fmla="*/ 1 w 14"/>
                    <a:gd name="T5" fmla="*/ 0 h 7"/>
                  </a:gdLst>
                  <a:ahLst/>
                  <a:cxnLst>
                    <a:cxn ang="0">
                      <a:pos x="T0" y="T1"/>
                    </a:cxn>
                    <a:cxn ang="0">
                      <a:pos x="T2" y="T3"/>
                    </a:cxn>
                    <a:cxn ang="0">
                      <a:pos x="T4" y="T5"/>
                    </a:cxn>
                  </a:cxnLst>
                  <a:rect l="0" t="0" r="r" b="b"/>
                  <a:pathLst>
                    <a:path w="14" h="7">
                      <a:moveTo>
                        <a:pt x="0" y="7"/>
                      </a:moveTo>
                      <a:lnTo>
                        <a:pt x="14"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1" name="Freeform 4565">
                  <a:extLst>
                    <a:ext uri="{FF2B5EF4-FFF2-40B4-BE49-F238E27FC236}">
                      <a16:creationId xmlns:a16="http://schemas.microsoft.com/office/drawing/2014/main" id="{B30AADFE-0946-485B-BB25-C3A30EFE4934}"/>
                    </a:ext>
                  </a:extLst>
                </p:cNvPr>
                <p:cNvSpPr>
                  <a:spLocks/>
                </p:cNvSpPr>
                <p:nvPr/>
              </p:nvSpPr>
              <p:spPr bwMode="auto">
                <a:xfrm>
                  <a:off x="5120" y="2361"/>
                  <a:ext cx="10" cy="5"/>
                </a:xfrm>
                <a:custGeom>
                  <a:avLst/>
                  <a:gdLst>
                    <a:gd name="T0" fmla="*/ 0 w 10"/>
                    <a:gd name="T1" fmla="*/ 5 h 5"/>
                    <a:gd name="T2" fmla="*/ 10 w 10"/>
                    <a:gd name="T3" fmla="*/ 4 h 5"/>
                    <a:gd name="T4" fmla="*/ 1 w 10"/>
                    <a:gd name="T5" fmla="*/ 0 h 5"/>
                  </a:gdLst>
                  <a:ahLst/>
                  <a:cxnLst>
                    <a:cxn ang="0">
                      <a:pos x="T0" y="T1"/>
                    </a:cxn>
                    <a:cxn ang="0">
                      <a:pos x="T2" y="T3"/>
                    </a:cxn>
                    <a:cxn ang="0">
                      <a:pos x="T4" y="T5"/>
                    </a:cxn>
                  </a:cxnLst>
                  <a:rect l="0" t="0" r="r" b="b"/>
                  <a:pathLst>
                    <a:path w="10" h="5">
                      <a:moveTo>
                        <a:pt x="0" y="5"/>
                      </a:moveTo>
                      <a:lnTo>
                        <a:pt x="10"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2" name="Freeform 4566">
                  <a:extLst>
                    <a:ext uri="{FF2B5EF4-FFF2-40B4-BE49-F238E27FC236}">
                      <a16:creationId xmlns:a16="http://schemas.microsoft.com/office/drawing/2014/main" id="{BED04C32-ADCC-4A2A-A7F3-973EA9B74252}"/>
                    </a:ext>
                  </a:extLst>
                </p:cNvPr>
                <p:cNvSpPr>
                  <a:spLocks/>
                </p:cNvSpPr>
                <p:nvPr/>
              </p:nvSpPr>
              <p:spPr bwMode="auto">
                <a:xfrm>
                  <a:off x="5120" y="2391"/>
                  <a:ext cx="10" cy="5"/>
                </a:xfrm>
                <a:custGeom>
                  <a:avLst/>
                  <a:gdLst>
                    <a:gd name="T0" fmla="*/ 0 w 10"/>
                    <a:gd name="T1" fmla="*/ 5 h 5"/>
                    <a:gd name="T2" fmla="*/ 10 w 10"/>
                    <a:gd name="T3" fmla="*/ 3 h 5"/>
                    <a:gd name="T4" fmla="*/ 1 w 10"/>
                    <a:gd name="T5" fmla="*/ 0 h 5"/>
                  </a:gdLst>
                  <a:ahLst/>
                  <a:cxnLst>
                    <a:cxn ang="0">
                      <a:pos x="T0" y="T1"/>
                    </a:cxn>
                    <a:cxn ang="0">
                      <a:pos x="T2" y="T3"/>
                    </a:cxn>
                    <a:cxn ang="0">
                      <a:pos x="T4" y="T5"/>
                    </a:cxn>
                  </a:cxnLst>
                  <a:rect l="0" t="0" r="r" b="b"/>
                  <a:pathLst>
                    <a:path w="10" h="5">
                      <a:moveTo>
                        <a:pt x="0" y="5"/>
                      </a:moveTo>
                      <a:lnTo>
                        <a:pt x="1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3" name="Freeform 4567">
                  <a:extLst>
                    <a:ext uri="{FF2B5EF4-FFF2-40B4-BE49-F238E27FC236}">
                      <a16:creationId xmlns:a16="http://schemas.microsoft.com/office/drawing/2014/main" id="{F2894503-1088-469E-AC1E-3DAA2DA837A0}"/>
                    </a:ext>
                  </a:extLst>
                </p:cNvPr>
                <p:cNvSpPr>
                  <a:spLocks/>
                </p:cNvSpPr>
                <p:nvPr/>
              </p:nvSpPr>
              <p:spPr bwMode="auto">
                <a:xfrm>
                  <a:off x="5119" y="2423"/>
                  <a:ext cx="11" cy="7"/>
                </a:xfrm>
                <a:custGeom>
                  <a:avLst/>
                  <a:gdLst>
                    <a:gd name="T0" fmla="*/ 2 w 11"/>
                    <a:gd name="T1" fmla="*/ 7 h 7"/>
                    <a:gd name="T2" fmla="*/ 11 w 11"/>
                    <a:gd name="T3" fmla="*/ 0 h 7"/>
                    <a:gd name="T4" fmla="*/ 0 w 11"/>
                    <a:gd name="T5" fmla="*/ 2 h 7"/>
                  </a:gdLst>
                  <a:ahLst/>
                  <a:cxnLst>
                    <a:cxn ang="0">
                      <a:pos x="T0" y="T1"/>
                    </a:cxn>
                    <a:cxn ang="0">
                      <a:pos x="T2" y="T3"/>
                    </a:cxn>
                    <a:cxn ang="0">
                      <a:pos x="T4" y="T5"/>
                    </a:cxn>
                  </a:cxnLst>
                  <a:rect l="0" t="0" r="r" b="b"/>
                  <a:pathLst>
                    <a:path w="11" h="7">
                      <a:moveTo>
                        <a:pt x="2" y="7"/>
                      </a:moveTo>
                      <a:lnTo>
                        <a:pt x="1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4" name="Freeform 4568">
                  <a:extLst>
                    <a:ext uri="{FF2B5EF4-FFF2-40B4-BE49-F238E27FC236}">
                      <a16:creationId xmlns:a16="http://schemas.microsoft.com/office/drawing/2014/main" id="{A15716D8-6347-4DFA-AE46-46CCA983999A}"/>
                    </a:ext>
                  </a:extLst>
                </p:cNvPr>
                <p:cNvSpPr>
                  <a:spLocks/>
                </p:cNvSpPr>
                <p:nvPr/>
              </p:nvSpPr>
              <p:spPr bwMode="auto">
                <a:xfrm>
                  <a:off x="5122" y="2452"/>
                  <a:ext cx="8" cy="6"/>
                </a:xfrm>
                <a:custGeom>
                  <a:avLst/>
                  <a:gdLst>
                    <a:gd name="T0" fmla="*/ 2 w 8"/>
                    <a:gd name="T1" fmla="*/ 6 h 6"/>
                    <a:gd name="T2" fmla="*/ 8 w 8"/>
                    <a:gd name="T3" fmla="*/ 0 h 6"/>
                    <a:gd name="T4" fmla="*/ 0 w 8"/>
                    <a:gd name="T5" fmla="*/ 2 h 6"/>
                  </a:gdLst>
                  <a:ahLst/>
                  <a:cxnLst>
                    <a:cxn ang="0">
                      <a:pos x="T0" y="T1"/>
                    </a:cxn>
                    <a:cxn ang="0">
                      <a:pos x="T2" y="T3"/>
                    </a:cxn>
                    <a:cxn ang="0">
                      <a:pos x="T4" y="T5"/>
                    </a:cxn>
                  </a:cxnLst>
                  <a:rect l="0" t="0" r="r" b="b"/>
                  <a:pathLst>
                    <a:path w="8" h="6">
                      <a:moveTo>
                        <a:pt x="2" y="6"/>
                      </a:moveTo>
                      <a:lnTo>
                        <a:pt x="8"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5" name="Freeform 4569">
                  <a:extLst>
                    <a:ext uri="{FF2B5EF4-FFF2-40B4-BE49-F238E27FC236}">
                      <a16:creationId xmlns:a16="http://schemas.microsoft.com/office/drawing/2014/main" id="{270C6361-0023-4771-B7C6-EE5E7A8CE4ED}"/>
                    </a:ext>
                  </a:extLst>
                </p:cNvPr>
                <p:cNvSpPr>
                  <a:spLocks/>
                </p:cNvSpPr>
                <p:nvPr/>
              </p:nvSpPr>
              <p:spPr bwMode="auto">
                <a:xfrm>
                  <a:off x="5129" y="2480"/>
                  <a:ext cx="3" cy="7"/>
                </a:xfrm>
                <a:custGeom>
                  <a:avLst/>
                  <a:gdLst>
                    <a:gd name="T0" fmla="*/ 3 w 3"/>
                    <a:gd name="T1" fmla="*/ 6 h 7"/>
                    <a:gd name="T2" fmla="*/ 1 w 3"/>
                    <a:gd name="T3" fmla="*/ 0 h 7"/>
                    <a:gd name="T4" fmla="*/ 0 w 3"/>
                    <a:gd name="T5" fmla="*/ 7 h 7"/>
                  </a:gdLst>
                  <a:ahLst/>
                  <a:cxnLst>
                    <a:cxn ang="0">
                      <a:pos x="T0" y="T1"/>
                    </a:cxn>
                    <a:cxn ang="0">
                      <a:pos x="T2" y="T3"/>
                    </a:cxn>
                    <a:cxn ang="0">
                      <a:pos x="T4" y="T5"/>
                    </a:cxn>
                  </a:cxnLst>
                  <a:rect l="0" t="0" r="r" b="b"/>
                  <a:pathLst>
                    <a:path w="3" h="7">
                      <a:moveTo>
                        <a:pt x="3" y="6"/>
                      </a:moveTo>
                      <a:lnTo>
                        <a:pt x="1"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6" name="Freeform 4570">
                  <a:extLst>
                    <a:ext uri="{FF2B5EF4-FFF2-40B4-BE49-F238E27FC236}">
                      <a16:creationId xmlns:a16="http://schemas.microsoft.com/office/drawing/2014/main" id="{E51859F1-F2E7-4B36-8AD7-4C2641604D0B}"/>
                    </a:ext>
                  </a:extLst>
                </p:cNvPr>
                <p:cNvSpPr>
                  <a:spLocks/>
                </p:cNvSpPr>
                <p:nvPr/>
              </p:nvSpPr>
              <p:spPr bwMode="auto">
                <a:xfrm>
                  <a:off x="5130" y="2509"/>
                  <a:ext cx="4" cy="6"/>
                </a:xfrm>
                <a:custGeom>
                  <a:avLst/>
                  <a:gdLst>
                    <a:gd name="T0" fmla="*/ 4 w 4"/>
                    <a:gd name="T1" fmla="*/ 4 h 6"/>
                    <a:gd name="T2" fmla="*/ 0 w 4"/>
                    <a:gd name="T3" fmla="*/ 0 h 6"/>
                    <a:gd name="T4" fmla="*/ 1 w 4"/>
                    <a:gd name="T5" fmla="*/ 6 h 6"/>
                  </a:gdLst>
                  <a:ahLst/>
                  <a:cxnLst>
                    <a:cxn ang="0">
                      <a:pos x="T0" y="T1"/>
                    </a:cxn>
                    <a:cxn ang="0">
                      <a:pos x="T2" y="T3"/>
                    </a:cxn>
                    <a:cxn ang="0">
                      <a:pos x="T4" y="T5"/>
                    </a:cxn>
                  </a:cxnLst>
                  <a:rect l="0" t="0" r="r" b="b"/>
                  <a:pathLst>
                    <a:path w="4" h="6">
                      <a:moveTo>
                        <a:pt x="4" y="4"/>
                      </a:moveTo>
                      <a:lnTo>
                        <a:pt x="0" y="0"/>
                      </a:lnTo>
                      <a:lnTo>
                        <a:pt x="1"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7" name="Freeform 4571">
                  <a:extLst>
                    <a:ext uri="{FF2B5EF4-FFF2-40B4-BE49-F238E27FC236}">
                      <a16:creationId xmlns:a16="http://schemas.microsoft.com/office/drawing/2014/main" id="{837DE930-903A-49BC-B951-D2E77B5B57F5}"/>
                    </a:ext>
                  </a:extLst>
                </p:cNvPr>
                <p:cNvSpPr>
                  <a:spLocks/>
                </p:cNvSpPr>
                <p:nvPr/>
              </p:nvSpPr>
              <p:spPr bwMode="auto">
                <a:xfrm>
                  <a:off x="5130" y="253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8" name="Freeform 4572">
                  <a:extLst>
                    <a:ext uri="{FF2B5EF4-FFF2-40B4-BE49-F238E27FC236}">
                      <a16:creationId xmlns:a16="http://schemas.microsoft.com/office/drawing/2014/main" id="{00F65033-9636-48C6-AF4B-DC07EA10C168}"/>
                    </a:ext>
                  </a:extLst>
                </p:cNvPr>
                <p:cNvSpPr>
                  <a:spLocks/>
                </p:cNvSpPr>
                <p:nvPr/>
              </p:nvSpPr>
              <p:spPr bwMode="auto">
                <a:xfrm>
                  <a:off x="5130" y="2567"/>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9" name="Freeform 4573">
                  <a:extLst>
                    <a:ext uri="{FF2B5EF4-FFF2-40B4-BE49-F238E27FC236}">
                      <a16:creationId xmlns:a16="http://schemas.microsoft.com/office/drawing/2014/main" id="{BD268DDC-E470-4130-8F89-6E2051CFC84A}"/>
                    </a:ext>
                  </a:extLst>
                </p:cNvPr>
                <p:cNvSpPr>
                  <a:spLocks/>
                </p:cNvSpPr>
                <p:nvPr/>
              </p:nvSpPr>
              <p:spPr bwMode="auto">
                <a:xfrm>
                  <a:off x="5130" y="2595"/>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0" name="Freeform 4574">
                  <a:extLst>
                    <a:ext uri="{FF2B5EF4-FFF2-40B4-BE49-F238E27FC236}">
                      <a16:creationId xmlns:a16="http://schemas.microsoft.com/office/drawing/2014/main" id="{8073FA8F-4ABE-4B52-8200-522E56680FDD}"/>
                    </a:ext>
                  </a:extLst>
                </p:cNvPr>
                <p:cNvSpPr>
                  <a:spLocks/>
                </p:cNvSpPr>
                <p:nvPr/>
              </p:nvSpPr>
              <p:spPr bwMode="auto">
                <a:xfrm>
                  <a:off x="5159"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1" name="Freeform 4575">
                  <a:extLst>
                    <a:ext uri="{FF2B5EF4-FFF2-40B4-BE49-F238E27FC236}">
                      <a16:creationId xmlns:a16="http://schemas.microsoft.com/office/drawing/2014/main" id="{5029D76F-8307-4012-8D98-1CE785A5AE90}"/>
                    </a:ext>
                  </a:extLst>
                </p:cNvPr>
                <p:cNvSpPr>
                  <a:spLocks/>
                </p:cNvSpPr>
                <p:nvPr/>
              </p:nvSpPr>
              <p:spPr bwMode="auto">
                <a:xfrm>
                  <a:off x="5159" y="1733"/>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2" name="Freeform 4576">
                  <a:extLst>
                    <a:ext uri="{FF2B5EF4-FFF2-40B4-BE49-F238E27FC236}">
                      <a16:creationId xmlns:a16="http://schemas.microsoft.com/office/drawing/2014/main" id="{5D714E26-8D82-427D-8D7A-4AA3C29C9F03}"/>
                    </a:ext>
                  </a:extLst>
                </p:cNvPr>
                <p:cNvSpPr>
                  <a:spLocks/>
                </p:cNvSpPr>
                <p:nvPr/>
              </p:nvSpPr>
              <p:spPr bwMode="auto">
                <a:xfrm>
                  <a:off x="5159" y="1762"/>
                  <a:ext cx="2" cy="4"/>
                </a:xfrm>
                <a:custGeom>
                  <a:avLst/>
                  <a:gdLst>
                    <a:gd name="T0" fmla="*/ 2 w 2"/>
                    <a:gd name="T1" fmla="*/ 3 h 4"/>
                    <a:gd name="T2" fmla="*/ 0 w 2"/>
                    <a:gd name="T3" fmla="*/ 0 h 4"/>
                    <a:gd name="T4" fmla="*/ 0 w 2"/>
                    <a:gd name="T5" fmla="*/ 4 h 4"/>
                  </a:gdLst>
                  <a:ahLst/>
                  <a:cxnLst>
                    <a:cxn ang="0">
                      <a:pos x="T0" y="T1"/>
                    </a:cxn>
                    <a:cxn ang="0">
                      <a:pos x="T2" y="T3"/>
                    </a:cxn>
                    <a:cxn ang="0">
                      <a:pos x="T4" y="T5"/>
                    </a:cxn>
                  </a:cxnLst>
                  <a:rect l="0" t="0" r="r" b="b"/>
                  <a:pathLst>
                    <a:path w="2" h="4">
                      <a:moveTo>
                        <a:pt x="2" y="3"/>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3" name="Freeform 4577">
                  <a:extLst>
                    <a:ext uri="{FF2B5EF4-FFF2-40B4-BE49-F238E27FC236}">
                      <a16:creationId xmlns:a16="http://schemas.microsoft.com/office/drawing/2014/main" id="{F36855F5-9E0B-43CD-ACCE-584DBE2172EE}"/>
                    </a:ext>
                  </a:extLst>
                </p:cNvPr>
                <p:cNvSpPr>
                  <a:spLocks/>
                </p:cNvSpPr>
                <p:nvPr/>
              </p:nvSpPr>
              <p:spPr bwMode="auto">
                <a:xfrm>
                  <a:off x="5157" y="1791"/>
                  <a:ext cx="4" cy="9"/>
                </a:xfrm>
                <a:custGeom>
                  <a:avLst/>
                  <a:gdLst>
                    <a:gd name="T0" fmla="*/ 4 w 4"/>
                    <a:gd name="T1" fmla="*/ 9 h 9"/>
                    <a:gd name="T2" fmla="*/ 2 w 4"/>
                    <a:gd name="T3" fmla="*/ 0 h 9"/>
                    <a:gd name="T4" fmla="*/ 0 w 4"/>
                    <a:gd name="T5" fmla="*/ 9 h 9"/>
                  </a:gdLst>
                  <a:ahLst/>
                  <a:cxnLst>
                    <a:cxn ang="0">
                      <a:pos x="T0" y="T1"/>
                    </a:cxn>
                    <a:cxn ang="0">
                      <a:pos x="T2" y="T3"/>
                    </a:cxn>
                    <a:cxn ang="0">
                      <a:pos x="T4" y="T5"/>
                    </a:cxn>
                  </a:cxnLst>
                  <a:rect l="0" t="0" r="r" b="b"/>
                  <a:pathLst>
                    <a:path w="4" h="9">
                      <a:moveTo>
                        <a:pt x="4" y="9"/>
                      </a:moveTo>
                      <a:lnTo>
                        <a:pt x="2"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4" name="Freeform 4578">
                  <a:extLst>
                    <a:ext uri="{FF2B5EF4-FFF2-40B4-BE49-F238E27FC236}">
                      <a16:creationId xmlns:a16="http://schemas.microsoft.com/office/drawing/2014/main" id="{61091635-9323-4951-B266-725BD1A273BA}"/>
                    </a:ext>
                  </a:extLst>
                </p:cNvPr>
                <p:cNvSpPr>
                  <a:spLocks/>
                </p:cNvSpPr>
                <p:nvPr/>
              </p:nvSpPr>
              <p:spPr bwMode="auto">
                <a:xfrm>
                  <a:off x="5155" y="1820"/>
                  <a:ext cx="7" cy="12"/>
                </a:xfrm>
                <a:custGeom>
                  <a:avLst/>
                  <a:gdLst>
                    <a:gd name="T0" fmla="*/ 7 w 7"/>
                    <a:gd name="T1" fmla="*/ 12 h 12"/>
                    <a:gd name="T2" fmla="*/ 4 w 7"/>
                    <a:gd name="T3" fmla="*/ 0 h 12"/>
                    <a:gd name="T4" fmla="*/ 0 w 7"/>
                    <a:gd name="T5" fmla="*/ 12 h 12"/>
                  </a:gdLst>
                  <a:ahLst/>
                  <a:cxnLst>
                    <a:cxn ang="0">
                      <a:pos x="T0" y="T1"/>
                    </a:cxn>
                    <a:cxn ang="0">
                      <a:pos x="T2" y="T3"/>
                    </a:cxn>
                    <a:cxn ang="0">
                      <a:pos x="T4" y="T5"/>
                    </a:cxn>
                  </a:cxnLst>
                  <a:rect l="0" t="0" r="r" b="b"/>
                  <a:pathLst>
                    <a:path w="7" h="12">
                      <a:moveTo>
                        <a:pt x="7" y="12"/>
                      </a:moveTo>
                      <a:lnTo>
                        <a:pt x="4"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5" name="Freeform 4579">
                  <a:extLst>
                    <a:ext uri="{FF2B5EF4-FFF2-40B4-BE49-F238E27FC236}">
                      <a16:creationId xmlns:a16="http://schemas.microsoft.com/office/drawing/2014/main" id="{6C421F91-3A76-499D-BA8B-A95924C12062}"/>
                    </a:ext>
                  </a:extLst>
                </p:cNvPr>
                <p:cNvSpPr>
                  <a:spLocks/>
                </p:cNvSpPr>
                <p:nvPr/>
              </p:nvSpPr>
              <p:spPr bwMode="auto">
                <a:xfrm>
                  <a:off x="5155" y="1848"/>
                  <a:ext cx="7" cy="14"/>
                </a:xfrm>
                <a:custGeom>
                  <a:avLst/>
                  <a:gdLst>
                    <a:gd name="T0" fmla="*/ 7 w 7"/>
                    <a:gd name="T1" fmla="*/ 14 h 14"/>
                    <a:gd name="T2" fmla="*/ 4 w 7"/>
                    <a:gd name="T3" fmla="*/ 0 h 14"/>
                    <a:gd name="T4" fmla="*/ 0 w 7"/>
                    <a:gd name="T5" fmla="*/ 14 h 14"/>
                  </a:gdLst>
                  <a:ahLst/>
                  <a:cxnLst>
                    <a:cxn ang="0">
                      <a:pos x="T0" y="T1"/>
                    </a:cxn>
                    <a:cxn ang="0">
                      <a:pos x="T2" y="T3"/>
                    </a:cxn>
                    <a:cxn ang="0">
                      <a:pos x="T4" y="T5"/>
                    </a:cxn>
                  </a:cxnLst>
                  <a:rect l="0" t="0" r="r" b="b"/>
                  <a:pathLst>
                    <a:path w="7" h="14">
                      <a:moveTo>
                        <a:pt x="7" y="14"/>
                      </a:moveTo>
                      <a:lnTo>
                        <a:pt x="4"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6" name="Freeform 4580">
                  <a:extLst>
                    <a:ext uri="{FF2B5EF4-FFF2-40B4-BE49-F238E27FC236}">
                      <a16:creationId xmlns:a16="http://schemas.microsoft.com/office/drawing/2014/main" id="{A5B66D93-B828-4B95-A870-990E14CA8EE1}"/>
                    </a:ext>
                  </a:extLst>
                </p:cNvPr>
                <p:cNvSpPr>
                  <a:spLocks/>
                </p:cNvSpPr>
                <p:nvPr/>
              </p:nvSpPr>
              <p:spPr bwMode="auto">
                <a:xfrm>
                  <a:off x="5157" y="1877"/>
                  <a:ext cx="6" cy="12"/>
                </a:xfrm>
                <a:custGeom>
                  <a:avLst/>
                  <a:gdLst>
                    <a:gd name="T0" fmla="*/ 6 w 6"/>
                    <a:gd name="T1" fmla="*/ 11 h 12"/>
                    <a:gd name="T2" fmla="*/ 2 w 6"/>
                    <a:gd name="T3" fmla="*/ 0 h 12"/>
                    <a:gd name="T4" fmla="*/ 0 w 6"/>
                    <a:gd name="T5" fmla="*/ 12 h 12"/>
                  </a:gdLst>
                  <a:ahLst/>
                  <a:cxnLst>
                    <a:cxn ang="0">
                      <a:pos x="T0" y="T1"/>
                    </a:cxn>
                    <a:cxn ang="0">
                      <a:pos x="T2" y="T3"/>
                    </a:cxn>
                    <a:cxn ang="0">
                      <a:pos x="T4" y="T5"/>
                    </a:cxn>
                  </a:cxnLst>
                  <a:rect l="0" t="0" r="r" b="b"/>
                  <a:pathLst>
                    <a:path w="6" h="12">
                      <a:moveTo>
                        <a:pt x="6" y="11"/>
                      </a:moveTo>
                      <a:lnTo>
                        <a:pt x="2"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7" name="Freeform 4581">
                  <a:extLst>
                    <a:ext uri="{FF2B5EF4-FFF2-40B4-BE49-F238E27FC236}">
                      <a16:creationId xmlns:a16="http://schemas.microsoft.com/office/drawing/2014/main" id="{AA46FF8D-67A1-4038-A93C-79CDF08D631C}"/>
                    </a:ext>
                  </a:extLst>
                </p:cNvPr>
                <p:cNvSpPr>
                  <a:spLocks/>
                </p:cNvSpPr>
                <p:nvPr/>
              </p:nvSpPr>
              <p:spPr bwMode="auto">
                <a:xfrm>
                  <a:off x="5155" y="1906"/>
                  <a:ext cx="8" cy="16"/>
                </a:xfrm>
                <a:custGeom>
                  <a:avLst/>
                  <a:gdLst>
                    <a:gd name="T0" fmla="*/ 8 w 8"/>
                    <a:gd name="T1" fmla="*/ 16 h 16"/>
                    <a:gd name="T2" fmla="*/ 4 w 8"/>
                    <a:gd name="T3" fmla="*/ 0 h 16"/>
                    <a:gd name="T4" fmla="*/ 0 w 8"/>
                    <a:gd name="T5" fmla="*/ 16 h 16"/>
                  </a:gdLst>
                  <a:ahLst/>
                  <a:cxnLst>
                    <a:cxn ang="0">
                      <a:pos x="T0" y="T1"/>
                    </a:cxn>
                    <a:cxn ang="0">
                      <a:pos x="T2" y="T3"/>
                    </a:cxn>
                    <a:cxn ang="0">
                      <a:pos x="T4" y="T5"/>
                    </a:cxn>
                  </a:cxnLst>
                  <a:rect l="0" t="0" r="r" b="b"/>
                  <a:pathLst>
                    <a:path w="8" h="16">
                      <a:moveTo>
                        <a:pt x="8" y="16"/>
                      </a:moveTo>
                      <a:lnTo>
                        <a:pt x="4" y="0"/>
                      </a:lnTo>
                      <a:lnTo>
                        <a:pt x="0" y="1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8" name="Freeform 4582">
                  <a:extLst>
                    <a:ext uri="{FF2B5EF4-FFF2-40B4-BE49-F238E27FC236}">
                      <a16:creationId xmlns:a16="http://schemas.microsoft.com/office/drawing/2014/main" id="{E5BABBE1-CBFF-470C-B6CE-639094B1BAAA}"/>
                    </a:ext>
                  </a:extLst>
                </p:cNvPr>
                <p:cNvSpPr>
                  <a:spLocks/>
                </p:cNvSpPr>
                <p:nvPr/>
              </p:nvSpPr>
              <p:spPr bwMode="auto">
                <a:xfrm>
                  <a:off x="5155" y="1935"/>
                  <a:ext cx="7" cy="12"/>
                </a:xfrm>
                <a:custGeom>
                  <a:avLst/>
                  <a:gdLst>
                    <a:gd name="T0" fmla="*/ 7 w 7"/>
                    <a:gd name="T1" fmla="*/ 12 h 12"/>
                    <a:gd name="T2" fmla="*/ 4 w 7"/>
                    <a:gd name="T3" fmla="*/ 0 h 12"/>
                    <a:gd name="T4" fmla="*/ 0 w 7"/>
                    <a:gd name="T5" fmla="*/ 12 h 12"/>
                  </a:gdLst>
                  <a:ahLst/>
                  <a:cxnLst>
                    <a:cxn ang="0">
                      <a:pos x="T0" y="T1"/>
                    </a:cxn>
                    <a:cxn ang="0">
                      <a:pos x="T2" y="T3"/>
                    </a:cxn>
                    <a:cxn ang="0">
                      <a:pos x="T4" y="T5"/>
                    </a:cxn>
                  </a:cxnLst>
                  <a:rect l="0" t="0" r="r" b="b"/>
                  <a:pathLst>
                    <a:path w="7" h="12">
                      <a:moveTo>
                        <a:pt x="7" y="12"/>
                      </a:moveTo>
                      <a:lnTo>
                        <a:pt x="4" y="0"/>
                      </a:lnTo>
                      <a:lnTo>
                        <a:pt x="0" y="1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9" name="Freeform 4583">
                  <a:extLst>
                    <a:ext uri="{FF2B5EF4-FFF2-40B4-BE49-F238E27FC236}">
                      <a16:creationId xmlns:a16="http://schemas.microsoft.com/office/drawing/2014/main" id="{BF0AD9E4-282B-42AF-AB66-4849803961DB}"/>
                    </a:ext>
                  </a:extLst>
                </p:cNvPr>
                <p:cNvSpPr>
                  <a:spLocks/>
                </p:cNvSpPr>
                <p:nvPr/>
              </p:nvSpPr>
              <p:spPr bwMode="auto">
                <a:xfrm>
                  <a:off x="5156" y="1963"/>
                  <a:ext cx="4" cy="8"/>
                </a:xfrm>
                <a:custGeom>
                  <a:avLst/>
                  <a:gdLst>
                    <a:gd name="T0" fmla="*/ 4 w 4"/>
                    <a:gd name="T1" fmla="*/ 8 h 8"/>
                    <a:gd name="T2" fmla="*/ 3 w 4"/>
                    <a:gd name="T3" fmla="*/ 0 h 8"/>
                    <a:gd name="T4" fmla="*/ 0 w 4"/>
                    <a:gd name="T5" fmla="*/ 7 h 8"/>
                  </a:gdLst>
                  <a:ahLst/>
                  <a:cxnLst>
                    <a:cxn ang="0">
                      <a:pos x="T0" y="T1"/>
                    </a:cxn>
                    <a:cxn ang="0">
                      <a:pos x="T2" y="T3"/>
                    </a:cxn>
                    <a:cxn ang="0">
                      <a:pos x="T4" y="T5"/>
                    </a:cxn>
                  </a:cxnLst>
                  <a:rect l="0" t="0" r="r" b="b"/>
                  <a:pathLst>
                    <a:path w="4" h="8">
                      <a:moveTo>
                        <a:pt x="4" y="8"/>
                      </a:moveTo>
                      <a:lnTo>
                        <a:pt x="3" y="0"/>
                      </a:lnTo>
                      <a:lnTo>
                        <a:pt x="0"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0" name="Freeform 4584">
                  <a:extLst>
                    <a:ext uri="{FF2B5EF4-FFF2-40B4-BE49-F238E27FC236}">
                      <a16:creationId xmlns:a16="http://schemas.microsoft.com/office/drawing/2014/main" id="{65607BB3-1951-4367-BA90-BED12668B831}"/>
                    </a:ext>
                  </a:extLst>
                </p:cNvPr>
                <p:cNvSpPr>
                  <a:spLocks/>
                </p:cNvSpPr>
                <p:nvPr/>
              </p:nvSpPr>
              <p:spPr bwMode="auto">
                <a:xfrm>
                  <a:off x="5156" y="1992"/>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1" name="Freeform 4585">
                  <a:extLst>
                    <a:ext uri="{FF2B5EF4-FFF2-40B4-BE49-F238E27FC236}">
                      <a16:creationId xmlns:a16="http://schemas.microsoft.com/office/drawing/2014/main" id="{31898E65-1C4D-45E9-B076-661C62B0DFED}"/>
                    </a:ext>
                  </a:extLst>
                </p:cNvPr>
                <p:cNvSpPr>
                  <a:spLocks/>
                </p:cNvSpPr>
                <p:nvPr/>
              </p:nvSpPr>
              <p:spPr bwMode="auto">
                <a:xfrm>
                  <a:off x="5158" y="202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2" name="Freeform 4586">
                  <a:extLst>
                    <a:ext uri="{FF2B5EF4-FFF2-40B4-BE49-F238E27FC236}">
                      <a16:creationId xmlns:a16="http://schemas.microsoft.com/office/drawing/2014/main" id="{A05667BA-2C3A-4A96-8868-7D908680F701}"/>
                    </a:ext>
                  </a:extLst>
                </p:cNvPr>
                <p:cNvSpPr>
                  <a:spLocks/>
                </p:cNvSpPr>
                <p:nvPr/>
              </p:nvSpPr>
              <p:spPr bwMode="auto">
                <a:xfrm>
                  <a:off x="5154" y="2045"/>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3" name="Freeform 4587">
                  <a:extLst>
                    <a:ext uri="{FF2B5EF4-FFF2-40B4-BE49-F238E27FC236}">
                      <a16:creationId xmlns:a16="http://schemas.microsoft.com/office/drawing/2014/main" id="{3DED23E5-C045-4E2E-ABBB-11D92ABC21C2}"/>
                    </a:ext>
                  </a:extLst>
                </p:cNvPr>
                <p:cNvSpPr>
                  <a:spLocks/>
                </p:cNvSpPr>
                <p:nvPr/>
              </p:nvSpPr>
              <p:spPr bwMode="auto">
                <a:xfrm>
                  <a:off x="5149" y="2072"/>
                  <a:ext cx="10" cy="6"/>
                </a:xfrm>
                <a:custGeom>
                  <a:avLst/>
                  <a:gdLst>
                    <a:gd name="T0" fmla="*/ 0 w 10"/>
                    <a:gd name="T1" fmla="*/ 4 h 6"/>
                    <a:gd name="T2" fmla="*/ 10 w 10"/>
                    <a:gd name="T3" fmla="*/ 6 h 6"/>
                    <a:gd name="T4" fmla="*/ 2 w 10"/>
                    <a:gd name="T5" fmla="*/ 0 h 6"/>
                  </a:gdLst>
                  <a:ahLst/>
                  <a:cxnLst>
                    <a:cxn ang="0">
                      <a:pos x="T0" y="T1"/>
                    </a:cxn>
                    <a:cxn ang="0">
                      <a:pos x="T2" y="T3"/>
                    </a:cxn>
                    <a:cxn ang="0">
                      <a:pos x="T4" y="T5"/>
                    </a:cxn>
                  </a:cxnLst>
                  <a:rect l="0" t="0" r="r" b="b"/>
                  <a:pathLst>
                    <a:path w="10" h="6">
                      <a:moveTo>
                        <a:pt x="0" y="4"/>
                      </a:moveTo>
                      <a:lnTo>
                        <a:pt x="10"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4" name="Freeform 4588">
                  <a:extLst>
                    <a:ext uri="{FF2B5EF4-FFF2-40B4-BE49-F238E27FC236}">
                      <a16:creationId xmlns:a16="http://schemas.microsoft.com/office/drawing/2014/main" id="{1297B2A8-9837-4B91-8E0A-EA94CD966EF0}"/>
                    </a:ext>
                  </a:extLst>
                </p:cNvPr>
                <p:cNvSpPr>
                  <a:spLocks/>
                </p:cNvSpPr>
                <p:nvPr/>
              </p:nvSpPr>
              <p:spPr bwMode="auto">
                <a:xfrm>
                  <a:off x="5147" y="2100"/>
                  <a:ext cx="12" cy="7"/>
                </a:xfrm>
                <a:custGeom>
                  <a:avLst/>
                  <a:gdLst>
                    <a:gd name="T0" fmla="*/ 0 w 12"/>
                    <a:gd name="T1" fmla="*/ 5 h 7"/>
                    <a:gd name="T2" fmla="*/ 12 w 12"/>
                    <a:gd name="T3" fmla="*/ 7 h 7"/>
                    <a:gd name="T4" fmla="*/ 2 w 12"/>
                    <a:gd name="T5" fmla="*/ 0 h 7"/>
                  </a:gdLst>
                  <a:ahLst/>
                  <a:cxnLst>
                    <a:cxn ang="0">
                      <a:pos x="T0" y="T1"/>
                    </a:cxn>
                    <a:cxn ang="0">
                      <a:pos x="T2" y="T3"/>
                    </a:cxn>
                    <a:cxn ang="0">
                      <a:pos x="T4" y="T5"/>
                    </a:cxn>
                  </a:cxnLst>
                  <a:rect l="0" t="0" r="r" b="b"/>
                  <a:pathLst>
                    <a:path w="12" h="7">
                      <a:moveTo>
                        <a:pt x="0" y="5"/>
                      </a:moveTo>
                      <a:lnTo>
                        <a:pt x="12"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5" name="Freeform 4589">
                  <a:extLst>
                    <a:ext uri="{FF2B5EF4-FFF2-40B4-BE49-F238E27FC236}">
                      <a16:creationId xmlns:a16="http://schemas.microsoft.com/office/drawing/2014/main" id="{9293F9D5-6B21-46E4-9935-1A368E73A4FF}"/>
                    </a:ext>
                  </a:extLst>
                </p:cNvPr>
                <p:cNvSpPr>
                  <a:spLocks/>
                </p:cNvSpPr>
                <p:nvPr/>
              </p:nvSpPr>
              <p:spPr bwMode="auto">
                <a:xfrm>
                  <a:off x="5148" y="2131"/>
                  <a:ext cx="11" cy="5"/>
                </a:xfrm>
                <a:custGeom>
                  <a:avLst/>
                  <a:gdLst>
                    <a:gd name="T0" fmla="*/ 0 w 11"/>
                    <a:gd name="T1" fmla="*/ 5 h 5"/>
                    <a:gd name="T2" fmla="*/ 11 w 11"/>
                    <a:gd name="T3" fmla="*/ 5 h 5"/>
                    <a:gd name="T4" fmla="*/ 1 w 11"/>
                    <a:gd name="T5" fmla="*/ 0 h 5"/>
                  </a:gdLst>
                  <a:ahLst/>
                  <a:cxnLst>
                    <a:cxn ang="0">
                      <a:pos x="T0" y="T1"/>
                    </a:cxn>
                    <a:cxn ang="0">
                      <a:pos x="T2" y="T3"/>
                    </a:cxn>
                    <a:cxn ang="0">
                      <a:pos x="T4" y="T5"/>
                    </a:cxn>
                  </a:cxnLst>
                  <a:rect l="0" t="0" r="r" b="b"/>
                  <a:pathLst>
                    <a:path w="11" h="5">
                      <a:moveTo>
                        <a:pt x="0" y="5"/>
                      </a:moveTo>
                      <a:lnTo>
                        <a:pt x="11"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6" name="Freeform 4590">
                  <a:extLst>
                    <a:ext uri="{FF2B5EF4-FFF2-40B4-BE49-F238E27FC236}">
                      <a16:creationId xmlns:a16="http://schemas.microsoft.com/office/drawing/2014/main" id="{2951169B-E933-438B-BEAE-C2648A675BE0}"/>
                    </a:ext>
                  </a:extLst>
                </p:cNvPr>
                <p:cNvSpPr>
                  <a:spLocks/>
                </p:cNvSpPr>
                <p:nvPr/>
              </p:nvSpPr>
              <p:spPr bwMode="auto">
                <a:xfrm>
                  <a:off x="5149" y="2161"/>
                  <a:ext cx="10" cy="5"/>
                </a:xfrm>
                <a:custGeom>
                  <a:avLst/>
                  <a:gdLst>
                    <a:gd name="T0" fmla="*/ 0 w 10"/>
                    <a:gd name="T1" fmla="*/ 5 h 5"/>
                    <a:gd name="T2" fmla="*/ 10 w 10"/>
                    <a:gd name="T3" fmla="*/ 3 h 5"/>
                    <a:gd name="T4" fmla="*/ 0 w 10"/>
                    <a:gd name="T5" fmla="*/ 0 h 5"/>
                  </a:gdLst>
                  <a:ahLst/>
                  <a:cxnLst>
                    <a:cxn ang="0">
                      <a:pos x="T0" y="T1"/>
                    </a:cxn>
                    <a:cxn ang="0">
                      <a:pos x="T2" y="T3"/>
                    </a:cxn>
                    <a:cxn ang="0">
                      <a:pos x="T4" y="T5"/>
                    </a:cxn>
                  </a:cxnLst>
                  <a:rect l="0" t="0" r="r" b="b"/>
                  <a:pathLst>
                    <a:path w="10" h="5">
                      <a:moveTo>
                        <a:pt x="0" y="5"/>
                      </a:moveTo>
                      <a:lnTo>
                        <a:pt x="10"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7" name="Freeform 4591">
                  <a:extLst>
                    <a:ext uri="{FF2B5EF4-FFF2-40B4-BE49-F238E27FC236}">
                      <a16:creationId xmlns:a16="http://schemas.microsoft.com/office/drawing/2014/main" id="{D16CCFC4-9679-4ED9-81B7-16B6771A2657}"/>
                    </a:ext>
                  </a:extLst>
                </p:cNvPr>
                <p:cNvSpPr>
                  <a:spLocks/>
                </p:cNvSpPr>
                <p:nvPr/>
              </p:nvSpPr>
              <p:spPr bwMode="auto">
                <a:xfrm>
                  <a:off x="5143" y="2193"/>
                  <a:ext cx="16" cy="8"/>
                </a:xfrm>
                <a:custGeom>
                  <a:avLst/>
                  <a:gdLst>
                    <a:gd name="T0" fmla="*/ 2 w 16"/>
                    <a:gd name="T1" fmla="*/ 8 h 8"/>
                    <a:gd name="T2" fmla="*/ 16 w 16"/>
                    <a:gd name="T3" fmla="*/ 0 h 8"/>
                    <a:gd name="T4" fmla="*/ 0 w 16"/>
                    <a:gd name="T5" fmla="*/ 1 h 8"/>
                  </a:gdLst>
                  <a:ahLst/>
                  <a:cxnLst>
                    <a:cxn ang="0">
                      <a:pos x="T0" y="T1"/>
                    </a:cxn>
                    <a:cxn ang="0">
                      <a:pos x="T2" y="T3"/>
                    </a:cxn>
                    <a:cxn ang="0">
                      <a:pos x="T4" y="T5"/>
                    </a:cxn>
                  </a:cxnLst>
                  <a:rect l="0" t="0" r="r" b="b"/>
                  <a:pathLst>
                    <a:path w="16" h="8">
                      <a:moveTo>
                        <a:pt x="2" y="8"/>
                      </a:moveTo>
                      <a:lnTo>
                        <a:pt x="1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8" name="Freeform 4592">
                  <a:extLst>
                    <a:ext uri="{FF2B5EF4-FFF2-40B4-BE49-F238E27FC236}">
                      <a16:creationId xmlns:a16="http://schemas.microsoft.com/office/drawing/2014/main" id="{3133F8E3-5A14-4E9D-9E84-8D28A30B8A29}"/>
                    </a:ext>
                  </a:extLst>
                </p:cNvPr>
                <p:cNvSpPr>
                  <a:spLocks/>
                </p:cNvSpPr>
                <p:nvPr/>
              </p:nvSpPr>
              <p:spPr bwMode="auto">
                <a:xfrm>
                  <a:off x="5135" y="2222"/>
                  <a:ext cx="24" cy="12"/>
                </a:xfrm>
                <a:custGeom>
                  <a:avLst/>
                  <a:gdLst>
                    <a:gd name="T0" fmla="*/ 4 w 24"/>
                    <a:gd name="T1" fmla="*/ 12 h 12"/>
                    <a:gd name="T2" fmla="*/ 24 w 24"/>
                    <a:gd name="T3" fmla="*/ 0 h 12"/>
                    <a:gd name="T4" fmla="*/ 0 w 24"/>
                    <a:gd name="T5" fmla="*/ 1 h 12"/>
                  </a:gdLst>
                  <a:ahLst/>
                  <a:cxnLst>
                    <a:cxn ang="0">
                      <a:pos x="T0" y="T1"/>
                    </a:cxn>
                    <a:cxn ang="0">
                      <a:pos x="T2" y="T3"/>
                    </a:cxn>
                    <a:cxn ang="0">
                      <a:pos x="T4" y="T5"/>
                    </a:cxn>
                  </a:cxnLst>
                  <a:rect l="0" t="0" r="r" b="b"/>
                  <a:pathLst>
                    <a:path w="24" h="12">
                      <a:moveTo>
                        <a:pt x="4" y="12"/>
                      </a:moveTo>
                      <a:lnTo>
                        <a:pt x="2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9" name="Freeform 4593">
                  <a:extLst>
                    <a:ext uri="{FF2B5EF4-FFF2-40B4-BE49-F238E27FC236}">
                      <a16:creationId xmlns:a16="http://schemas.microsoft.com/office/drawing/2014/main" id="{A558176C-480B-4335-BB58-4034E10A3BBE}"/>
                    </a:ext>
                  </a:extLst>
                </p:cNvPr>
                <p:cNvSpPr>
                  <a:spLocks/>
                </p:cNvSpPr>
                <p:nvPr/>
              </p:nvSpPr>
              <p:spPr bwMode="auto">
                <a:xfrm>
                  <a:off x="5139" y="2249"/>
                  <a:ext cx="20" cy="10"/>
                </a:xfrm>
                <a:custGeom>
                  <a:avLst/>
                  <a:gdLst>
                    <a:gd name="T0" fmla="*/ 1 w 20"/>
                    <a:gd name="T1" fmla="*/ 10 h 10"/>
                    <a:gd name="T2" fmla="*/ 20 w 20"/>
                    <a:gd name="T3" fmla="*/ 1 h 10"/>
                    <a:gd name="T4" fmla="*/ 0 w 20"/>
                    <a:gd name="T5" fmla="*/ 0 h 10"/>
                  </a:gdLst>
                  <a:ahLst/>
                  <a:cxnLst>
                    <a:cxn ang="0">
                      <a:pos x="T0" y="T1"/>
                    </a:cxn>
                    <a:cxn ang="0">
                      <a:pos x="T2" y="T3"/>
                    </a:cxn>
                    <a:cxn ang="0">
                      <a:pos x="T4" y="T5"/>
                    </a:cxn>
                  </a:cxnLst>
                  <a:rect l="0" t="0" r="r" b="b"/>
                  <a:pathLst>
                    <a:path w="20" h="10">
                      <a:moveTo>
                        <a:pt x="1" y="10"/>
                      </a:moveTo>
                      <a:lnTo>
                        <a:pt x="2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0" name="Freeform 4594">
                  <a:extLst>
                    <a:ext uri="{FF2B5EF4-FFF2-40B4-BE49-F238E27FC236}">
                      <a16:creationId xmlns:a16="http://schemas.microsoft.com/office/drawing/2014/main" id="{38C4F305-35A2-4012-9BB0-A95F1A21198B}"/>
                    </a:ext>
                  </a:extLst>
                </p:cNvPr>
                <p:cNvSpPr>
                  <a:spLocks/>
                </p:cNvSpPr>
                <p:nvPr/>
              </p:nvSpPr>
              <p:spPr bwMode="auto">
                <a:xfrm>
                  <a:off x="5141" y="2276"/>
                  <a:ext cx="18" cy="9"/>
                </a:xfrm>
                <a:custGeom>
                  <a:avLst/>
                  <a:gdLst>
                    <a:gd name="T0" fmla="*/ 0 w 18"/>
                    <a:gd name="T1" fmla="*/ 9 h 9"/>
                    <a:gd name="T2" fmla="*/ 18 w 18"/>
                    <a:gd name="T3" fmla="*/ 3 h 9"/>
                    <a:gd name="T4" fmla="*/ 0 w 18"/>
                    <a:gd name="T5" fmla="*/ 0 h 9"/>
                  </a:gdLst>
                  <a:ahLst/>
                  <a:cxnLst>
                    <a:cxn ang="0">
                      <a:pos x="T0" y="T1"/>
                    </a:cxn>
                    <a:cxn ang="0">
                      <a:pos x="T2" y="T3"/>
                    </a:cxn>
                    <a:cxn ang="0">
                      <a:pos x="T4" y="T5"/>
                    </a:cxn>
                  </a:cxnLst>
                  <a:rect l="0" t="0" r="r" b="b"/>
                  <a:pathLst>
                    <a:path w="18" h="9">
                      <a:moveTo>
                        <a:pt x="0" y="9"/>
                      </a:moveTo>
                      <a:lnTo>
                        <a:pt x="18"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1" name="Freeform 4595">
                  <a:extLst>
                    <a:ext uri="{FF2B5EF4-FFF2-40B4-BE49-F238E27FC236}">
                      <a16:creationId xmlns:a16="http://schemas.microsoft.com/office/drawing/2014/main" id="{3A990D83-15D6-4CA5-AF40-F85BFE3E3090}"/>
                    </a:ext>
                  </a:extLst>
                </p:cNvPr>
                <p:cNvSpPr>
                  <a:spLocks/>
                </p:cNvSpPr>
                <p:nvPr/>
              </p:nvSpPr>
              <p:spPr bwMode="auto">
                <a:xfrm>
                  <a:off x="5142" y="2302"/>
                  <a:ext cx="17" cy="9"/>
                </a:xfrm>
                <a:custGeom>
                  <a:avLst/>
                  <a:gdLst>
                    <a:gd name="T0" fmla="*/ 0 w 17"/>
                    <a:gd name="T1" fmla="*/ 9 h 9"/>
                    <a:gd name="T2" fmla="*/ 17 w 17"/>
                    <a:gd name="T3" fmla="*/ 6 h 9"/>
                    <a:gd name="T4" fmla="*/ 0 w 17"/>
                    <a:gd name="T5" fmla="*/ 0 h 9"/>
                  </a:gdLst>
                  <a:ahLst/>
                  <a:cxnLst>
                    <a:cxn ang="0">
                      <a:pos x="T0" y="T1"/>
                    </a:cxn>
                    <a:cxn ang="0">
                      <a:pos x="T2" y="T3"/>
                    </a:cxn>
                    <a:cxn ang="0">
                      <a:pos x="T4" y="T5"/>
                    </a:cxn>
                  </a:cxnLst>
                  <a:rect l="0" t="0" r="r" b="b"/>
                  <a:pathLst>
                    <a:path w="17" h="9">
                      <a:moveTo>
                        <a:pt x="0" y="9"/>
                      </a:moveTo>
                      <a:lnTo>
                        <a:pt x="17" y="6"/>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2" name="Freeform 4596">
                  <a:extLst>
                    <a:ext uri="{FF2B5EF4-FFF2-40B4-BE49-F238E27FC236}">
                      <a16:creationId xmlns:a16="http://schemas.microsoft.com/office/drawing/2014/main" id="{0C610877-342B-4E5E-BE6A-4E9440E7E83A}"/>
                    </a:ext>
                  </a:extLst>
                </p:cNvPr>
                <p:cNvSpPr>
                  <a:spLocks/>
                </p:cNvSpPr>
                <p:nvPr/>
              </p:nvSpPr>
              <p:spPr bwMode="auto">
                <a:xfrm>
                  <a:off x="5143" y="2328"/>
                  <a:ext cx="16" cy="9"/>
                </a:xfrm>
                <a:custGeom>
                  <a:avLst/>
                  <a:gdLst>
                    <a:gd name="T0" fmla="*/ 0 w 16"/>
                    <a:gd name="T1" fmla="*/ 7 h 9"/>
                    <a:gd name="T2" fmla="*/ 16 w 16"/>
                    <a:gd name="T3" fmla="*/ 9 h 9"/>
                    <a:gd name="T4" fmla="*/ 3 w 16"/>
                    <a:gd name="T5" fmla="*/ 0 h 9"/>
                  </a:gdLst>
                  <a:ahLst/>
                  <a:cxnLst>
                    <a:cxn ang="0">
                      <a:pos x="T0" y="T1"/>
                    </a:cxn>
                    <a:cxn ang="0">
                      <a:pos x="T2" y="T3"/>
                    </a:cxn>
                    <a:cxn ang="0">
                      <a:pos x="T4" y="T5"/>
                    </a:cxn>
                  </a:cxnLst>
                  <a:rect l="0" t="0" r="r" b="b"/>
                  <a:pathLst>
                    <a:path w="16" h="9">
                      <a:moveTo>
                        <a:pt x="0" y="7"/>
                      </a:moveTo>
                      <a:lnTo>
                        <a:pt x="16"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3" name="Freeform 4597">
                  <a:extLst>
                    <a:ext uri="{FF2B5EF4-FFF2-40B4-BE49-F238E27FC236}">
                      <a16:creationId xmlns:a16="http://schemas.microsoft.com/office/drawing/2014/main" id="{29A77D43-6EE6-4A33-8F84-269A8E6D3A53}"/>
                    </a:ext>
                  </a:extLst>
                </p:cNvPr>
                <p:cNvSpPr>
                  <a:spLocks/>
                </p:cNvSpPr>
                <p:nvPr/>
              </p:nvSpPr>
              <p:spPr bwMode="auto">
                <a:xfrm>
                  <a:off x="5145" y="2355"/>
                  <a:ext cx="14" cy="10"/>
                </a:xfrm>
                <a:custGeom>
                  <a:avLst/>
                  <a:gdLst>
                    <a:gd name="T0" fmla="*/ 0 w 14"/>
                    <a:gd name="T1" fmla="*/ 6 h 10"/>
                    <a:gd name="T2" fmla="*/ 14 w 14"/>
                    <a:gd name="T3" fmla="*/ 10 h 10"/>
                    <a:gd name="T4" fmla="*/ 4 w 14"/>
                    <a:gd name="T5" fmla="*/ 0 h 10"/>
                  </a:gdLst>
                  <a:ahLst/>
                  <a:cxnLst>
                    <a:cxn ang="0">
                      <a:pos x="T0" y="T1"/>
                    </a:cxn>
                    <a:cxn ang="0">
                      <a:pos x="T2" y="T3"/>
                    </a:cxn>
                    <a:cxn ang="0">
                      <a:pos x="T4" y="T5"/>
                    </a:cxn>
                  </a:cxnLst>
                  <a:rect l="0" t="0" r="r" b="b"/>
                  <a:pathLst>
                    <a:path w="14" h="10">
                      <a:moveTo>
                        <a:pt x="0" y="6"/>
                      </a:moveTo>
                      <a:lnTo>
                        <a:pt x="14"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4" name="Freeform 4598">
                  <a:extLst>
                    <a:ext uri="{FF2B5EF4-FFF2-40B4-BE49-F238E27FC236}">
                      <a16:creationId xmlns:a16="http://schemas.microsoft.com/office/drawing/2014/main" id="{B8FBC68B-21B2-47B5-B35F-1E8E7A3B6FE0}"/>
                    </a:ext>
                  </a:extLst>
                </p:cNvPr>
                <p:cNvSpPr>
                  <a:spLocks/>
                </p:cNvSpPr>
                <p:nvPr/>
              </p:nvSpPr>
              <p:spPr bwMode="auto">
                <a:xfrm>
                  <a:off x="5146" y="2382"/>
                  <a:ext cx="13" cy="12"/>
                </a:xfrm>
                <a:custGeom>
                  <a:avLst/>
                  <a:gdLst>
                    <a:gd name="T0" fmla="*/ 0 w 13"/>
                    <a:gd name="T1" fmla="*/ 6 h 12"/>
                    <a:gd name="T2" fmla="*/ 13 w 13"/>
                    <a:gd name="T3" fmla="*/ 12 h 12"/>
                    <a:gd name="T4" fmla="*/ 4 w 13"/>
                    <a:gd name="T5" fmla="*/ 0 h 12"/>
                  </a:gdLst>
                  <a:ahLst/>
                  <a:cxnLst>
                    <a:cxn ang="0">
                      <a:pos x="T0" y="T1"/>
                    </a:cxn>
                    <a:cxn ang="0">
                      <a:pos x="T2" y="T3"/>
                    </a:cxn>
                    <a:cxn ang="0">
                      <a:pos x="T4" y="T5"/>
                    </a:cxn>
                  </a:cxnLst>
                  <a:rect l="0" t="0" r="r" b="b"/>
                  <a:pathLst>
                    <a:path w="13" h="12">
                      <a:moveTo>
                        <a:pt x="0" y="6"/>
                      </a:moveTo>
                      <a:lnTo>
                        <a:pt x="13" y="12"/>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5" name="Freeform 4599">
                  <a:extLst>
                    <a:ext uri="{FF2B5EF4-FFF2-40B4-BE49-F238E27FC236}">
                      <a16:creationId xmlns:a16="http://schemas.microsoft.com/office/drawing/2014/main" id="{EF5D0259-F05B-4DB1-81C8-B6267CEC4A1F}"/>
                    </a:ext>
                  </a:extLst>
                </p:cNvPr>
                <p:cNvSpPr>
                  <a:spLocks/>
                </p:cNvSpPr>
                <p:nvPr/>
              </p:nvSpPr>
              <p:spPr bwMode="auto">
                <a:xfrm>
                  <a:off x="5149" y="2420"/>
                  <a:ext cx="10" cy="5"/>
                </a:xfrm>
                <a:custGeom>
                  <a:avLst/>
                  <a:gdLst>
                    <a:gd name="T0" fmla="*/ 0 w 10"/>
                    <a:gd name="T1" fmla="*/ 5 h 5"/>
                    <a:gd name="T2" fmla="*/ 10 w 10"/>
                    <a:gd name="T3" fmla="*/ 3 h 5"/>
                    <a:gd name="T4" fmla="*/ 0 w 10"/>
                    <a:gd name="T5" fmla="*/ 0 h 5"/>
                  </a:gdLst>
                  <a:ahLst/>
                  <a:cxnLst>
                    <a:cxn ang="0">
                      <a:pos x="T0" y="T1"/>
                    </a:cxn>
                    <a:cxn ang="0">
                      <a:pos x="T2" y="T3"/>
                    </a:cxn>
                    <a:cxn ang="0">
                      <a:pos x="T4" y="T5"/>
                    </a:cxn>
                  </a:cxnLst>
                  <a:rect l="0" t="0" r="r" b="b"/>
                  <a:pathLst>
                    <a:path w="10" h="5">
                      <a:moveTo>
                        <a:pt x="0" y="5"/>
                      </a:moveTo>
                      <a:lnTo>
                        <a:pt x="10"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6" name="Freeform 4600">
                  <a:extLst>
                    <a:ext uri="{FF2B5EF4-FFF2-40B4-BE49-F238E27FC236}">
                      <a16:creationId xmlns:a16="http://schemas.microsoft.com/office/drawing/2014/main" id="{36DA319E-A2F5-4854-B8C7-6F70CCFD2A4F}"/>
                    </a:ext>
                  </a:extLst>
                </p:cNvPr>
                <p:cNvSpPr>
                  <a:spLocks/>
                </p:cNvSpPr>
                <p:nvPr/>
              </p:nvSpPr>
              <p:spPr bwMode="auto">
                <a:xfrm>
                  <a:off x="5152" y="2452"/>
                  <a:ext cx="7" cy="5"/>
                </a:xfrm>
                <a:custGeom>
                  <a:avLst/>
                  <a:gdLst>
                    <a:gd name="T0" fmla="*/ 2 w 7"/>
                    <a:gd name="T1" fmla="*/ 5 h 5"/>
                    <a:gd name="T2" fmla="*/ 7 w 7"/>
                    <a:gd name="T3" fmla="*/ 0 h 5"/>
                    <a:gd name="T4" fmla="*/ 0 w 7"/>
                    <a:gd name="T5" fmla="*/ 2 h 5"/>
                  </a:gdLst>
                  <a:ahLst/>
                  <a:cxnLst>
                    <a:cxn ang="0">
                      <a:pos x="T0" y="T1"/>
                    </a:cxn>
                    <a:cxn ang="0">
                      <a:pos x="T2" y="T3"/>
                    </a:cxn>
                    <a:cxn ang="0">
                      <a:pos x="T4" y="T5"/>
                    </a:cxn>
                  </a:cxnLst>
                  <a:rect l="0" t="0" r="r" b="b"/>
                  <a:pathLst>
                    <a:path w="7" h="5">
                      <a:moveTo>
                        <a:pt x="2" y="5"/>
                      </a:moveTo>
                      <a:lnTo>
                        <a:pt x="7"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7" name="Freeform 4601">
                  <a:extLst>
                    <a:ext uri="{FF2B5EF4-FFF2-40B4-BE49-F238E27FC236}">
                      <a16:creationId xmlns:a16="http://schemas.microsoft.com/office/drawing/2014/main" id="{F9BA5B43-C8AE-45BF-B272-68DFAC4BF77A}"/>
                    </a:ext>
                  </a:extLst>
                </p:cNvPr>
                <p:cNvSpPr>
                  <a:spLocks/>
                </p:cNvSpPr>
                <p:nvPr/>
              </p:nvSpPr>
              <p:spPr bwMode="auto">
                <a:xfrm>
                  <a:off x="5158" y="2480"/>
                  <a:ext cx="2" cy="4"/>
                </a:xfrm>
                <a:custGeom>
                  <a:avLst/>
                  <a:gdLst>
                    <a:gd name="T0" fmla="*/ 2 w 2"/>
                    <a:gd name="T1" fmla="*/ 4 h 4"/>
                    <a:gd name="T2" fmla="*/ 1 w 2"/>
                    <a:gd name="T3" fmla="*/ 0 h 4"/>
                    <a:gd name="T4" fmla="*/ 0 w 2"/>
                    <a:gd name="T5" fmla="*/ 4 h 4"/>
                  </a:gdLst>
                  <a:ahLst/>
                  <a:cxnLst>
                    <a:cxn ang="0">
                      <a:pos x="T0" y="T1"/>
                    </a:cxn>
                    <a:cxn ang="0">
                      <a:pos x="T2" y="T3"/>
                    </a:cxn>
                    <a:cxn ang="0">
                      <a:pos x="T4" y="T5"/>
                    </a:cxn>
                  </a:cxnLst>
                  <a:rect l="0" t="0" r="r" b="b"/>
                  <a:pathLst>
                    <a:path w="2" h="4">
                      <a:moveTo>
                        <a:pt x="2" y="4"/>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8" name="Freeform 4602">
                  <a:extLst>
                    <a:ext uri="{FF2B5EF4-FFF2-40B4-BE49-F238E27FC236}">
                      <a16:creationId xmlns:a16="http://schemas.microsoft.com/office/drawing/2014/main" id="{5E9C44D9-C7F3-4AB7-88A9-E849560EFB05}"/>
                    </a:ext>
                  </a:extLst>
                </p:cNvPr>
                <p:cNvSpPr>
                  <a:spLocks/>
                </p:cNvSpPr>
                <p:nvPr/>
              </p:nvSpPr>
              <p:spPr bwMode="auto">
                <a:xfrm>
                  <a:off x="5159" y="2509"/>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9" name="Freeform 4603">
                  <a:extLst>
                    <a:ext uri="{FF2B5EF4-FFF2-40B4-BE49-F238E27FC236}">
                      <a16:creationId xmlns:a16="http://schemas.microsoft.com/office/drawing/2014/main" id="{DD6B7F02-8767-4B9A-B141-9521FB967643}"/>
                    </a:ext>
                  </a:extLst>
                </p:cNvPr>
                <p:cNvSpPr>
                  <a:spLocks/>
                </p:cNvSpPr>
                <p:nvPr/>
              </p:nvSpPr>
              <p:spPr bwMode="auto">
                <a:xfrm>
                  <a:off x="5159" y="253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0" name="Freeform 4604">
                  <a:extLst>
                    <a:ext uri="{FF2B5EF4-FFF2-40B4-BE49-F238E27FC236}">
                      <a16:creationId xmlns:a16="http://schemas.microsoft.com/office/drawing/2014/main" id="{F00C1426-4AC6-4286-83B5-68998DB38A11}"/>
                    </a:ext>
                  </a:extLst>
                </p:cNvPr>
                <p:cNvSpPr>
                  <a:spLocks/>
                </p:cNvSpPr>
                <p:nvPr/>
              </p:nvSpPr>
              <p:spPr bwMode="auto">
                <a:xfrm>
                  <a:off x="5159" y="2567"/>
                  <a:ext cx="1" cy="3"/>
                </a:xfrm>
                <a:custGeom>
                  <a:avLst/>
                  <a:gdLst>
                    <a:gd name="T0" fmla="*/ 1 w 1"/>
                    <a:gd name="T1" fmla="*/ 2 h 3"/>
                    <a:gd name="T2" fmla="*/ 0 w 1"/>
                    <a:gd name="T3" fmla="*/ 0 h 3"/>
                    <a:gd name="T4" fmla="*/ 0 w 1"/>
                    <a:gd name="T5" fmla="*/ 3 h 3"/>
                  </a:gdLst>
                  <a:ahLst/>
                  <a:cxnLst>
                    <a:cxn ang="0">
                      <a:pos x="T0" y="T1"/>
                    </a:cxn>
                    <a:cxn ang="0">
                      <a:pos x="T2" y="T3"/>
                    </a:cxn>
                    <a:cxn ang="0">
                      <a:pos x="T4" y="T5"/>
                    </a:cxn>
                  </a:cxnLst>
                  <a:rect l="0" t="0" r="r" b="b"/>
                  <a:pathLst>
                    <a:path w="1" h="3">
                      <a:moveTo>
                        <a:pt x="1" y="2"/>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1" name="Freeform 4605">
                  <a:extLst>
                    <a:ext uri="{FF2B5EF4-FFF2-40B4-BE49-F238E27FC236}">
                      <a16:creationId xmlns:a16="http://schemas.microsoft.com/office/drawing/2014/main" id="{D4806552-D15A-4DCA-836B-C5F820FFA0B2}"/>
                    </a:ext>
                  </a:extLst>
                </p:cNvPr>
                <p:cNvSpPr>
                  <a:spLocks/>
                </p:cNvSpPr>
                <p:nvPr/>
              </p:nvSpPr>
              <p:spPr bwMode="auto">
                <a:xfrm>
                  <a:off x="5159" y="2595"/>
                  <a:ext cx="2" cy="3"/>
                </a:xfrm>
                <a:custGeom>
                  <a:avLst/>
                  <a:gdLst>
                    <a:gd name="T0" fmla="*/ 2 w 2"/>
                    <a:gd name="T1" fmla="*/ 3 h 3"/>
                    <a:gd name="T2" fmla="*/ 0 w 2"/>
                    <a:gd name="T3" fmla="*/ 0 h 3"/>
                    <a:gd name="T4" fmla="*/ 0 w 2"/>
                    <a:gd name="T5" fmla="*/ 3 h 3"/>
                  </a:gdLst>
                  <a:ahLst/>
                  <a:cxnLst>
                    <a:cxn ang="0">
                      <a:pos x="T0" y="T1"/>
                    </a:cxn>
                    <a:cxn ang="0">
                      <a:pos x="T2" y="T3"/>
                    </a:cxn>
                    <a:cxn ang="0">
                      <a:pos x="T4" y="T5"/>
                    </a:cxn>
                  </a:cxnLst>
                  <a:rect l="0" t="0" r="r" b="b"/>
                  <a:pathLst>
                    <a:path w="2" h="3">
                      <a:moveTo>
                        <a:pt x="2" y="3"/>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2" name="Freeform 4606">
                  <a:extLst>
                    <a:ext uri="{FF2B5EF4-FFF2-40B4-BE49-F238E27FC236}">
                      <a16:creationId xmlns:a16="http://schemas.microsoft.com/office/drawing/2014/main" id="{AFF34905-C65B-49C6-A7D9-0742B5A5A53D}"/>
                    </a:ext>
                  </a:extLst>
                </p:cNvPr>
                <p:cNvSpPr>
                  <a:spLocks/>
                </p:cNvSpPr>
                <p:nvPr/>
              </p:nvSpPr>
              <p:spPr bwMode="auto">
                <a:xfrm>
                  <a:off x="5187"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3" name="Freeform 4607">
                  <a:extLst>
                    <a:ext uri="{FF2B5EF4-FFF2-40B4-BE49-F238E27FC236}">
                      <a16:creationId xmlns:a16="http://schemas.microsoft.com/office/drawing/2014/main" id="{6D07C90E-D88B-475A-B103-B775E604A7D6}"/>
                    </a:ext>
                  </a:extLst>
                </p:cNvPr>
                <p:cNvSpPr>
                  <a:spLocks/>
                </p:cNvSpPr>
                <p:nvPr/>
              </p:nvSpPr>
              <p:spPr bwMode="auto">
                <a:xfrm>
                  <a:off x="5187" y="173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4" name="Freeform 4608">
                  <a:extLst>
                    <a:ext uri="{FF2B5EF4-FFF2-40B4-BE49-F238E27FC236}">
                      <a16:creationId xmlns:a16="http://schemas.microsoft.com/office/drawing/2014/main" id="{AA302963-1172-4A8C-B55E-6242E78F34A2}"/>
                    </a:ext>
                  </a:extLst>
                </p:cNvPr>
                <p:cNvSpPr>
                  <a:spLocks/>
                </p:cNvSpPr>
                <p:nvPr/>
              </p:nvSpPr>
              <p:spPr bwMode="auto">
                <a:xfrm>
                  <a:off x="5187" y="1762"/>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5" name="Freeform 4609">
                  <a:extLst>
                    <a:ext uri="{FF2B5EF4-FFF2-40B4-BE49-F238E27FC236}">
                      <a16:creationId xmlns:a16="http://schemas.microsoft.com/office/drawing/2014/main" id="{ADBCE142-3939-4B41-A0B0-63A085D53BBE}"/>
                    </a:ext>
                  </a:extLst>
                </p:cNvPr>
                <p:cNvSpPr>
                  <a:spLocks/>
                </p:cNvSpPr>
                <p:nvPr/>
              </p:nvSpPr>
              <p:spPr bwMode="auto">
                <a:xfrm>
                  <a:off x="5186" y="1791"/>
                  <a:ext cx="2" cy="5"/>
                </a:xfrm>
                <a:custGeom>
                  <a:avLst/>
                  <a:gdLst>
                    <a:gd name="T0" fmla="*/ 2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2"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6" name="Freeform 4610">
                  <a:extLst>
                    <a:ext uri="{FF2B5EF4-FFF2-40B4-BE49-F238E27FC236}">
                      <a16:creationId xmlns:a16="http://schemas.microsoft.com/office/drawing/2014/main" id="{0A481CA6-3258-4D61-B9A8-C365411FC835}"/>
                    </a:ext>
                  </a:extLst>
                </p:cNvPr>
                <p:cNvSpPr>
                  <a:spLocks/>
                </p:cNvSpPr>
                <p:nvPr/>
              </p:nvSpPr>
              <p:spPr bwMode="auto">
                <a:xfrm>
                  <a:off x="5186" y="1820"/>
                  <a:ext cx="5" cy="9"/>
                </a:xfrm>
                <a:custGeom>
                  <a:avLst/>
                  <a:gdLst>
                    <a:gd name="T0" fmla="*/ 5 w 5"/>
                    <a:gd name="T1" fmla="*/ 9 h 9"/>
                    <a:gd name="T2" fmla="*/ 1 w 5"/>
                    <a:gd name="T3" fmla="*/ 0 h 9"/>
                    <a:gd name="T4" fmla="*/ 0 w 5"/>
                    <a:gd name="T5" fmla="*/ 9 h 9"/>
                  </a:gdLst>
                  <a:ahLst/>
                  <a:cxnLst>
                    <a:cxn ang="0">
                      <a:pos x="T0" y="T1"/>
                    </a:cxn>
                    <a:cxn ang="0">
                      <a:pos x="T2" y="T3"/>
                    </a:cxn>
                    <a:cxn ang="0">
                      <a:pos x="T4" y="T5"/>
                    </a:cxn>
                  </a:cxnLst>
                  <a:rect l="0" t="0" r="r" b="b"/>
                  <a:pathLst>
                    <a:path w="5" h="9">
                      <a:moveTo>
                        <a:pt x="5" y="9"/>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7" name="Freeform 4611">
                  <a:extLst>
                    <a:ext uri="{FF2B5EF4-FFF2-40B4-BE49-F238E27FC236}">
                      <a16:creationId xmlns:a16="http://schemas.microsoft.com/office/drawing/2014/main" id="{C168C055-DA3C-4914-A6BF-6EB231ED0185}"/>
                    </a:ext>
                  </a:extLst>
                </p:cNvPr>
                <p:cNvSpPr>
                  <a:spLocks/>
                </p:cNvSpPr>
                <p:nvPr/>
              </p:nvSpPr>
              <p:spPr bwMode="auto">
                <a:xfrm>
                  <a:off x="5184" y="1848"/>
                  <a:ext cx="7" cy="14"/>
                </a:xfrm>
                <a:custGeom>
                  <a:avLst/>
                  <a:gdLst>
                    <a:gd name="T0" fmla="*/ 7 w 7"/>
                    <a:gd name="T1" fmla="*/ 13 h 14"/>
                    <a:gd name="T2" fmla="*/ 3 w 7"/>
                    <a:gd name="T3" fmla="*/ 0 h 14"/>
                    <a:gd name="T4" fmla="*/ 0 w 7"/>
                    <a:gd name="T5" fmla="*/ 14 h 14"/>
                  </a:gdLst>
                  <a:ahLst/>
                  <a:cxnLst>
                    <a:cxn ang="0">
                      <a:pos x="T0" y="T1"/>
                    </a:cxn>
                    <a:cxn ang="0">
                      <a:pos x="T2" y="T3"/>
                    </a:cxn>
                    <a:cxn ang="0">
                      <a:pos x="T4" y="T5"/>
                    </a:cxn>
                  </a:cxnLst>
                  <a:rect l="0" t="0" r="r" b="b"/>
                  <a:pathLst>
                    <a:path w="7" h="14">
                      <a:moveTo>
                        <a:pt x="7" y="13"/>
                      </a:moveTo>
                      <a:lnTo>
                        <a:pt x="3"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8" name="Freeform 4612">
                  <a:extLst>
                    <a:ext uri="{FF2B5EF4-FFF2-40B4-BE49-F238E27FC236}">
                      <a16:creationId xmlns:a16="http://schemas.microsoft.com/office/drawing/2014/main" id="{BBC509D7-2A99-4A25-B7CB-C9CC30816629}"/>
                    </a:ext>
                  </a:extLst>
                </p:cNvPr>
                <p:cNvSpPr>
                  <a:spLocks/>
                </p:cNvSpPr>
                <p:nvPr/>
              </p:nvSpPr>
              <p:spPr bwMode="auto">
                <a:xfrm>
                  <a:off x="5182" y="1877"/>
                  <a:ext cx="7" cy="15"/>
                </a:xfrm>
                <a:custGeom>
                  <a:avLst/>
                  <a:gdLst>
                    <a:gd name="T0" fmla="*/ 7 w 7"/>
                    <a:gd name="T1" fmla="*/ 15 h 15"/>
                    <a:gd name="T2" fmla="*/ 5 w 7"/>
                    <a:gd name="T3" fmla="*/ 0 h 15"/>
                    <a:gd name="T4" fmla="*/ 0 w 7"/>
                    <a:gd name="T5" fmla="*/ 14 h 15"/>
                  </a:gdLst>
                  <a:ahLst/>
                  <a:cxnLst>
                    <a:cxn ang="0">
                      <a:pos x="T0" y="T1"/>
                    </a:cxn>
                    <a:cxn ang="0">
                      <a:pos x="T2" y="T3"/>
                    </a:cxn>
                    <a:cxn ang="0">
                      <a:pos x="T4" y="T5"/>
                    </a:cxn>
                  </a:cxnLst>
                  <a:rect l="0" t="0" r="r" b="b"/>
                  <a:pathLst>
                    <a:path w="7" h="15">
                      <a:moveTo>
                        <a:pt x="7" y="15"/>
                      </a:moveTo>
                      <a:lnTo>
                        <a:pt x="5" y="0"/>
                      </a:lnTo>
                      <a:lnTo>
                        <a:pt x="0" y="1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9" name="Freeform 4613">
                  <a:extLst>
                    <a:ext uri="{FF2B5EF4-FFF2-40B4-BE49-F238E27FC236}">
                      <a16:creationId xmlns:a16="http://schemas.microsoft.com/office/drawing/2014/main" id="{DD0E1ED5-16A7-45A0-913F-978A56674A04}"/>
                    </a:ext>
                  </a:extLst>
                </p:cNvPr>
                <p:cNvSpPr>
                  <a:spLocks/>
                </p:cNvSpPr>
                <p:nvPr/>
              </p:nvSpPr>
              <p:spPr bwMode="auto">
                <a:xfrm>
                  <a:off x="5183" y="1906"/>
                  <a:ext cx="7" cy="14"/>
                </a:xfrm>
                <a:custGeom>
                  <a:avLst/>
                  <a:gdLst>
                    <a:gd name="T0" fmla="*/ 7 w 7"/>
                    <a:gd name="T1" fmla="*/ 14 h 14"/>
                    <a:gd name="T2" fmla="*/ 4 w 7"/>
                    <a:gd name="T3" fmla="*/ 0 h 14"/>
                    <a:gd name="T4" fmla="*/ 0 w 7"/>
                    <a:gd name="T5" fmla="*/ 13 h 14"/>
                  </a:gdLst>
                  <a:ahLst/>
                  <a:cxnLst>
                    <a:cxn ang="0">
                      <a:pos x="T0" y="T1"/>
                    </a:cxn>
                    <a:cxn ang="0">
                      <a:pos x="T2" y="T3"/>
                    </a:cxn>
                    <a:cxn ang="0">
                      <a:pos x="T4" y="T5"/>
                    </a:cxn>
                  </a:cxnLst>
                  <a:rect l="0" t="0" r="r" b="b"/>
                  <a:pathLst>
                    <a:path w="7" h="14">
                      <a:moveTo>
                        <a:pt x="7" y="14"/>
                      </a:moveTo>
                      <a:lnTo>
                        <a:pt x="4" y="0"/>
                      </a:lnTo>
                      <a:lnTo>
                        <a:pt x="0" y="1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0" name="Freeform 4614">
                  <a:extLst>
                    <a:ext uri="{FF2B5EF4-FFF2-40B4-BE49-F238E27FC236}">
                      <a16:creationId xmlns:a16="http://schemas.microsoft.com/office/drawing/2014/main" id="{E55AC58D-954F-4C58-A97E-E3A2E6F1926D}"/>
                    </a:ext>
                  </a:extLst>
                </p:cNvPr>
                <p:cNvSpPr>
                  <a:spLocks/>
                </p:cNvSpPr>
                <p:nvPr/>
              </p:nvSpPr>
              <p:spPr bwMode="auto">
                <a:xfrm>
                  <a:off x="5182" y="1935"/>
                  <a:ext cx="5" cy="11"/>
                </a:xfrm>
                <a:custGeom>
                  <a:avLst/>
                  <a:gdLst>
                    <a:gd name="T0" fmla="*/ 5 w 5"/>
                    <a:gd name="T1" fmla="*/ 11 h 11"/>
                    <a:gd name="T2" fmla="*/ 5 w 5"/>
                    <a:gd name="T3" fmla="*/ 0 h 11"/>
                    <a:gd name="T4" fmla="*/ 0 w 5"/>
                    <a:gd name="T5" fmla="*/ 10 h 11"/>
                  </a:gdLst>
                  <a:ahLst/>
                  <a:cxnLst>
                    <a:cxn ang="0">
                      <a:pos x="T0" y="T1"/>
                    </a:cxn>
                    <a:cxn ang="0">
                      <a:pos x="T2" y="T3"/>
                    </a:cxn>
                    <a:cxn ang="0">
                      <a:pos x="T4" y="T5"/>
                    </a:cxn>
                  </a:cxnLst>
                  <a:rect l="0" t="0" r="r" b="b"/>
                  <a:pathLst>
                    <a:path w="5" h="11">
                      <a:moveTo>
                        <a:pt x="5" y="11"/>
                      </a:moveTo>
                      <a:lnTo>
                        <a:pt x="5"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1" name="Freeform 4615">
                  <a:extLst>
                    <a:ext uri="{FF2B5EF4-FFF2-40B4-BE49-F238E27FC236}">
                      <a16:creationId xmlns:a16="http://schemas.microsoft.com/office/drawing/2014/main" id="{073AB384-CC75-487A-B86D-82876DAB7E7A}"/>
                    </a:ext>
                  </a:extLst>
                </p:cNvPr>
                <p:cNvSpPr>
                  <a:spLocks/>
                </p:cNvSpPr>
                <p:nvPr/>
              </p:nvSpPr>
              <p:spPr bwMode="auto">
                <a:xfrm>
                  <a:off x="5184" y="1963"/>
                  <a:ext cx="3" cy="7"/>
                </a:xfrm>
                <a:custGeom>
                  <a:avLst/>
                  <a:gdLst>
                    <a:gd name="T0" fmla="*/ 3 w 3"/>
                    <a:gd name="T1" fmla="*/ 7 h 7"/>
                    <a:gd name="T2" fmla="*/ 3 w 3"/>
                    <a:gd name="T3" fmla="*/ 0 h 7"/>
                    <a:gd name="T4" fmla="*/ 0 w 3"/>
                    <a:gd name="T5" fmla="*/ 6 h 7"/>
                  </a:gdLst>
                  <a:ahLst/>
                  <a:cxnLst>
                    <a:cxn ang="0">
                      <a:pos x="T0" y="T1"/>
                    </a:cxn>
                    <a:cxn ang="0">
                      <a:pos x="T2" y="T3"/>
                    </a:cxn>
                    <a:cxn ang="0">
                      <a:pos x="T4" y="T5"/>
                    </a:cxn>
                  </a:cxnLst>
                  <a:rect l="0" t="0" r="r" b="b"/>
                  <a:pathLst>
                    <a:path w="3" h="7">
                      <a:moveTo>
                        <a:pt x="3" y="7"/>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2" name="Freeform 4616">
                  <a:extLst>
                    <a:ext uri="{FF2B5EF4-FFF2-40B4-BE49-F238E27FC236}">
                      <a16:creationId xmlns:a16="http://schemas.microsoft.com/office/drawing/2014/main" id="{4EBA53BE-6896-43BD-A240-1D2536A1F2B3}"/>
                    </a:ext>
                  </a:extLst>
                </p:cNvPr>
                <p:cNvSpPr>
                  <a:spLocks/>
                </p:cNvSpPr>
                <p:nvPr/>
              </p:nvSpPr>
              <p:spPr bwMode="auto">
                <a:xfrm>
                  <a:off x="5186" y="1992"/>
                  <a:ext cx="1" cy="3"/>
                </a:xfrm>
                <a:custGeom>
                  <a:avLst/>
                  <a:gdLst>
                    <a:gd name="T0" fmla="*/ 1 w 1"/>
                    <a:gd name="T1" fmla="*/ 3 h 3"/>
                    <a:gd name="T2" fmla="*/ 1 w 1"/>
                    <a:gd name="T3" fmla="*/ 0 h 3"/>
                    <a:gd name="T4" fmla="*/ 0 w 1"/>
                    <a:gd name="T5" fmla="*/ 2 h 3"/>
                  </a:gdLst>
                  <a:ahLst/>
                  <a:cxnLst>
                    <a:cxn ang="0">
                      <a:pos x="T0" y="T1"/>
                    </a:cxn>
                    <a:cxn ang="0">
                      <a:pos x="T2" y="T3"/>
                    </a:cxn>
                    <a:cxn ang="0">
                      <a:pos x="T4" y="T5"/>
                    </a:cxn>
                  </a:cxnLst>
                  <a:rect l="0" t="0" r="r" b="b"/>
                  <a:pathLst>
                    <a:path w="1" h="3">
                      <a:moveTo>
                        <a:pt x="1" y="3"/>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3" name="Freeform 4617">
                  <a:extLst>
                    <a:ext uri="{FF2B5EF4-FFF2-40B4-BE49-F238E27FC236}">
                      <a16:creationId xmlns:a16="http://schemas.microsoft.com/office/drawing/2014/main" id="{CF4E1F16-C29B-4B2A-879C-4560E6DE5FD5}"/>
                    </a:ext>
                  </a:extLst>
                </p:cNvPr>
                <p:cNvSpPr>
                  <a:spLocks/>
                </p:cNvSpPr>
                <p:nvPr/>
              </p:nvSpPr>
              <p:spPr bwMode="auto">
                <a:xfrm>
                  <a:off x="5187" y="202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4" name="Freeform 4618">
                  <a:extLst>
                    <a:ext uri="{FF2B5EF4-FFF2-40B4-BE49-F238E27FC236}">
                      <a16:creationId xmlns:a16="http://schemas.microsoft.com/office/drawing/2014/main" id="{C4BFD914-D950-42A5-A68A-3BC3B8F344DA}"/>
                    </a:ext>
                  </a:extLst>
                </p:cNvPr>
                <p:cNvSpPr>
                  <a:spLocks/>
                </p:cNvSpPr>
                <p:nvPr/>
              </p:nvSpPr>
              <p:spPr bwMode="auto">
                <a:xfrm>
                  <a:off x="5184" y="2048"/>
                  <a:ext cx="3" cy="2"/>
                </a:xfrm>
                <a:custGeom>
                  <a:avLst/>
                  <a:gdLst>
                    <a:gd name="T0" fmla="*/ 0 w 3"/>
                    <a:gd name="T1" fmla="*/ 2 h 2"/>
                    <a:gd name="T2" fmla="*/ 3 w 3"/>
                    <a:gd name="T3" fmla="*/ 2 h 2"/>
                    <a:gd name="T4" fmla="*/ 0 w 3"/>
                    <a:gd name="T5" fmla="*/ 0 h 2"/>
                  </a:gdLst>
                  <a:ahLst/>
                  <a:cxnLst>
                    <a:cxn ang="0">
                      <a:pos x="T0" y="T1"/>
                    </a:cxn>
                    <a:cxn ang="0">
                      <a:pos x="T2" y="T3"/>
                    </a:cxn>
                    <a:cxn ang="0">
                      <a:pos x="T4" y="T5"/>
                    </a:cxn>
                  </a:cxnLst>
                  <a:rect l="0" t="0" r="r" b="b"/>
                  <a:pathLst>
                    <a:path w="3" h="2">
                      <a:moveTo>
                        <a:pt x="0" y="2"/>
                      </a:moveTo>
                      <a:lnTo>
                        <a:pt x="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5" name="Freeform 4619">
                  <a:extLst>
                    <a:ext uri="{FF2B5EF4-FFF2-40B4-BE49-F238E27FC236}">
                      <a16:creationId xmlns:a16="http://schemas.microsoft.com/office/drawing/2014/main" id="{AD55E758-15D8-4108-BF37-56D2B2D2A1CB}"/>
                    </a:ext>
                  </a:extLst>
                </p:cNvPr>
                <p:cNvSpPr>
                  <a:spLocks/>
                </p:cNvSpPr>
                <p:nvPr/>
              </p:nvSpPr>
              <p:spPr bwMode="auto">
                <a:xfrm>
                  <a:off x="5178" y="2073"/>
                  <a:ext cx="9" cy="5"/>
                </a:xfrm>
                <a:custGeom>
                  <a:avLst/>
                  <a:gdLst>
                    <a:gd name="T0" fmla="*/ 0 w 9"/>
                    <a:gd name="T1" fmla="*/ 4 h 5"/>
                    <a:gd name="T2" fmla="*/ 9 w 9"/>
                    <a:gd name="T3" fmla="*/ 5 h 5"/>
                    <a:gd name="T4" fmla="*/ 2 w 9"/>
                    <a:gd name="T5" fmla="*/ 0 h 5"/>
                  </a:gdLst>
                  <a:ahLst/>
                  <a:cxnLst>
                    <a:cxn ang="0">
                      <a:pos x="T0" y="T1"/>
                    </a:cxn>
                    <a:cxn ang="0">
                      <a:pos x="T2" y="T3"/>
                    </a:cxn>
                    <a:cxn ang="0">
                      <a:pos x="T4" y="T5"/>
                    </a:cxn>
                  </a:cxnLst>
                  <a:rect l="0" t="0" r="r" b="b"/>
                  <a:pathLst>
                    <a:path w="9" h="5">
                      <a:moveTo>
                        <a:pt x="0" y="4"/>
                      </a:moveTo>
                      <a:lnTo>
                        <a:pt x="9"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6" name="Freeform 4620">
                  <a:extLst>
                    <a:ext uri="{FF2B5EF4-FFF2-40B4-BE49-F238E27FC236}">
                      <a16:creationId xmlns:a16="http://schemas.microsoft.com/office/drawing/2014/main" id="{3FC7FC40-109D-42DB-8F68-3EC123954798}"/>
                    </a:ext>
                  </a:extLst>
                </p:cNvPr>
                <p:cNvSpPr>
                  <a:spLocks/>
                </p:cNvSpPr>
                <p:nvPr/>
              </p:nvSpPr>
              <p:spPr bwMode="auto">
                <a:xfrm>
                  <a:off x="5178" y="2101"/>
                  <a:ext cx="9" cy="6"/>
                </a:xfrm>
                <a:custGeom>
                  <a:avLst/>
                  <a:gdLst>
                    <a:gd name="T0" fmla="*/ 0 w 9"/>
                    <a:gd name="T1" fmla="*/ 5 h 6"/>
                    <a:gd name="T2" fmla="*/ 9 w 9"/>
                    <a:gd name="T3" fmla="*/ 6 h 6"/>
                    <a:gd name="T4" fmla="*/ 1 w 9"/>
                    <a:gd name="T5" fmla="*/ 0 h 6"/>
                  </a:gdLst>
                  <a:ahLst/>
                  <a:cxnLst>
                    <a:cxn ang="0">
                      <a:pos x="T0" y="T1"/>
                    </a:cxn>
                    <a:cxn ang="0">
                      <a:pos x="T2" y="T3"/>
                    </a:cxn>
                    <a:cxn ang="0">
                      <a:pos x="T4" y="T5"/>
                    </a:cxn>
                  </a:cxnLst>
                  <a:rect l="0" t="0" r="r" b="b"/>
                  <a:pathLst>
                    <a:path w="9" h="6">
                      <a:moveTo>
                        <a:pt x="0" y="5"/>
                      </a:moveTo>
                      <a:lnTo>
                        <a:pt x="9" y="6"/>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7" name="Freeform 4621">
                  <a:extLst>
                    <a:ext uri="{FF2B5EF4-FFF2-40B4-BE49-F238E27FC236}">
                      <a16:creationId xmlns:a16="http://schemas.microsoft.com/office/drawing/2014/main" id="{CAE92DE3-1219-4020-BB42-E1C764AA33BD}"/>
                    </a:ext>
                  </a:extLst>
                </p:cNvPr>
                <p:cNvSpPr>
                  <a:spLocks/>
                </p:cNvSpPr>
                <p:nvPr/>
              </p:nvSpPr>
              <p:spPr bwMode="auto">
                <a:xfrm>
                  <a:off x="5181" y="2132"/>
                  <a:ext cx="6" cy="4"/>
                </a:xfrm>
                <a:custGeom>
                  <a:avLst/>
                  <a:gdLst>
                    <a:gd name="T0" fmla="*/ 0 w 6"/>
                    <a:gd name="T1" fmla="*/ 3 h 4"/>
                    <a:gd name="T2" fmla="*/ 6 w 6"/>
                    <a:gd name="T3" fmla="*/ 4 h 4"/>
                    <a:gd name="T4" fmla="*/ 1 w 6"/>
                    <a:gd name="T5" fmla="*/ 0 h 4"/>
                  </a:gdLst>
                  <a:ahLst/>
                  <a:cxnLst>
                    <a:cxn ang="0">
                      <a:pos x="T0" y="T1"/>
                    </a:cxn>
                    <a:cxn ang="0">
                      <a:pos x="T2" y="T3"/>
                    </a:cxn>
                    <a:cxn ang="0">
                      <a:pos x="T4" y="T5"/>
                    </a:cxn>
                  </a:cxnLst>
                  <a:rect l="0" t="0" r="r" b="b"/>
                  <a:pathLst>
                    <a:path w="6" h="4">
                      <a:moveTo>
                        <a:pt x="0" y="3"/>
                      </a:moveTo>
                      <a:lnTo>
                        <a:pt x="6"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8" name="Freeform 4622">
                  <a:extLst>
                    <a:ext uri="{FF2B5EF4-FFF2-40B4-BE49-F238E27FC236}">
                      <a16:creationId xmlns:a16="http://schemas.microsoft.com/office/drawing/2014/main" id="{B63F9D85-EEC2-48FB-B999-992583658F87}"/>
                    </a:ext>
                  </a:extLst>
                </p:cNvPr>
                <p:cNvSpPr>
                  <a:spLocks/>
                </p:cNvSpPr>
                <p:nvPr/>
              </p:nvSpPr>
              <p:spPr bwMode="auto">
                <a:xfrm>
                  <a:off x="5178" y="2161"/>
                  <a:ext cx="9" cy="4"/>
                </a:xfrm>
                <a:custGeom>
                  <a:avLst/>
                  <a:gdLst>
                    <a:gd name="T0" fmla="*/ 0 w 9"/>
                    <a:gd name="T1" fmla="*/ 4 h 4"/>
                    <a:gd name="T2" fmla="*/ 9 w 9"/>
                    <a:gd name="T3" fmla="*/ 3 h 4"/>
                    <a:gd name="T4" fmla="*/ 1 w 9"/>
                    <a:gd name="T5" fmla="*/ 0 h 4"/>
                  </a:gdLst>
                  <a:ahLst/>
                  <a:cxnLst>
                    <a:cxn ang="0">
                      <a:pos x="T0" y="T1"/>
                    </a:cxn>
                    <a:cxn ang="0">
                      <a:pos x="T2" y="T3"/>
                    </a:cxn>
                    <a:cxn ang="0">
                      <a:pos x="T4" y="T5"/>
                    </a:cxn>
                  </a:cxnLst>
                  <a:rect l="0" t="0" r="r" b="b"/>
                  <a:pathLst>
                    <a:path w="9" h="4">
                      <a:moveTo>
                        <a:pt x="0" y="4"/>
                      </a:moveTo>
                      <a:lnTo>
                        <a:pt x="9"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9" name="Freeform 4623">
                  <a:extLst>
                    <a:ext uri="{FF2B5EF4-FFF2-40B4-BE49-F238E27FC236}">
                      <a16:creationId xmlns:a16="http://schemas.microsoft.com/office/drawing/2014/main" id="{7800A508-E7BB-426B-9FDC-3D9FD0C83BFE}"/>
                    </a:ext>
                  </a:extLst>
                </p:cNvPr>
                <p:cNvSpPr>
                  <a:spLocks/>
                </p:cNvSpPr>
                <p:nvPr/>
              </p:nvSpPr>
              <p:spPr bwMode="auto">
                <a:xfrm>
                  <a:off x="5177" y="2191"/>
                  <a:ext cx="10" cy="6"/>
                </a:xfrm>
                <a:custGeom>
                  <a:avLst/>
                  <a:gdLst>
                    <a:gd name="T0" fmla="*/ 0 w 10"/>
                    <a:gd name="T1" fmla="*/ 6 h 6"/>
                    <a:gd name="T2" fmla="*/ 10 w 10"/>
                    <a:gd name="T3" fmla="*/ 2 h 6"/>
                    <a:gd name="T4" fmla="*/ 0 w 10"/>
                    <a:gd name="T5" fmla="*/ 0 h 6"/>
                  </a:gdLst>
                  <a:ahLst/>
                  <a:cxnLst>
                    <a:cxn ang="0">
                      <a:pos x="T0" y="T1"/>
                    </a:cxn>
                    <a:cxn ang="0">
                      <a:pos x="T2" y="T3"/>
                    </a:cxn>
                    <a:cxn ang="0">
                      <a:pos x="T4" y="T5"/>
                    </a:cxn>
                  </a:cxnLst>
                  <a:rect l="0" t="0" r="r" b="b"/>
                  <a:pathLst>
                    <a:path w="10" h="6">
                      <a:moveTo>
                        <a:pt x="0" y="6"/>
                      </a:moveTo>
                      <a:lnTo>
                        <a:pt x="10"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0" name="Freeform 4624">
                  <a:extLst>
                    <a:ext uri="{FF2B5EF4-FFF2-40B4-BE49-F238E27FC236}">
                      <a16:creationId xmlns:a16="http://schemas.microsoft.com/office/drawing/2014/main" id="{28719DB5-0B61-4B4F-B960-F9A19E7A092E}"/>
                    </a:ext>
                  </a:extLst>
                </p:cNvPr>
                <p:cNvSpPr>
                  <a:spLocks/>
                </p:cNvSpPr>
                <p:nvPr/>
              </p:nvSpPr>
              <p:spPr bwMode="auto">
                <a:xfrm>
                  <a:off x="5174" y="2219"/>
                  <a:ext cx="13" cy="7"/>
                </a:xfrm>
                <a:custGeom>
                  <a:avLst/>
                  <a:gdLst>
                    <a:gd name="T0" fmla="*/ 0 w 13"/>
                    <a:gd name="T1" fmla="*/ 7 h 7"/>
                    <a:gd name="T2" fmla="*/ 13 w 13"/>
                    <a:gd name="T3" fmla="*/ 3 h 7"/>
                    <a:gd name="T4" fmla="*/ 0 w 13"/>
                    <a:gd name="T5" fmla="*/ 0 h 7"/>
                  </a:gdLst>
                  <a:ahLst/>
                  <a:cxnLst>
                    <a:cxn ang="0">
                      <a:pos x="T0" y="T1"/>
                    </a:cxn>
                    <a:cxn ang="0">
                      <a:pos x="T2" y="T3"/>
                    </a:cxn>
                    <a:cxn ang="0">
                      <a:pos x="T4" y="T5"/>
                    </a:cxn>
                  </a:cxnLst>
                  <a:rect l="0" t="0" r="r" b="b"/>
                  <a:pathLst>
                    <a:path w="13" h="7">
                      <a:moveTo>
                        <a:pt x="0" y="7"/>
                      </a:moveTo>
                      <a:lnTo>
                        <a:pt x="13"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1" name="Freeform 4625">
                  <a:extLst>
                    <a:ext uri="{FF2B5EF4-FFF2-40B4-BE49-F238E27FC236}">
                      <a16:creationId xmlns:a16="http://schemas.microsoft.com/office/drawing/2014/main" id="{2567AD42-8673-4C36-B042-0FC4CEE00C86}"/>
                    </a:ext>
                  </a:extLst>
                </p:cNvPr>
                <p:cNvSpPr>
                  <a:spLocks/>
                </p:cNvSpPr>
                <p:nvPr/>
              </p:nvSpPr>
              <p:spPr bwMode="auto">
                <a:xfrm>
                  <a:off x="5175" y="2246"/>
                  <a:ext cx="12" cy="6"/>
                </a:xfrm>
                <a:custGeom>
                  <a:avLst/>
                  <a:gdLst>
                    <a:gd name="T0" fmla="*/ 0 w 12"/>
                    <a:gd name="T1" fmla="*/ 6 h 6"/>
                    <a:gd name="T2" fmla="*/ 12 w 12"/>
                    <a:gd name="T3" fmla="*/ 4 h 6"/>
                    <a:gd name="T4" fmla="*/ 1 w 12"/>
                    <a:gd name="T5" fmla="*/ 0 h 6"/>
                  </a:gdLst>
                  <a:ahLst/>
                  <a:cxnLst>
                    <a:cxn ang="0">
                      <a:pos x="T0" y="T1"/>
                    </a:cxn>
                    <a:cxn ang="0">
                      <a:pos x="T2" y="T3"/>
                    </a:cxn>
                    <a:cxn ang="0">
                      <a:pos x="T4" y="T5"/>
                    </a:cxn>
                  </a:cxnLst>
                  <a:rect l="0" t="0" r="r" b="b"/>
                  <a:pathLst>
                    <a:path w="12" h="6">
                      <a:moveTo>
                        <a:pt x="0" y="6"/>
                      </a:moveTo>
                      <a:lnTo>
                        <a:pt x="12"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2" name="Freeform 4626">
                  <a:extLst>
                    <a:ext uri="{FF2B5EF4-FFF2-40B4-BE49-F238E27FC236}">
                      <a16:creationId xmlns:a16="http://schemas.microsoft.com/office/drawing/2014/main" id="{51B6BF16-5B36-48FA-B4AA-EF2DE25576F1}"/>
                    </a:ext>
                  </a:extLst>
                </p:cNvPr>
                <p:cNvSpPr>
                  <a:spLocks/>
                </p:cNvSpPr>
                <p:nvPr/>
              </p:nvSpPr>
              <p:spPr bwMode="auto">
                <a:xfrm>
                  <a:off x="5171" y="2275"/>
                  <a:ext cx="16" cy="8"/>
                </a:xfrm>
                <a:custGeom>
                  <a:avLst/>
                  <a:gdLst>
                    <a:gd name="T0" fmla="*/ 0 w 16"/>
                    <a:gd name="T1" fmla="*/ 8 h 8"/>
                    <a:gd name="T2" fmla="*/ 16 w 16"/>
                    <a:gd name="T3" fmla="*/ 4 h 8"/>
                    <a:gd name="T4" fmla="*/ 0 w 16"/>
                    <a:gd name="T5" fmla="*/ 0 h 8"/>
                  </a:gdLst>
                  <a:ahLst/>
                  <a:cxnLst>
                    <a:cxn ang="0">
                      <a:pos x="T0" y="T1"/>
                    </a:cxn>
                    <a:cxn ang="0">
                      <a:pos x="T2" y="T3"/>
                    </a:cxn>
                    <a:cxn ang="0">
                      <a:pos x="T4" y="T5"/>
                    </a:cxn>
                  </a:cxnLst>
                  <a:rect l="0" t="0" r="r" b="b"/>
                  <a:pathLst>
                    <a:path w="16" h="8">
                      <a:moveTo>
                        <a:pt x="0" y="8"/>
                      </a:moveTo>
                      <a:lnTo>
                        <a:pt x="16" y="4"/>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3" name="Freeform 4627">
                  <a:extLst>
                    <a:ext uri="{FF2B5EF4-FFF2-40B4-BE49-F238E27FC236}">
                      <a16:creationId xmlns:a16="http://schemas.microsoft.com/office/drawing/2014/main" id="{35187633-1413-4409-886E-D07E4F97873D}"/>
                    </a:ext>
                  </a:extLst>
                </p:cNvPr>
                <p:cNvSpPr>
                  <a:spLocks/>
                </p:cNvSpPr>
                <p:nvPr/>
              </p:nvSpPr>
              <p:spPr bwMode="auto">
                <a:xfrm>
                  <a:off x="5171" y="2301"/>
                  <a:ext cx="16" cy="8"/>
                </a:xfrm>
                <a:custGeom>
                  <a:avLst/>
                  <a:gdLst>
                    <a:gd name="T0" fmla="*/ 0 w 16"/>
                    <a:gd name="T1" fmla="*/ 8 h 8"/>
                    <a:gd name="T2" fmla="*/ 16 w 16"/>
                    <a:gd name="T3" fmla="*/ 7 h 8"/>
                    <a:gd name="T4" fmla="*/ 2 w 16"/>
                    <a:gd name="T5" fmla="*/ 0 h 8"/>
                  </a:gdLst>
                  <a:ahLst/>
                  <a:cxnLst>
                    <a:cxn ang="0">
                      <a:pos x="T0" y="T1"/>
                    </a:cxn>
                    <a:cxn ang="0">
                      <a:pos x="T2" y="T3"/>
                    </a:cxn>
                    <a:cxn ang="0">
                      <a:pos x="T4" y="T5"/>
                    </a:cxn>
                  </a:cxnLst>
                  <a:rect l="0" t="0" r="r" b="b"/>
                  <a:pathLst>
                    <a:path w="16" h="8">
                      <a:moveTo>
                        <a:pt x="0" y="8"/>
                      </a:moveTo>
                      <a:lnTo>
                        <a:pt x="16"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4829">
                <a:extLst>
                  <a:ext uri="{FF2B5EF4-FFF2-40B4-BE49-F238E27FC236}">
                    <a16:creationId xmlns:a16="http://schemas.microsoft.com/office/drawing/2014/main" id="{385874C4-F165-4227-A0B7-B6BE2B462980}"/>
                  </a:ext>
                </a:extLst>
              </p:cNvPr>
              <p:cNvGrpSpPr>
                <a:grpSpLocks/>
              </p:cNvGrpSpPr>
              <p:nvPr/>
            </p:nvGrpSpPr>
            <p:grpSpPr bwMode="auto">
              <a:xfrm>
                <a:off x="5172" y="1704"/>
                <a:ext cx="196" cy="894"/>
                <a:chOff x="5172" y="1704"/>
                <a:chExt cx="196" cy="894"/>
              </a:xfrm>
            </p:grpSpPr>
            <p:sp>
              <p:nvSpPr>
                <p:cNvPr id="1384" name="Freeform 4629">
                  <a:extLst>
                    <a:ext uri="{FF2B5EF4-FFF2-40B4-BE49-F238E27FC236}">
                      <a16:creationId xmlns:a16="http://schemas.microsoft.com/office/drawing/2014/main" id="{418E9ADA-CFB0-4B89-BBF8-18C23725AF4E}"/>
                    </a:ext>
                  </a:extLst>
                </p:cNvPr>
                <p:cNvSpPr>
                  <a:spLocks/>
                </p:cNvSpPr>
                <p:nvPr/>
              </p:nvSpPr>
              <p:spPr bwMode="auto">
                <a:xfrm>
                  <a:off x="5172" y="2327"/>
                  <a:ext cx="15" cy="10"/>
                </a:xfrm>
                <a:custGeom>
                  <a:avLst/>
                  <a:gdLst>
                    <a:gd name="T0" fmla="*/ 0 w 15"/>
                    <a:gd name="T1" fmla="*/ 7 h 10"/>
                    <a:gd name="T2" fmla="*/ 15 w 15"/>
                    <a:gd name="T3" fmla="*/ 10 h 10"/>
                    <a:gd name="T4" fmla="*/ 3 w 15"/>
                    <a:gd name="T5" fmla="*/ 0 h 10"/>
                  </a:gdLst>
                  <a:ahLst/>
                  <a:cxnLst>
                    <a:cxn ang="0">
                      <a:pos x="T0" y="T1"/>
                    </a:cxn>
                    <a:cxn ang="0">
                      <a:pos x="T2" y="T3"/>
                    </a:cxn>
                    <a:cxn ang="0">
                      <a:pos x="T4" y="T5"/>
                    </a:cxn>
                  </a:cxnLst>
                  <a:rect l="0" t="0" r="r" b="b"/>
                  <a:pathLst>
                    <a:path w="15" h="10">
                      <a:moveTo>
                        <a:pt x="0" y="7"/>
                      </a:moveTo>
                      <a:lnTo>
                        <a:pt x="15" y="10"/>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5" name="Freeform 4630">
                  <a:extLst>
                    <a:ext uri="{FF2B5EF4-FFF2-40B4-BE49-F238E27FC236}">
                      <a16:creationId xmlns:a16="http://schemas.microsoft.com/office/drawing/2014/main" id="{4AE48B72-85B7-4CE2-8B8B-4CF609298F5E}"/>
                    </a:ext>
                  </a:extLst>
                </p:cNvPr>
                <p:cNvSpPr>
                  <a:spLocks/>
                </p:cNvSpPr>
                <p:nvPr/>
              </p:nvSpPr>
              <p:spPr bwMode="auto">
                <a:xfrm>
                  <a:off x="5172" y="2353"/>
                  <a:ext cx="15" cy="12"/>
                </a:xfrm>
                <a:custGeom>
                  <a:avLst/>
                  <a:gdLst>
                    <a:gd name="T0" fmla="*/ 0 w 15"/>
                    <a:gd name="T1" fmla="*/ 7 h 12"/>
                    <a:gd name="T2" fmla="*/ 15 w 15"/>
                    <a:gd name="T3" fmla="*/ 12 h 12"/>
                    <a:gd name="T4" fmla="*/ 4 w 15"/>
                    <a:gd name="T5" fmla="*/ 0 h 12"/>
                  </a:gdLst>
                  <a:ahLst/>
                  <a:cxnLst>
                    <a:cxn ang="0">
                      <a:pos x="T0" y="T1"/>
                    </a:cxn>
                    <a:cxn ang="0">
                      <a:pos x="T2" y="T3"/>
                    </a:cxn>
                    <a:cxn ang="0">
                      <a:pos x="T4" y="T5"/>
                    </a:cxn>
                  </a:cxnLst>
                  <a:rect l="0" t="0" r="r" b="b"/>
                  <a:pathLst>
                    <a:path w="15" h="12">
                      <a:moveTo>
                        <a:pt x="0" y="7"/>
                      </a:moveTo>
                      <a:lnTo>
                        <a:pt x="15" y="12"/>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6" name="Freeform 4631">
                  <a:extLst>
                    <a:ext uri="{FF2B5EF4-FFF2-40B4-BE49-F238E27FC236}">
                      <a16:creationId xmlns:a16="http://schemas.microsoft.com/office/drawing/2014/main" id="{9F8FF53B-0BDF-451C-AC8A-1765ADB16C10}"/>
                    </a:ext>
                  </a:extLst>
                </p:cNvPr>
                <p:cNvSpPr>
                  <a:spLocks/>
                </p:cNvSpPr>
                <p:nvPr/>
              </p:nvSpPr>
              <p:spPr bwMode="auto">
                <a:xfrm>
                  <a:off x="5174" y="2381"/>
                  <a:ext cx="13" cy="13"/>
                </a:xfrm>
                <a:custGeom>
                  <a:avLst/>
                  <a:gdLst>
                    <a:gd name="T0" fmla="*/ 0 w 13"/>
                    <a:gd name="T1" fmla="*/ 5 h 13"/>
                    <a:gd name="T2" fmla="*/ 13 w 13"/>
                    <a:gd name="T3" fmla="*/ 13 h 13"/>
                    <a:gd name="T4" fmla="*/ 5 w 13"/>
                    <a:gd name="T5" fmla="*/ 0 h 13"/>
                  </a:gdLst>
                  <a:ahLst/>
                  <a:cxnLst>
                    <a:cxn ang="0">
                      <a:pos x="T0" y="T1"/>
                    </a:cxn>
                    <a:cxn ang="0">
                      <a:pos x="T2" y="T3"/>
                    </a:cxn>
                    <a:cxn ang="0">
                      <a:pos x="T4" y="T5"/>
                    </a:cxn>
                  </a:cxnLst>
                  <a:rect l="0" t="0" r="r" b="b"/>
                  <a:pathLst>
                    <a:path w="13" h="13">
                      <a:moveTo>
                        <a:pt x="0" y="5"/>
                      </a:moveTo>
                      <a:lnTo>
                        <a:pt x="13"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7" name="Freeform 4632">
                  <a:extLst>
                    <a:ext uri="{FF2B5EF4-FFF2-40B4-BE49-F238E27FC236}">
                      <a16:creationId xmlns:a16="http://schemas.microsoft.com/office/drawing/2014/main" id="{13E919E7-3888-41B1-A6E1-696AD7764BF9}"/>
                    </a:ext>
                  </a:extLst>
                </p:cNvPr>
                <p:cNvSpPr>
                  <a:spLocks/>
                </p:cNvSpPr>
                <p:nvPr/>
              </p:nvSpPr>
              <p:spPr bwMode="auto">
                <a:xfrm>
                  <a:off x="5178" y="2414"/>
                  <a:ext cx="9" cy="9"/>
                </a:xfrm>
                <a:custGeom>
                  <a:avLst/>
                  <a:gdLst>
                    <a:gd name="T0" fmla="*/ 0 w 9"/>
                    <a:gd name="T1" fmla="*/ 3 h 9"/>
                    <a:gd name="T2" fmla="*/ 9 w 9"/>
                    <a:gd name="T3" fmla="*/ 9 h 9"/>
                    <a:gd name="T4" fmla="*/ 3 w 9"/>
                    <a:gd name="T5" fmla="*/ 0 h 9"/>
                  </a:gdLst>
                  <a:ahLst/>
                  <a:cxnLst>
                    <a:cxn ang="0">
                      <a:pos x="T0" y="T1"/>
                    </a:cxn>
                    <a:cxn ang="0">
                      <a:pos x="T2" y="T3"/>
                    </a:cxn>
                    <a:cxn ang="0">
                      <a:pos x="T4" y="T5"/>
                    </a:cxn>
                  </a:cxnLst>
                  <a:rect l="0" t="0" r="r" b="b"/>
                  <a:pathLst>
                    <a:path w="9" h="9">
                      <a:moveTo>
                        <a:pt x="0" y="3"/>
                      </a:moveTo>
                      <a:lnTo>
                        <a:pt x="9"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8" name="Freeform 4633">
                  <a:extLst>
                    <a:ext uri="{FF2B5EF4-FFF2-40B4-BE49-F238E27FC236}">
                      <a16:creationId xmlns:a16="http://schemas.microsoft.com/office/drawing/2014/main" id="{E798227B-6F68-4651-8140-9D417E81D2A5}"/>
                    </a:ext>
                  </a:extLst>
                </p:cNvPr>
                <p:cNvSpPr>
                  <a:spLocks/>
                </p:cNvSpPr>
                <p:nvPr/>
              </p:nvSpPr>
              <p:spPr bwMode="auto">
                <a:xfrm>
                  <a:off x="5180" y="2446"/>
                  <a:ext cx="7" cy="6"/>
                </a:xfrm>
                <a:custGeom>
                  <a:avLst/>
                  <a:gdLst>
                    <a:gd name="T0" fmla="*/ 0 w 7"/>
                    <a:gd name="T1" fmla="*/ 3 h 6"/>
                    <a:gd name="T2" fmla="*/ 7 w 7"/>
                    <a:gd name="T3" fmla="*/ 6 h 6"/>
                    <a:gd name="T4" fmla="*/ 2 w 7"/>
                    <a:gd name="T5" fmla="*/ 0 h 6"/>
                  </a:gdLst>
                  <a:ahLst/>
                  <a:cxnLst>
                    <a:cxn ang="0">
                      <a:pos x="T0" y="T1"/>
                    </a:cxn>
                    <a:cxn ang="0">
                      <a:pos x="T2" y="T3"/>
                    </a:cxn>
                    <a:cxn ang="0">
                      <a:pos x="T4" y="T5"/>
                    </a:cxn>
                  </a:cxnLst>
                  <a:rect l="0" t="0" r="r" b="b"/>
                  <a:pathLst>
                    <a:path w="7" h="6">
                      <a:moveTo>
                        <a:pt x="0" y="3"/>
                      </a:moveTo>
                      <a:lnTo>
                        <a:pt x="7"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9" name="Freeform 4634">
                  <a:extLst>
                    <a:ext uri="{FF2B5EF4-FFF2-40B4-BE49-F238E27FC236}">
                      <a16:creationId xmlns:a16="http://schemas.microsoft.com/office/drawing/2014/main" id="{97D36EE7-4992-4CB1-AEE5-84E79D4BDDD7}"/>
                    </a:ext>
                  </a:extLst>
                </p:cNvPr>
                <p:cNvSpPr>
                  <a:spLocks/>
                </p:cNvSpPr>
                <p:nvPr/>
              </p:nvSpPr>
              <p:spPr bwMode="auto">
                <a:xfrm>
                  <a:off x="5184" y="2480"/>
                  <a:ext cx="3" cy="4"/>
                </a:xfrm>
                <a:custGeom>
                  <a:avLst/>
                  <a:gdLst>
                    <a:gd name="T0" fmla="*/ 2 w 3"/>
                    <a:gd name="T1" fmla="*/ 4 h 4"/>
                    <a:gd name="T2" fmla="*/ 3 w 3"/>
                    <a:gd name="T3" fmla="*/ 0 h 4"/>
                    <a:gd name="T4" fmla="*/ 0 w 3"/>
                    <a:gd name="T5" fmla="*/ 2 h 4"/>
                  </a:gdLst>
                  <a:ahLst/>
                  <a:cxnLst>
                    <a:cxn ang="0">
                      <a:pos x="T0" y="T1"/>
                    </a:cxn>
                    <a:cxn ang="0">
                      <a:pos x="T2" y="T3"/>
                    </a:cxn>
                    <a:cxn ang="0">
                      <a:pos x="T4" y="T5"/>
                    </a:cxn>
                  </a:cxnLst>
                  <a:rect l="0" t="0" r="r" b="b"/>
                  <a:pathLst>
                    <a:path w="3" h="4">
                      <a:moveTo>
                        <a:pt x="2" y="4"/>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0" name="Freeform 4635">
                  <a:extLst>
                    <a:ext uri="{FF2B5EF4-FFF2-40B4-BE49-F238E27FC236}">
                      <a16:creationId xmlns:a16="http://schemas.microsoft.com/office/drawing/2014/main" id="{DA714DAE-B0B2-44F9-8083-9A22FDC4D4E4}"/>
                    </a:ext>
                  </a:extLst>
                </p:cNvPr>
                <p:cNvSpPr>
                  <a:spLocks/>
                </p:cNvSpPr>
                <p:nvPr/>
              </p:nvSpPr>
              <p:spPr bwMode="auto">
                <a:xfrm>
                  <a:off x="5187" y="2509"/>
                  <a:ext cx="3" cy="4"/>
                </a:xfrm>
                <a:custGeom>
                  <a:avLst/>
                  <a:gdLst>
                    <a:gd name="T0" fmla="*/ 3 w 3"/>
                    <a:gd name="T1" fmla="*/ 3 h 4"/>
                    <a:gd name="T2" fmla="*/ 0 w 3"/>
                    <a:gd name="T3" fmla="*/ 0 h 4"/>
                    <a:gd name="T4" fmla="*/ 1 w 3"/>
                    <a:gd name="T5" fmla="*/ 4 h 4"/>
                  </a:gdLst>
                  <a:ahLst/>
                  <a:cxnLst>
                    <a:cxn ang="0">
                      <a:pos x="T0" y="T1"/>
                    </a:cxn>
                    <a:cxn ang="0">
                      <a:pos x="T2" y="T3"/>
                    </a:cxn>
                    <a:cxn ang="0">
                      <a:pos x="T4" y="T5"/>
                    </a:cxn>
                  </a:cxnLst>
                  <a:rect l="0" t="0" r="r" b="b"/>
                  <a:pathLst>
                    <a:path w="3" h="4">
                      <a:moveTo>
                        <a:pt x="3" y="3"/>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1" name="Freeform 4636">
                  <a:extLst>
                    <a:ext uri="{FF2B5EF4-FFF2-40B4-BE49-F238E27FC236}">
                      <a16:creationId xmlns:a16="http://schemas.microsoft.com/office/drawing/2014/main" id="{87F83978-1D7C-4F90-8095-043876585A1C}"/>
                    </a:ext>
                  </a:extLst>
                </p:cNvPr>
                <p:cNvSpPr>
                  <a:spLocks/>
                </p:cNvSpPr>
                <p:nvPr/>
              </p:nvSpPr>
              <p:spPr bwMode="auto">
                <a:xfrm>
                  <a:off x="5187" y="2538"/>
                  <a:ext cx="4" cy="3"/>
                </a:xfrm>
                <a:custGeom>
                  <a:avLst/>
                  <a:gdLst>
                    <a:gd name="T0" fmla="*/ 4 w 4"/>
                    <a:gd name="T1" fmla="*/ 1 h 3"/>
                    <a:gd name="T2" fmla="*/ 0 w 4"/>
                    <a:gd name="T3" fmla="*/ 0 h 3"/>
                    <a:gd name="T4" fmla="*/ 2 w 4"/>
                    <a:gd name="T5" fmla="*/ 3 h 3"/>
                  </a:gdLst>
                  <a:ahLst/>
                  <a:cxnLst>
                    <a:cxn ang="0">
                      <a:pos x="T0" y="T1"/>
                    </a:cxn>
                    <a:cxn ang="0">
                      <a:pos x="T2" y="T3"/>
                    </a:cxn>
                    <a:cxn ang="0">
                      <a:pos x="T4" y="T5"/>
                    </a:cxn>
                  </a:cxnLst>
                  <a:rect l="0" t="0" r="r" b="b"/>
                  <a:pathLst>
                    <a:path w="4" h="3">
                      <a:moveTo>
                        <a:pt x="4"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2" name="Freeform 4637">
                  <a:extLst>
                    <a:ext uri="{FF2B5EF4-FFF2-40B4-BE49-F238E27FC236}">
                      <a16:creationId xmlns:a16="http://schemas.microsoft.com/office/drawing/2014/main" id="{7222EA5A-3114-42B4-BD57-4EF33F1C3904}"/>
                    </a:ext>
                  </a:extLst>
                </p:cNvPr>
                <p:cNvSpPr>
                  <a:spLocks/>
                </p:cNvSpPr>
                <p:nvPr/>
              </p:nvSpPr>
              <p:spPr bwMode="auto">
                <a:xfrm>
                  <a:off x="5187" y="2567"/>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3" name="Freeform 4638">
                  <a:extLst>
                    <a:ext uri="{FF2B5EF4-FFF2-40B4-BE49-F238E27FC236}">
                      <a16:creationId xmlns:a16="http://schemas.microsoft.com/office/drawing/2014/main" id="{1513237E-BD62-48FA-8984-189A2D8643D0}"/>
                    </a:ext>
                  </a:extLst>
                </p:cNvPr>
                <p:cNvSpPr>
                  <a:spLocks/>
                </p:cNvSpPr>
                <p:nvPr/>
              </p:nvSpPr>
              <p:spPr bwMode="auto">
                <a:xfrm>
                  <a:off x="5187" y="2595"/>
                  <a:ext cx="2" cy="3"/>
                </a:xfrm>
                <a:custGeom>
                  <a:avLst/>
                  <a:gdLst>
                    <a:gd name="T0" fmla="*/ 2 w 2"/>
                    <a:gd name="T1" fmla="*/ 2 h 3"/>
                    <a:gd name="T2" fmla="*/ 0 w 2"/>
                    <a:gd name="T3" fmla="*/ 0 h 3"/>
                    <a:gd name="T4" fmla="*/ 1 w 2"/>
                    <a:gd name="T5" fmla="*/ 3 h 3"/>
                  </a:gdLst>
                  <a:ahLst/>
                  <a:cxnLst>
                    <a:cxn ang="0">
                      <a:pos x="T0" y="T1"/>
                    </a:cxn>
                    <a:cxn ang="0">
                      <a:pos x="T2" y="T3"/>
                    </a:cxn>
                    <a:cxn ang="0">
                      <a:pos x="T4" y="T5"/>
                    </a:cxn>
                  </a:cxnLst>
                  <a:rect l="0" t="0" r="r" b="b"/>
                  <a:pathLst>
                    <a:path w="2" h="3">
                      <a:moveTo>
                        <a:pt x="2" y="2"/>
                      </a:moveTo>
                      <a:lnTo>
                        <a:pt x="0" y="0"/>
                      </a:lnTo>
                      <a:lnTo>
                        <a:pt x="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4" name="Freeform 4639">
                  <a:extLst>
                    <a:ext uri="{FF2B5EF4-FFF2-40B4-BE49-F238E27FC236}">
                      <a16:creationId xmlns:a16="http://schemas.microsoft.com/office/drawing/2014/main" id="{DE59A0F2-6132-40DF-8ACE-7073A31F0D9F}"/>
                    </a:ext>
                  </a:extLst>
                </p:cNvPr>
                <p:cNvSpPr>
                  <a:spLocks/>
                </p:cNvSpPr>
                <p:nvPr/>
              </p:nvSpPr>
              <p:spPr bwMode="auto">
                <a:xfrm>
                  <a:off x="5216" y="1704"/>
                  <a:ext cx="0" cy="1"/>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5" name="Freeform 4640">
                  <a:extLst>
                    <a:ext uri="{FF2B5EF4-FFF2-40B4-BE49-F238E27FC236}">
                      <a16:creationId xmlns:a16="http://schemas.microsoft.com/office/drawing/2014/main" id="{633B8580-6C8E-4732-B38F-B95E0D282118}"/>
                    </a:ext>
                  </a:extLst>
                </p:cNvPr>
                <p:cNvSpPr>
                  <a:spLocks/>
                </p:cNvSpPr>
                <p:nvPr/>
              </p:nvSpPr>
              <p:spPr bwMode="auto">
                <a:xfrm>
                  <a:off x="5215" y="1733"/>
                  <a:ext cx="1" cy="3"/>
                </a:xfrm>
                <a:custGeom>
                  <a:avLst/>
                  <a:gdLst>
                    <a:gd name="T0" fmla="*/ 1 w 1"/>
                    <a:gd name="T1" fmla="*/ 3 h 3"/>
                    <a:gd name="T2" fmla="*/ 1 w 1"/>
                    <a:gd name="T3" fmla="*/ 0 h 3"/>
                    <a:gd name="T4" fmla="*/ 0 w 1"/>
                    <a:gd name="T5" fmla="*/ 2 h 3"/>
                  </a:gdLst>
                  <a:ahLst/>
                  <a:cxnLst>
                    <a:cxn ang="0">
                      <a:pos x="T0" y="T1"/>
                    </a:cxn>
                    <a:cxn ang="0">
                      <a:pos x="T2" y="T3"/>
                    </a:cxn>
                    <a:cxn ang="0">
                      <a:pos x="T4" y="T5"/>
                    </a:cxn>
                  </a:cxnLst>
                  <a:rect l="0" t="0" r="r" b="b"/>
                  <a:pathLst>
                    <a:path w="1" h="3">
                      <a:moveTo>
                        <a:pt x="1" y="3"/>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6" name="Freeform 4641">
                  <a:extLst>
                    <a:ext uri="{FF2B5EF4-FFF2-40B4-BE49-F238E27FC236}">
                      <a16:creationId xmlns:a16="http://schemas.microsoft.com/office/drawing/2014/main" id="{140CBF41-AE2A-4DDF-AFEB-A9F235AAE280}"/>
                    </a:ext>
                  </a:extLst>
                </p:cNvPr>
                <p:cNvSpPr>
                  <a:spLocks/>
                </p:cNvSpPr>
                <p:nvPr/>
              </p:nvSpPr>
              <p:spPr bwMode="auto">
                <a:xfrm>
                  <a:off x="5214" y="1762"/>
                  <a:ext cx="2" cy="4"/>
                </a:xfrm>
                <a:custGeom>
                  <a:avLst/>
                  <a:gdLst>
                    <a:gd name="T0" fmla="*/ 2 w 2"/>
                    <a:gd name="T1" fmla="*/ 4 h 4"/>
                    <a:gd name="T2" fmla="*/ 2 w 2"/>
                    <a:gd name="T3" fmla="*/ 0 h 4"/>
                    <a:gd name="T4" fmla="*/ 0 w 2"/>
                    <a:gd name="T5" fmla="*/ 3 h 4"/>
                  </a:gdLst>
                  <a:ahLst/>
                  <a:cxnLst>
                    <a:cxn ang="0">
                      <a:pos x="T0" y="T1"/>
                    </a:cxn>
                    <a:cxn ang="0">
                      <a:pos x="T2" y="T3"/>
                    </a:cxn>
                    <a:cxn ang="0">
                      <a:pos x="T4" y="T5"/>
                    </a:cxn>
                  </a:cxnLst>
                  <a:rect l="0" t="0" r="r" b="b"/>
                  <a:pathLst>
                    <a:path w="2" h="4">
                      <a:moveTo>
                        <a:pt x="2" y="4"/>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7" name="Freeform 4642">
                  <a:extLst>
                    <a:ext uri="{FF2B5EF4-FFF2-40B4-BE49-F238E27FC236}">
                      <a16:creationId xmlns:a16="http://schemas.microsoft.com/office/drawing/2014/main" id="{6AD6887C-0C4B-4BDD-B885-26A81A3E0BDF}"/>
                    </a:ext>
                  </a:extLst>
                </p:cNvPr>
                <p:cNvSpPr>
                  <a:spLocks/>
                </p:cNvSpPr>
                <p:nvPr/>
              </p:nvSpPr>
              <p:spPr bwMode="auto">
                <a:xfrm>
                  <a:off x="5213" y="1791"/>
                  <a:ext cx="3" cy="4"/>
                </a:xfrm>
                <a:custGeom>
                  <a:avLst/>
                  <a:gdLst>
                    <a:gd name="T0" fmla="*/ 2 w 3"/>
                    <a:gd name="T1" fmla="*/ 4 h 4"/>
                    <a:gd name="T2" fmla="*/ 3 w 3"/>
                    <a:gd name="T3" fmla="*/ 0 h 4"/>
                    <a:gd name="T4" fmla="*/ 0 w 3"/>
                    <a:gd name="T5" fmla="*/ 4 h 4"/>
                  </a:gdLst>
                  <a:ahLst/>
                  <a:cxnLst>
                    <a:cxn ang="0">
                      <a:pos x="T0" y="T1"/>
                    </a:cxn>
                    <a:cxn ang="0">
                      <a:pos x="T2" y="T3"/>
                    </a:cxn>
                    <a:cxn ang="0">
                      <a:pos x="T4" y="T5"/>
                    </a:cxn>
                  </a:cxnLst>
                  <a:rect l="0" t="0" r="r" b="b"/>
                  <a:pathLst>
                    <a:path w="3" h="4">
                      <a:moveTo>
                        <a:pt x="2" y="4"/>
                      </a:moveTo>
                      <a:lnTo>
                        <a:pt x="3"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8" name="Freeform 4643">
                  <a:extLst>
                    <a:ext uri="{FF2B5EF4-FFF2-40B4-BE49-F238E27FC236}">
                      <a16:creationId xmlns:a16="http://schemas.microsoft.com/office/drawing/2014/main" id="{54067703-006F-4C1B-88BD-889E3DCB8C8E}"/>
                    </a:ext>
                  </a:extLst>
                </p:cNvPr>
                <p:cNvSpPr>
                  <a:spLocks/>
                </p:cNvSpPr>
                <p:nvPr/>
              </p:nvSpPr>
              <p:spPr bwMode="auto">
                <a:xfrm>
                  <a:off x="5214" y="1820"/>
                  <a:ext cx="4" cy="8"/>
                </a:xfrm>
                <a:custGeom>
                  <a:avLst/>
                  <a:gdLst>
                    <a:gd name="T0" fmla="*/ 4 w 4"/>
                    <a:gd name="T1" fmla="*/ 8 h 8"/>
                    <a:gd name="T2" fmla="*/ 2 w 4"/>
                    <a:gd name="T3" fmla="*/ 0 h 8"/>
                    <a:gd name="T4" fmla="*/ 0 w 4"/>
                    <a:gd name="T5" fmla="*/ 8 h 8"/>
                  </a:gdLst>
                  <a:ahLst/>
                  <a:cxnLst>
                    <a:cxn ang="0">
                      <a:pos x="T0" y="T1"/>
                    </a:cxn>
                    <a:cxn ang="0">
                      <a:pos x="T2" y="T3"/>
                    </a:cxn>
                    <a:cxn ang="0">
                      <a:pos x="T4" y="T5"/>
                    </a:cxn>
                  </a:cxnLst>
                  <a:rect l="0" t="0" r="r" b="b"/>
                  <a:pathLst>
                    <a:path w="4" h="8">
                      <a:moveTo>
                        <a:pt x="4" y="8"/>
                      </a:moveTo>
                      <a:lnTo>
                        <a:pt x="2"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9" name="Freeform 4644">
                  <a:extLst>
                    <a:ext uri="{FF2B5EF4-FFF2-40B4-BE49-F238E27FC236}">
                      <a16:creationId xmlns:a16="http://schemas.microsoft.com/office/drawing/2014/main" id="{A88ACFC7-5AF4-4058-A765-352C27D0A6D3}"/>
                    </a:ext>
                  </a:extLst>
                </p:cNvPr>
                <p:cNvSpPr>
                  <a:spLocks/>
                </p:cNvSpPr>
                <p:nvPr/>
              </p:nvSpPr>
              <p:spPr bwMode="auto">
                <a:xfrm>
                  <a:off x="5215" y="1848"/>
                  <a:ext cx="5" cy="9"/>
                </a:xfrm>
                <a:custGeom>
                  <a:avLst/>
                  <a:gdLst>
                    <a:gd name="T0" fmla="*/ 5 w 5"/>
                    <a:gd name="T1" fmla="*/ 8 h 9"/>
                    <a:gd name="T2" fmla="*/ 1 w 5"/>
                    <a:gd name="T3" fmla="*/ 0 h 9"/>
                    <a:gd name="T4" fmla="*/ 0 w 5"/>
                    <a:gd name="T5" fmla="*/ 9 h 9"/>
                  </a:gdLst>
                  <a:ahLst/>
                  <a:cxnLst>
                    <a:cxn ang="0">
                      <a:pos x="T0" y="T1"/>
                    </a:cxn>
                    <a:cxn ang="0">
                      <a:pos x="T2" y="T3"/>
                    </a:cxn>
                    <a:cxn ang="0">
                      <a:pos x="T4" y="T5"/>
                    </a:cxn>
                  </a:cxnLst>
                  <a:rect l="0" t="0" r="r" b="b"/>
                  <a:pathLst>
                    <a:path w="5" h="9">
                      <a:moveTo>
                        <a:pt x="5" y="8"/>
                      </a:moveTo>
                      <a:lnTo>
                        <a:pt x="1"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0" name="Freeform 4645">
                  <a:extLst>
                    <a:ext uri="{FF2B5EF4-FFF2-40B4-BE49-F238E27FC236}">
                      <a16:creationId xmlns:a16="http://schemas.microsoft.com/office/drawing/2014/main" id="{A03A7489-1FCC-40A1-9F5A-CD6C2B130BBE}"/>
                    </a:ext>
                  </a:extLst>
                </p:cNvPr>
                <p:cNvSpPr>
                  <a:spLocks/>
                </p:cNvSpPr>
                <p:nvPr/>
              </p:nvSpPr>
              <p:spPr bwMode="auto">
                <a:xfrm>
                  <a:off x="5213" y="1877"/>
                  <a:ext cx="5" cy="10"/>
                </a:xfrm>
                <a:custGeom>
                  <a:avLst/>
                  <a:gdLst>
                    <a:gd name="T0" fmla="*/ 5 w 5"/>
                    <a:gd name="T1" fmla="*/ 10 h 10"/>
                    <a:gd name="T2" fmla="*/ 3 w 5"/>
                    <a:gd name="T3" fmla="*/ 0 h 10"/>
                    <a:gd name="T4" fmla="*/ 0 w 5"/>
                    <a:gd name="T5" fmla="*/ 10 h 10"/>
                  </a:gdLst>
                  <a:ahLst/>
                  <a:cxnLst>
                    <a:cxn ang="0">
                      <a:pos x="T0" y="T1"/>
                    </a:cxn>
                    <a:cxn ang="0">
                      <a:pos x="T2" y="T3"/>
                    </a:cxn>
                    <a:cxn ang="0">
                      <a:pos x="T4" y="T5"/>
                    </a:cxn>
                  </a:cxnLst>
                  <a:rect l="0" t="0" r="r" b="b"/>
                  <a:pathLst>
                    <a:path w="5" h="10">
                      <a:moveTo>
                        <a:pt x="5" y="10"/>
                      </a:moveTo>
                      <a:lnTo>
                        <a:pt x="3" y="0"/>
                      </a:lnTo>
                      <a:lnTo>
                        <a:pt x="0" y="1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1" name="Freeform 4646">
                  <a:extLst>
                    <a:ext uri="{FF2B5EF4-FFF2-40B4-BE49-F238E27FC236}">
                      <a16:creationId xmlns:a16="http://schemas.microsoft.com/office/drawing/2014/main" id="{6A204F80-11FC-4D55-918F-1E7ACE163835}"/>
                    </a:ext>
                  </a:extLst>
                </p:cNvPr>
                <p:cNvSpPr>
                  <a:spLocks/>
                </p:cNvSpPr>
                <p:nvPr/>
              </p:nvSpPr>
              <p:spPr bwMode="auto">
                <a:xfrm>
                  <a:off x="5212" y="1906"/>
                  <a:ext cx="5" cy="10"/>
                </a:xfrm>
                <a:custGeom>
                  <a:avLst/>
                  <a:gdLst>
                    <a:gd name="T0" fmla="*/ 5 w 5"/>
                    <a:gd name="T1" fmla="*/ 10 h 10"/>
                    <a:gd name="T2" fmla="*/ 4 w 5"/>
                    <a:gd name="T3" fmla="*/ 0 h 10"/>
                    <a:gd name="T4" fmla="*/ 0 w 5"/>
                    <a:gd name="T5" fmla="*/ 9 h 10"/>
                  </a:gdLst>
                  <a:ahLst/>
                  <a:cxnLst>
                    <a:cxn ang="0">
                      <a:pos x="T0" y="T1"/>
                    </a:cxn>
                    <a:cxn ang="0">
                      <a:pos x="T2" y="T3"/>
                    </a:cxn>
                    <a:cxn ang="0">
                      <a:pos x="T4" y="T5"/>
                    </a:cxn>
                  </a:cxnLst>
                  <a:rect l="0" t="0" r="r" b="b"/>
                  <a:pathLst>
                    <a:path w="5" h="10">
                      <a:moveTo>
                        <a:pt x="5" y="10"/>
                      </a:moveTo>
                      <a:lnTo>
                        <a:pt x="4" y="0"/>
                      </a:lnTo>
                      <a:lnTo>
                        <a:pt x="0" y="9"/>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2" name="Freeform 4647">
                  <a:extLst>
                    <a:ext uri="{FF2B5EF4-FFF2-40B4-BE49-F238E27FC236}">
                      <a16:creationId xmlns:a16="http://schemas.microsoft.com/office/drawing/2014/main" id="{34EBF3BB-7963-4180-91C9-6ACE00DD54DB}"/>
                    </a:ext>
                  </a:extLst>
                </p:cNvPr>
                <p:cNvSpPr>
                  <a:spLocks/>
                </p:cNvSpPr>
                <p:nvPr/>
              </p:nvSpPr>
              <p:spPr bwMode="auto">
                <a:xfrm>
                  <a:off x="5212" y="1935"/>
                  <a:ext cx="4" cy="9"/>
                </a:xfrm>
                <a:custGeom>
                  <a:avLst/>
                  <a:gdLst>
                    <a:gd name="T0" fmla="*/ 4 w 4"/>
                    <a:gd name="T1" fmla="*/ 9 h 9"/>
                    <a:gd name="T2" fmla="*/ 4 w 4"/>
                    <a:gd name="T3" fmla="*/ 0 h 9"/>
                    <a:gd name="T4" fmla="*/ 0 w 4"/>
                    <a:gd name="T5" fmla="*/ 8 h 9"/>
                  </a:gdLst>
                  <a:ahLst/>
                  <a:cxnLst>
                    <a:cxn ang="0">
                      <a:pos x="T0" y="T1"/>
                    </a:cxn>
                    <a:cxn ang="0">
                      <a:pos x="T2" y="T3"/>
                    </a:cxn>
                    <a:cxn ang="0">
                      <a:pos x="T4" y="T5"/>
                    </a:cxn>
                  </a:cxnLst>
                  <a:rect l="0" t="0" r="r" b="b"/>
                  <a:pathLst>
                    <a:path w="4" h="9">
                      <a:moveTo>
                        <a:pt x="4" y="9"/>
                      </a:moveTo>
                      <a:lnTo>
                        <a:pt x="4" y="0"/>
                      </a:lnTo>
                      <a:lnTo>
                        <a:pt x="0" y="8"/>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3" name="Freeform 4648">
                  <a:extLst>
                    <a:ext uri="{FF2B5EF4-FFF2-40B4-BE49-F238E27FC236}">
                      <a16:creationId xmlns:a16="http://schemas.microsoft.com/office/drawing/2014/main" id="{E7F8A53B-F7C7-44B7-B4A3-FBFAF07EC56B}"/>
                    </a:ext>
                  </a:extLst>
                </p:cNvPr>
                <p:cNvSpPr>
                  <a:spLocks/>
                </p:cNvSpPr>
                <p:nvPr/>
              </p:nvSpPr>
              <p:spPr bwMode="auto">
                <a:xfrm>
                  <a:off x="5216" y="1963"/>
                  <a:ext cx="2" cy="5"/>
                </a:xfrm>
                <a:custGeom>
                  <a:avLst/>
                  <a:gdLst>
                    <a:gd name="T0" fmla="*/ 2 w 2"/>
                    <a:gd name="T1" fmla="*/ 4 h 5"/>
                    <a:gd name="T2" fmla="*/ 0 w 2"/>
                    <a:gd name="T3" fmla="*/ 0 h 5"/>
                    <a:gd name="T4" fmla="*/ 0 w 2"/>
                    <a:gd name="T5" fmla="*/ 5 h 5"/>
                  </a:gdLst>
                  <a:ahLst/>
                  <a:cxnLst>
                    <a:cxn ang="0">
                      <a:pos x="T0" y="T1"/>
                    </a:cxn>
                    <a:cxn ang="0">
                      <a:pos x="T2" y="T3"/>
                    </a:cxn>
                    <a:cxn ang="0">
                      <a:pos x="T4" y="T5"/>
                    </a:cxn>
                  </a:cxnLst>
                  <a:rect l="0" t="0" r="r" b="b"/>
                  <a:pathLst>
                    <a:path w="2" h="5">
                      <a:moveTo>
                        <a:pt x="2"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4" name="Freeform 4649">
                  <a:extLst>
                    <a:ext uri="{FF2B5EF4-FFF2-40B4-BE49-F238E27FC236}">
                      <a16:creationId xmlns:a16="http://schemas.microsoft.com/office/drawing/2014/main" id="{98209672-C701-4B97-AE0D-A29C1297A1C4}"/>
                    </a:ext>
                  </a:extLst>
                </p:cNvPr>
                <p:cNvSpPr>
                  <a:spLocks/>
                </p:cNvSpPr>
                <p:nvPr/>
              </p:nvSpPr>
              <p:spPr bwMode="auto">
                <a:xfrm>
                  <a:off x="5216" y="1992"/>
                  <a:ext cx="4" cy="2"/>
                </a:xfrm>
                <a:custGeom>
                  <a:avLst/>
                  <a:gdLst>
                    <a:gd name="T0" fmla="*/ 4 w 4"/>
                    <a:gd name="T1" fmla="*/ 1 h 2"/>
                    <a:gd name="T2" fmla="*/ 0 w 4"/>
                    <a:gd name="T3" fmla="*/ 0 h 2"/>
                    <a:gd name="T4" fmla="*/ 3 w 4"/>
                    <a:gd name="T5" fmla="*/ 2 h 2"/>
                  </a:gdLst>
                  <a:ahLst/>
                  <a:cxnLst>
                    <a:cxn ang="0">
                      <a:pos x="T0" y="T1"/>
                    </a:cxn>
                    <a:cxn ang="0">
                      <a:pos x="T2" y="T3"/>
                    </a:cxn>
                    <a:cxn ang="0">
                      <a:pos x="T4" y="T5"/>
                    </a:cxn>
                  </a:cxnLst>
                  <a:rect l="0" t="0" r="r" b="b"/>
                  <a:pathLst>
                    <a:path w="4" h="2">
                      <a:moveTo>
                        <a:pt x="4" y="1"/>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5" name="Freeform 4650">
                  <a:extLst>
                    <a:ext uri="{FF2B5EF4-FFF2-40B4-BE49-F238E27FC236}">
                      <a16:creationId xmlns:a16="http://schemas.microsoft.com/office/drawing/2014/main" id="{5402BB05-A5D0-413D-8943-7E2D36496296}"/>
                    </a:ext>
                  </a:extLst>
                </p:cNvPr>
                <p:cNvSpPr>
                  <a:spLocks/>
                </p:cNvSpPr>
                <p:nvPr/>
              </p:nvSpPr>
              <p:spPr bwMode="auto">
                <a:xfrm>
                  <a:off x="5216" y="2021"/>
                  <a:ext cx="2" cy="5"/>
                </a:xfrm>
                <a:custGeom>
                  <a:avLst/>
                  <a:gdLst>
                    <a:gd name="T0" fmla="*/ 2 w 2"/>
                    <a:gd name="T1" fmla="*/ 5 h 5"/>
                    <a:gd name="T2" fmla="*/ 0 w 2"/>
                    <a:gd name="T3" fmla="*/ 0 h 5"/>
                    <a:gd name="T4" fmla="*/ 0 w 2"/>
                    <a:gd name="T5" fmla="*/ 5 h 5"/>
                  </a:gdLst>
                  <a:ahLst/>
                  <a:cxnLst>
                    <a:cxn ang="0">
                      <a:pos x="T0" y="T1"/>
                    </a:cxn>
                    <a:cxn ang="0">
                      <a:pos x="T2" y="T3"/>
                    </a:cxn>
                    <a:cxn ang="0">
                      <a:pos x="T4" y="T5"/>
                    </a:cxn>
                  </a:cxnLst>
                  <a:rect l="0" t="0" r="r" b="b"/>
                  <a:pathLst>
                    <a:path w="2" h="5">
                      <a:moveTo>
                        <a:pt x="2" y="5"/>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6" name="Freeform 4651">
                  <a:extLst>
                    <a:ext uri="{FF2B5EF4-FFF2-40B4-BE49-F238E27FC236}">
                      <a16:creationId xmlns:a16="http://schemas.microsoft.com/office/drawing/2014/main" id="{D3285D57-EF83-496A-B697-109ECF8C0664}"/>
                    </a:ext>
                  </a:extLst>
                </p:cNvPr>
                <p:cNvSpPr>
                  <a:spLocks/>
                </p:cNvSpPr>
                <p:nvPr/>
              </p:nvSpPr>
              <p:spPr bwMode="auto">
                <a:xfrm>
                  <a:off x="5211" y="2050"/>
                  <a:ext cx="5" cy="6"/>
                </a:xfrm>
                <a:custGeom>
                  <a:avLst/>
                  <a:gdLst>
                    <a:gd name="T0" fmla="*/ 3 w 5"/>
                    <a:gd name="T1" fmla="*/ 6 h 6"/>
                    <a:gd name="T2" fmla="*/ 5 w 5"/>
                    <a:gd name="T3" fmla="*/ 0 h 6"/>
                    <a:gd name="T4" fmla="*/ 0 w 5"/>
                    <a:gd name="T5" fmla="*/ 4 h 6"/>
                  </a:gdLst>
                  <a:ahLst/>
                  <a:cxnLst>
                    <a:cxn ang="0">
                      <a:pos x="T0" y="T1"/>
                    </a:cxn>
                    <a:cxn ang="0">
                      <a:pos x="T2" y="T3"/>
                    </a:cxn>
                    <a:cxn ang="0">
                      <a:pos x="T4" y="T5"/>
                    </a:cxn>
                  </a:cxnLst>
                  <a:rect l="0" t="0" r="r" b="b"/>
                  <a:pathLst>
                    <a:path w="5" h="6">
                      <a:moveTo>
                        <a:pt x="3" y="6"/>
                      </a:moveTo>
                      <a:lnTo>
                        <a:pt x="5"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7" name="Freeform 4652">
                  <a:extLst>
                    <a:ext uri="{FF2B5EF4-FFF2-40B4-BE49-F238E27FC236}">
                      <a16:creationId xmlns:a16="http://schemas.microsoft.com/office/drawing/2014/main" id="{B465D984-E536-4476-B115-F82C8FFA3F64}"/>
                    </a:ext>
                  </a:extLst>
                </p:cNvPr>
                <p:cNvSpPr>
                  <a:spLocks/>
                </p:cNvSpPr>
                <p:nvPr/>
              </p:nvSpPr>
              <p:spPr bwMode="auto">
                <a:xfrm>
                  <a:off x="5211" y="2078"/>
                  <a:ext cx="5" cy="3"/>
                </a:xfrm>
                <a:custGeom>
                  <a:avLst/>
                  <a:gdLst>
                    <a:gd name="T0" fmla="*/ 1 w 5"/>
                    <a:gd name="T1" fmla="*/ 3 h 3"/>
                    <a:gd name="T2" fmla="*/ 5 w 5"/>
                    <a:gd name="T3" fmla="*/ 0 h 3"/>
                    <a:gd name="T4" fmla="*/ 0 w 5"/>
                    <a:gd name="T5" fmla="*/ 1 h 3"/>
                  </a:gdLst>
                  <a:ahLst/>
                  <a:cxnLst>
                    <a:cxn ang="0">
                      <a:pos x="T0" y="T1"/>
                    </a:cxn>
                    <a:cxn ang="0">
                      <a:pos x="T2" y="T3"/>
                    </a:cxn>
                    <a:cxn ang="0">
                      <a:pos x="T4" y="T5"/>
                    </a:cxn>
                  </a:cxnLst>
                  <a:rect l="0" t="0" r="r" b="b"/>
                  <a:pathLst>
                    <a:path w="5" h="3">
                      <a:moveTo>
                        <a:pt x="1" y="3"/>
                      </a:moveTo>
                      <a:lnTo>
                        <a:pt x="5"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 name="Freeform 4653">
                  <a:extLst>
                    <a:ext uri="{FF2B5EF4-FFF2-40B4-BE49-F238E27FC236}">
                      <a16:creationId xmlns:a16="http://schemas.microsoft.com/office/drawing/2014/main" id="{F8F28050-6632-47BC-9C8C-8E5C4272F78A}"/>
                    </a:ext>
                  </a:extLst>
                </p:cNvPr>
                <p:cNvSpPr>
                  <a:spLocks/>
                </p:cNvSpPr>
                <p:nvPr/>
              </p:nvSpPr>
              <p:spPr bwMode="auto">
                <a:xfrm>
                  <a:off x="5213" y="2106"/>
                  <a:ext cx="3" cy="1"/>
                </a:xfrm>
                <a:custGeom>
                  <a:avLst/>
                  <a:gdLst>
                    <a:gd name="T0" fmla="*/ 0 w 3"/>
                    <a:gd name="T1" fmla="*/ 1 h 1"/>
                    <a:gd name="T2" fmla="*/ 3 w 3"/>
                    <a:gd name="T3" fmla="*/ 1 h 1"/>
                    <a:gd name="T4" fmla="*/ 1 w 3"/>
                    <a:gd name="T5" fmla="*/ 0 h 1"/>
                  </a:gdLst>
                  <a:ahLst/>
                  <a:cxnLst>
                    <a:cxn ang="0">
                      <a:pos x="T0" y="T1"/>
                    </a:cxn>
                    <a:cxn ang="0">
                      <a:pos x="T2" y="T3"/>
                    </a:cxn>
                    <a:cxn ang="0">
                      <a:pos x="T4" y="T5"/>
                    </a:cxn>
                  </a:cxnLst>
                  <a:rect l="0" t="0" r="r" b="b"/>
                  <a:pathLst>
                    <a:path w="3" h="1">
                      <a:moveTo>
                        <a:pt x="0" y="1"/>
                      </a:moveTo>
                      <a:lnTo>
                        <a:pt x="3"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 name="Freeform 4654">
                  <a:extLst>
                    <a:ext uri="{FF2B5EF4-FFF2-40B4-BE49-F238E27FC236}">
                      <a16:creationId xmlns:a16="http://schemas.microsoft.com/office/drawing/2014/main" id="{586DE26E-1547-43DC-A736-155758D6968A}"/>
                    </a:ext>
                  </a:extLst>
                </p:cNvPr>
                <p:cNvSpPr>
                  <a:spLocks/>
                </p:cNvSpPr>
                <p:nvPr/>
              </p:nvSpPr>
              <p:spPr bwMode="auto">
                <a:xfrm>
                  <a:off x="5213" y="2135"/>
                  <a:ext cx="3" cy="1"/>
                </a:xfrm>
                <a:custGeom>
                  <a:avLst/>
                  <a:gdLst>
                    <a:gd name="T0" fmla="*/ 1 w 3"/>
                    <a:gd name="T1" fmla="*/ 1 h 1"/>
                    <a:gd name="T2" fmla="*/ 3 w 3"/>
                    <a:gd name="T3" fmla="*/ 1 h 1"/>
                    <a:gd name="T4" fmla="*/ 0 w 3"/>
                    <a:gd name="T5" fmla="*/ 0 h 1"/>
                  </a:gdLst>
                  <a:ahLst/>
                  <a:cxnLst>
                    <a:cxn ang="0">
                      <a:pos x="T0" y="T1"/>
                    </a:cxn>
                    <a:cxn ang="0">
                      <a:pos x="T2" y="T3"/>
                    </a:cxn>
                    <a:cxn ang="0">
                      <a:pos x="T4" y="T5"/>
                    </a:cxn>
                  </a:cxnLst>
                  <a:rect l="0" t="0" r="r" b="b"/>
                  <a:pathLst>
                    <a:path w="3" h="1">
                      <a:moveTo>
                        <a:pt x="1" y="1"/>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0" name="Freeform 4655">
                  <a:extLst>
                    <a:ext uri="{FF2B5EF4-FFF2-40B4-BE49-F238E27FC236}">
                      <a16:creationId xmlns:a16="http://schemas.microsoft.com/office/drawing/2014/main" id="{899B65E2-7D7E-49B2-959E-0A4FF1CCD46F}"/>
                    </a:ext>
                  </a:extLst>
                </p:cNvPr>
                <p:cNvSpPr>
                  <a:spLocks/>
                </p:cNvSpPr>
                <p:nvPr/>
              </p:nvSpPr>
              <p:spPr bwMode="auto">
                <a:xfrm>
                  <a:off x="5212" y="2162"/>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 name="Freeform 4656">
                  <a:extLst>
                    <a:ext uri="{FF2B5EF4-FFF2-40B4-BE49-F238E27FC236}">
                      <a16:creationId xmlns:a16="http://schemas.microsoft.com/office/drawing/2014/main" id="{877A5EA9-03D7-4EE8-B9B7-AD6776572C94}"/>
                    </a:ext>
                  </a:extLst>
                </p:cNvPr>
                <p:cNvSpPr>
                  <a:spLocks/>
                </p:cNvSpPr>
                <p:nvPr/>
              </p:nvSpPr>
              <p:spPr bwMode="auto">
                <a:xfrm>
                  <a:off x="5208" y="2187"/>
                  <a:ext cx="8" cy="6"/>
                </a:xfrm>
                <a:custGeom>
                  <a:avLst/>
                  <a:gdLst>
                    <a:gd name="T0" fmla="*/ 0 w 8"/>
                    <a:gd name="T1" fmla="*/ 4 h 6"/>
                    <a:gd name="T2" fmla="*/ 8 w 8"/>
                    <a:gd name="T3" fmla="*/ 6 h 6"/>
                    <a:gd name="T4" fmla="*/ 2 w 8"/>
                    <a:gd name="T5" fmla="*/ 0 h 6"/>
                  </a:gdLst>
                  <a:ahLst/>
                  <a:cxnLst>
                    <a:cxn ang="0">
                      <a:pos x="T0" y="T1"/>
                    </a:cxn>
                    <a:cxn ang="0">
                      <a:pos x="T2" y="T3"/>
                    </a:cxn>
                    <a:cxn ang="0">
                      <a:pos x="T4" y="T5"/>
                    </a:cxn>
                  </a:cxnLst>
                  <a:rect l="0" t="0" r="r" b="b"/>
                  <a:pathLst>
                    <a:path w="8" h="6">
                      <a:moveTo>
                        <a:pt x="0" y="4"/>
                      </a:moveTo>
                      <a:lnTo>
                        <a:pt x="8"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 name="Freeform 4657">
                  <a:extLst>
                    <a:ext uri="{FF2B5EF4-FFF2-40B4-BE49-F238E27FC236}">
                      <a16:creationId xmlns:a16="http://schemas.microsoft.com/office/drawing/2014/main" id="{E9937572-FB22-4199-8255-C7DDFEEE667F}"/>
                    </a:ext>
                  </a:extLst>
                </p:cNvPr>
                <p:cNvSpPr>
                  <a:spLocks/>
                </p:cNvSpPr>
                <p:nvPr/>
              </p:nvSpPr>
              <p:spPr bwMode="auto">
                <a:xfrm>
                  <a:off x="5208" y="2215"/>
                  <a:ext cx="8" cy="7"/>
                </a:xfrm>
                <a:custGeom>
                  <a:avLst/>
                  <a:gdLst>
                    <a:gd name="T0" fmla="*/ 0 w 8"/>
                    <a:gd name="T1" fmla="*/ 4 h 7"/>
                    <a:gd name="T2" fmla="*/ 8 w 8"/>
                    <a:gd name="T3" fmla="*/ 7 h 7"/>
                    <a:gd name="T4" fmla="*/ 3 w 8"/>
                    <a:gd name="T5" fmla="*/ 0 h 7"/>
                  </a:gdLst>
                  <a:ahLst/>
                  <a:cxnLst>
                    <a:cxn ang="0">
                      <a:pos x="T0" y="T1"/>
                    </a:cxn>
                    <a:cxn ang="0">
                      <a:pos x="T2" y="T3"/>
                    </a:cxn>
                    <a:cxn ang="0">
                      <a:pos x="T4" y="T5"/>
                    </a:cxn>
                  </a:cxnLst>
                  <a:rect l="0" t="0" r="r" b="b"/>
                  <a:pathLst>
                    <a:path w="8" h="7">
                      <a:moveTo>
                        <a:pt x="0" y="4"/>
                      </a:moveTo>
                      <a:lnTo>
                        <a:pt x="8"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 name="Freeform 4658">
                  <a:extLst>
                    <a:ext uri="{FF2B5EF4-FFF2-40B4-BE49-F238E27FC236}">
                      <a16:creationId xmlns:a16="http://schemas.microsoft.com/office/drawing/2014/main" id="{9DD0F0C2-B1B8-4719-A380-2C8122E88C3C}"/>
                    </a:ext>
                  </a:extLst>
                </p:cNvPr>
                <p:cNvSpPr>
                  <a:spLocks/>
                </p:cNvSpPr>
                <p:nvPr/>
              </p:nvSpPr>
              <p:spPr bwMode="auto">
                <a:xfrm>
                  <a:off x="5207" y="2247"/>
                  <a:ext cx="9" cy="4"/>
                </a:xfrm>
                <a:custGeom>
                  <a:avLst/>
                  <a:gdLst>
                    <a:gd name="T0" fmla="*/ 0 w 9"/>
                    <a:gd name="T1" fmla="*/ 4 h 4"/>
                    <a:gd name="T2" fmla="*/ 9 w 9"/>
                    <a:gd name="T3" fmla="*/ 3 h 4"/>
                    <a:gd name="T4" fmla="*/ 1 w 9"/>
                    <a:gd name="T5" fmla="*/ 0 h 4"/>
                  </a:gdLst>
                  <a:ahLst/>
                  <a:cxnLst>
                    <a:cxn ang="0">
                      <a:pos x="T0" y="T1"/>
                    </a:cxn>
                    <a:cxn ang="0">
                      <a:pos x="T2" y="T3"/>
                    </a:cxn>
                    <a:cxn ang="0">
                      <a:pos x="T4" y="T5"/>
                    </a:cxn>
                  </a:cxnLst>
                  <a:rect l="0" t="0" r="r" b="b"/>
                  <a:pathLst>
                    <a:path w="9" h="4">
                      <a:moveTo>
                        <a:pt x="0" y="4"/>
                      </a:moveTo>
                      <a:lnTo>
                        <a:pt x="9"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 name="Freeform 4659">
                  <a:extLst>
                    <a:ext uri="{FF2B5EF4-FFF2-40B4-BE49-F238E27FC236}">
                      <a16:creationId xmlns:a16="http://schemas.microsoft.com/office/drawing/2014/main" id="{2758A7A7-476F-413C-A51F-4DDFB5757972}"/>
                    </a:ext>
                  </a:extLst>
                </p:cNvPr>
                <p:cNvSpPr>
                  <a:spLocks/>
                </p:cNvSpPr>
                <p:nvPr/>
              </p:nvSpPr>
              <p:spPr bwMode="auto">
                <a:xfrm>
                  <a:off x="5204" y="2275"/>
                  <a:ext cx="12" cy="6"/>
                </a:xfrm>
                <a:custGeom>
                  <a:avLst/>
                  <a:gdLst>
                    <a:gd name="T0" fmla="*/ 0 w 12"/>
                    <a:gd name="T1" fmla="*/ 6 h 6"/>
                    <a:gd name="T2" fmla="*/ 12 w 12"/>
                    <a:gd name="T3" fmla="*/ 4 h 6"/>
                    <a:gd name="T4" fmla="*/ 0 w 12"/>
                    <a:gd name="T5" fmla="*/ 0 h 6"/>
                  </a:gdLst>
                  <a:ahLst/>
                  <a:cxnLst>
                    <a:cxn ang="0">
                      <a:pos x="T0" y="T1"/>
                    </a:cxn>
                    <a:cxn ang="0">
                      <a:pos x="T2" y="T3"/>
                    </a:cxn>
                    <a:cxn ang="0">
                      <a:pos x="T4" y="T5"/>
                    </a:cxn>
                  </a:cxnLst>
                  <a:rect l="0" t="0" r="r" b="b"/>
                  <a:pathLst>
                    <a:path w="12" h="6">
                      <a:moveTo>
                        <a:pt x="0" y="6"/>
                      </a:moveTo>
                      <a:lnTo>
                        <a:pt x="12" y="4"/>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 name="Freeform 4660">
                  <a:extLst>
                    <a:ext uri="{FF2B5EF4-FFF2-40B4-BE49-F238E27FC236}">
                      <a16:creationId xmlns:a16="http://schemas.microsoft.com/office/drawing/2014/main" id="{223BC5BA-28CB-47D8-9C09-C5A7AE1B2034}"/>
                    </a:ext>
                  </a:extLst>
                </p:cNvPr>
                <p:cNvSpPr>
                  <a:spLocks/>
                </p:cNvSpPr>
                <p:nvPr/>
              </p:nvSpPr>
              <p:spPr bwMode="auto">
                <a:xfrm>
                  <a:off x="5202" y="2301"/>
                  <a:ext cx="14" cy="7"/>
                </a:xfrm>
                <a:custGeom>
                  <a:avLst/>
                  <a:gdLst>
                    <a:gd name="T0" fmla="*/ 0 w 14"/>
                    <a:gd name="T1" fmla="*/ 6 h 7"/>
                    <a:gd name="T2" fmla="*/ 14 w 14"/>
                    <a:gd name="T3" fmla="*/ 7 h 7"/>
                    <a:gd name="T4" fmla="*/ 2 w 14"/>
                    <a:gd name="T5" fmla="*/ 0 h 7"/>
                  </a:gdLst>
                  <a:ahLst/>
                  <a:cxnLst>
                    <a:cxn ang="0">
                      <a:pos x="T0" y="T1"/>
                    </a:cxn>
                    <a:cxn ang="0">
                      <a:pos x="T2" y="T3"/>
                    </a:cxn>
                    <a:cxn ang="0">
                      <a:pos x="T4" y="T5"/>
                    </a:cxn>
                  </a:cxnLst>
                  <a:rect l="0" t="0" r="r" b="b"/>
                  <a:pathLst>
                    <a:path w="14" h="7">
                      <a:moveTo>
                        <a:pt x="0" y="6"/>
                      </a:moveTo>
                      <a:lnTo>
                        <a:pt x="14"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 name="Freeform 4661">
                  <a:extLst>
                    <a:ext uri="{FF2B5EF4-FFF2-40B4-BE49-F238E27FC236}">
                      <a16:creationId xmlns:a16="http://schemas.microsoft.com/office/drawing/2014/main" id="{9199E612-CE05-4B6B-B823-BCE597D0EDBC}"/>
                    </a:ext>
                  </a:extLst>
                </p:cNvPr>
                <p:cNvSpPr>
                  <a:spLocks/>
                </p:cNvSpPr>
                <p:nvPr/>
              </p:nvSpPr>
              <p:spPr bwMode="auto">
                <a:xfrm>
                  <a:off x="5201" y="2325"/>
                  <a:ext cx="15" cy="12"/>
                </a:xfrm>
                <a:custGeom>
                  <a:avLst/>
                  <a:gdLst>
                    <a:gd name="T0" fmla="*/ 0 w 15"/>
                    <a:gd name="T1" fmla="*/ 7 h 12"/>
                    <a:gd name="T2" fmla="*/ 15 w 15"/>
                    <a:gd name="T3" fmla="*/ 12 h 12"/>
                    <a:gd name="T4" fmla="*/ 4 w 15"/>
                    <a:gd name="T5" fmla="*/ 0 h 12"/>
                  </a:gdLst>
                  <a:ahLst/>
                  <a:cxnLst>
                    <a:cxn ang="0">
                      <a:pos x="T0" y="T1"/>
                    </a:cxn>
                    <a:cxn ang="0">
                      <a:pos x="T2" y="T3"/>
                    </a:cxn>
                    <a:cxn ang="0">
                      <a:pos x="T4" y="T5"/>
                    </a:cxn>
                  </a:cxnLst>
                  <a:rect l="0" t="0" r="r" b="b"/>
                  <a:pathLst>
                    <a:path w="15" h="12">
                      <a:moveTo>
                        <a:pt x="0" y="7"/>
                      </a:moveTo>
                      <a:lnTo>
                        <a:pt x="15" y="12"/>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7" name="Freeform 4662">
                  <a:extLst>
                    <a:ext uri="{FF2B5EF4-FFF2-40B4-BE49-F238E27FC236}">
                      <a16:creationId xmlns:a16="http://schemas.microsoft.com/office/drawing/2014/main" id="{0C4901C0-5A37-464C-A76E-A47C137DBDC2}"/>
                    </a:ext>
                  </a:extLst>
                </p:cNvPr>
                <p:cNvSpPr>
                  <a:spLocks/>
                </p:cNvSpPr>
                <p:nvPr/>
              </p:nvSpPr>
              <p:spPr bwMode="auto">
                <a:xfrm>
                  <a:off x="5199" y="2351"/>
                  <a:ext cx="17" cy="14"/>
                </a:xfrm>
                <a:custGeom>
                  <a:avLst/>
                  <a:gdLst>
                    <a:gd name="T0" fmla="*/ 0 w 17"/>
                    <a:gd name="T1" fmla="*/ 7 h 14"/>
                    <a:gd name="T2" fmla="*/ 17 w 17"/>
                    <a:gd name="T3" fmla="*/ 14 h 14"/>
                    <a:gd name="T4" fmla="*/ 5 w 17"/>
                    <a:gd name="T5" fmla="*/ 0 h 14"/>
                  </a:gdLst>
                  <a:ahLst/>
                  <a:cxnLst>
                    <a:cxn ang="0">
                      <a:pos x="T0" y="T1"/>
                    </a:cxn>
                    <a:cxn ang="0">
                      <a:pos x="T2" y="T3"/>
                    </a:cxn>
                    <a:cxn ang="0">
                      <a:pos x="T4" y="T5"/>
                    </a:cxn>
                  </a:cxnLst>
                  <a:rect l="0" t="0" r="r" b="b"/>
                  <a:pathLst>
                    <a:path w="17" h="14">
                      <a:moveTo>
                        <a:pt x="0" y="7"/>
                      </a:moveTo>
                      <a:lnTo>
                        <a:pt x="17" y="14"/>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8" name="Freeform 4663">
                  <a:extLst>
                    <a:ext uri="{FF2B5EF4-FFF2-40B4-BE49-F238E27FC236}">
                      <a16:creationId xmlns:a16="http://schemas.microsoft.com/office/drawing/2014/main" id="{BD27E65F-F020-4B0D-82C8-01C8B339CC49}"/>
                    </a:ext>
                  </a:extLst>
                </p:cNvPr>
                <p:cNvSpPr>
                  <a:spLocks/>
                </p:cNvSpPr>
                <p:nvPr/>
              </p:nvSpPr>
              <p:spPr bwMode="auto">
                <a:xfrm>
                  <a:off x="5205" y="2384"/>
                  <a:ext cx="11" cy="10"/>
                </a:xfrm>
                <a:custGeom>
                  <a:avLst/>
                  <a:gdLst>
                    <a:gd name="T0" fmla="*/ 0 w 11"/>
                    <a:gd name="T1" fmla="*/ 5 h 10"/>
                    <a:gd name="T2" fmla="*/ 11 w 11"/>
                    <a:gd name="T3" fmla="*/ 10 h 10"/>
                    <a:gd name="T4" fmla="*/ 4 w 11"/>
                    <a:gd name="T5" fmla="*/ 0 h 10"/>
                  </a:gdLst>
                  <a:ahLst/>
                  <a:cxnLst>
                    <a:cxn ang="0">
                      <a:pos x="T0" y="T1"/>
                    </a:cxn>
                    <a:cxn ang="0">
                      <a:pos x="T2" y="T3"/>
                    </a:cxn>
                    <a:cxn ang="0">
                      <a:pos x="T4" y="T5"/>
                    </a:cxn>
                  </a:cxnLst>
                  <a:rect l="0" t="0" r="r" b="b"/>
                  <a:pathLst>
                    <a:path w="11" h="10">
                      <a:moveTo>
                        <a:pt x="0" y="5"/>
                      </a:moveTo>
                      <a:lnTo>
                        <a:pt x="11"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9" name="Freeform 4664">
                  <a:extLst>
                    <a:ext uri="{FF2B5EF4-FFF2-40B4-BE49-F238E27FC236}">
                      <a16:creationId xmlns:a16="http://schemas.microsoft.com/office/drawing/2014/main" id="{A3BA2754-56E4-4CAC-B8D5-0D950D097E2C}"/>
                    </a:ext>
                  </a:extLst>
                </p:cNvPr>
                <p:cNvSpPr>
                  <a:spLocks/>
                </p:cNvSpPr>
                <p:nvPr/>
              </p:nvSpPr>
              <p:spPr bwMode="auto">
                <a:xfrm>
                  <a:off x="5204" y="2414"/>
                  <a:ext cx="12" cy="9"/>
                </a:xfrm>
                <a:custGeom>
                  <a:avLst/>
                  <a:gdLst>
                    <a:gd name="T0" fmla="*/ 0 w 12"/>
                    <a:gd name="T1" fmla="*/ 6 h 9"/>
                    <a:gd name="T2" fmla="*/ 12 w 12"/>
                    <a:gd name="T3" fmla="*/ 9 h 9"/>
                    <a:gd name="T4" fmla="*/ 3 w 12"/>
                    <a:gd name="T5" fmla="*/ 0 h 9"/>
                  </a:gdLst>
                  <a:ahLst/>
                  <a:cxnLst>
                    <a:cxn ang="0">
                      <a:pos x="T0" y="T1"/>
                    </a:cxn>
                    <a:cxn ang="0">
                      <a:pos x="T2" y="T3"/>
                    </a:cxn>
                    <a:cxn ang="0">
                      <a:pos x="T4" y="T5"/>
                    </a:cxn>
                  </a:cxnLst>
                  <a:rect l="0" t="0" r="r" b="b"/>
                  <a:pathLst>
                    <a:path w="12" h="9">
                      <a:moveTo>
                        <a:pt x="0" y="6"/>
                      </a:moveTo>
                      <a:lnTo>
                        <a:pt x="12"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0" name="Freeform 4665">
                  <a:extLst>
                    <a:ext uri="{FF2B5EF4-FFF2-40B4-BE49-F238E27FC236}">
                      <a16:creationId xmlns:a16="http://schemas.microsoft.com/office/drawing/2014/main" id="{2D914922-9DC8-408A-8551-2F1EEED88C74}"/>
                    </a:ext>
                  </a:extLst>
                </p:cNvPr>
                <p:cNvSpPr>
                  <a:spLocks/>
                </p:cNvSpPr>
                <p:nvPr/>
              </p:nvSpPr>
              <p:spPr bwMode="auto">
                <a:xfrm>
                  <a:off x="5207" y="2446"/>
                  <a:ext cx="9" cy="6"/>
                </a:xfrm>
                <a:custGeom>
                  <a:avLst/>
                  <a:gdLst>
                    <a:gd name="T0" fmla="*/ 0 w 9"/>
                    <a:gd name="T1" fmla="*/ 4 h 6"/>
                    <a:gd name="T2" fmla="*/ 9 w 9"/>
                    <a:gd name="T3" fmla="*/ 6 h 6"/>
                    <a:gd name="T4" fmla="*/ 2 w 9"/>
                    <a:gd name="T5" fmla="*/ 0 h 6"/>
                  </a:gdLst>
                  <a:ahLst/>
                  <a:cxnLst>
                    <a:cxn ang="0">
                      <a:pos x="T0" y="T1"/>
                    </a:cxn>
                    <a:cxn ang="0">
                      <a:pos x="T2" y="T3"/>
                    </a:cxn>
                    <a:cxn ang="0">
                      <a:pos x="T4" y="T5"/>
                    </a:cxn>
                  </a:cxnLst>
                  <a:rect l="0" t="0" r="r" b="b"/>
                  <a:pathLst>
                    <a:path w="9" h="6">
                      <a:moveTo>
                        <a:pt x="0" y="4"/>
                      </a:moveTo>
                      <a:lnTo>
                        <a:pt x="9"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1" name="Freeform 4666">
                  <a:extLst>
                    <a:ext uri="{FF2B5EF4-FFF2-40B4-BE49-F238E27FC236}">
                      <a16:creationId xmlns:a16="http://schemas.microsoft.com/office/drawing/2014/main" id="{BE5C515A-1BF7-464D-BB35-AC71302AFCB5}"/>
                    </a:ext>
                  </a:extLst>
                </p:cNvPr>
                <p:cNvSpPr>
                  <a:spLocks/>
                </p:cNvSpPr>
                <p:nvPr/>
              </p:nvSpPr>
              <p:spPr bwMode="auto">
                <a:xfrm>
                  <a:off x="5211" y="2479"/>
                  <a:ext cx="5" cy="3"/>
                </a:xfrm>
                <a:custGeom>
                  <a:avLst/>
                  <a:gdLst>
                    <a:gd name="T0" fmla="*/ 0 w 5"/>
                    <a:gd name="T1" fmla="*/ 3 h 3"/>
                    <a:gd name="T2" fmla="*/ 5 w 5"/>
                    <a:gd name="T3" fmla="*/ 1 h 3"/>
                    <a:gd name="T4" fmla="*/ 0 w 5"/>
                    <a:gd name="T5" fmla="*/ 0 h 3"/>
                  </a:gdLst>
                  <a:ahLst/>
                  <a:cxnLst>
                    <a:cxn ang="0">
                      <a:pos x="T0" y="T1"/>
                    </a:cxn>
                    <a:cxn ang="0">
                      <a:pos x="T2" y="T3"/>
                    </a:cxn>
                    <a:cxn ang="0">
                      <a:pos x="T4" y="T5"/>
                    </a:cxn>
                  </a:cxnLst>
                  <a:rect l="0" t="0" r="r" b="b"/>
                  <a:pathLst>
                    <a:path w="5" h="3">
                      <a:moveTo>
                        <a:pt x="0" y="3"/>
                      </a:moveTo>
                      <a:lnTo>
                        <a:pt x="5"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2" name="Freeform 4667">
                  <a:extLst>
                    <a:ext uri="{FF2B5EF4-FFF2-40B4-BE49-F238E27FC236}">
                      <a16:creationId xmlns:a16="http://schemas.microsoft.com/office/drawing/2014/main" id="{0549FF6E-E507-4CFA-A2E3-607860A037FA}"/>
                    </a:ext>
                  </a:extLst>
                </p:cNvPr>
                <p:cNvSpPr>
                  <a:spLocks/>
                </p:cNvSpPr>
                <p:nvPr/>
              </p:nvSpPr>
              <p:spPr bwMode="auto">
                <a:xfrm>
                  <a:off x="5214" y="2509"/>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3" name="Freeform 4668">
                  <a:extLst>
                    <a:ext uri="{FF2B5EF4-FFF2-40B4-BE49-F238E27FC236}">
                      <a16:creationId xmlns:a16="http://schemas.microsoft.com/office/drawing/2014/main" id="{16E78A2E-E739-4303-AFF6-1D6774D76B9D}"/>
                    </a:ext>
                  </a:extLst>
                </p:cNvPr>
                <p:cNvSpPr>
                  <a:spLocks/>
                </p:cNvSpPr>
                <p:nvPr/>
              </p:nvSpPr>
              <p:spPr bwMode="auto">
                <a:xfrm>
                  <a:off x="5216" y="25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4" name="Freeform 4669">
                  <a:extLst>
                    <a:ext uri="{FF2B5EF4-FFF2-40B4-BE49-F238E27FC236}">
                      <a16:creationId xmlns:a16="http://schemas.microsoft.com/office/drawing/2014/main" id="{97209DA6-C754-4D47-9884-EC9A12A0A5CB}"/>
                    </a:ext>
                  </a:extLst>
                </p:cNvPr>
                <p:cNvSpPr>
                  <a:spLocks/>
                </p:cNvSpPr>
                <p:nvPr/>
              </p:nvSpPr>
              <p:spPr bwMode="auto">
                <a:xfrm>
                  <a:off x="5216" y="2565"/>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5" name="Freeform 4670">
                  <a:extLst>
                    <a:ext uri="{FF2B5EF4-FFF2-40B4-BE49-F238E27FC236}">
                      <a16:creationId xmlns:a16="http://schemas.microsoft.com/office/drawing/2014/main" id="{6B7EEB3F-91F8-4AAC-AD7B-1B49B697235C}"/>
                    </a:ext>
                  </a:extLst>
                </p:cNvPr>
                <p:cNvSpPr>
                  <a:spLocks/>
                </p:cNvSpPr>
                <p:nvPr/>
              </p:nvSpPr>
              <p:spPr bwMode="auto">
                <a:xfrm>
                  <a:off x="5216" y="2595"/>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6" name="Freeform 4671">
                  <a:extLst>
                    <a:ext uri="{FF2B5EF4-FFF2-40B4-BE49-F238E27FC236}">
                      <a16:creationId xmlns:a16="http://schemas.microsoft.com/office/drawing/2014/main" id="{8193CE47-4458-413A-9615-208F7C63D89A}"/>
                    </a:ext>
                  </a:extLst>
                </p:cNvPr>
                <p:cNvSpPr>
                  <a:spLocks/>
                </p:cNvSpPr>
                <p:nvPr/>
              </p:nvSpPr>
              <p:spPr bwMode="auto">
                <a:xfrm>
                  <a:off x="5244" y="1704"/>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7" name="Freeform 4672">
                  <a:extLst>
                    <a:ext uri="{FF2B5EF4-FFF2-40B4-BE49-F238E27FC236}">
                      <a16:creationId xmlns:a16="http://schemas.microsoft.com/office/drawing/2014/main" id="{30187731-E057-4559-B44E-696997C9AF95}"/>
                    </a:ext>
                  </a:extLst>
                </p:cNvPr>
                <p:cNvSpPr>
                  <a:spLocks/>
                </p:cNvSpPr>
                <p:nvPr/>
              </p:nvSpPr>
              <p:spPr bwMode="auto">
                <a:xfrm>
                  <a:off x="5245" y="1732"/>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8" name="Freeform 4673">
                  <a:extLst>
                    <a:ext uri="{FF2B5EF4-FFF2-40B4-BE49-F238E27FC236}">
                      <a16:creationId xmlns:a16="http://schemas.microsoft.com/office/drawing/2014/main" id="{9DA49933-55B1-4EF2-B4CC-DCD33B6BAE75}"/>
                    </a:ext>
                  </a:extLst>
                </p:cNvPr>
                <p:cNvSpPr>
                  <a:spLocks/>
                </p:cNvSpPr>
                <p:nvPr/>
              </p:nvSpPr>
              <p:spPr bwMode="auto">
                <a:xfrm>
                  <a:off x="5241" y="1762"/>
                  <a:ext cx="4" cy="5"/>
                </a:xfrm>
                <a:custGeom>
                  <a:avLst/>
                  <a:gdLst>
                    <a:gd name="T0" fmla="*/ 2 w 4"/>
                    <a:gd name="T1" fmla="*/ 5 h 5"/>
                    <a:gd name="T2" fmla="*/ 4 w 4"/>
                    <a:gd name="T3" fmla="*/ 0 h 5"/>
                    <a:gd name="T4" fmla="*/ 0 w 4"/>
                    <a:gd name="T5" fmla="*/ 4 h 5"/>
                  </a:gdLst>
                  <a:ahLst/>
                  <a:cxnLst>
                    <a:cxn ang="0">
                      <a:pos x="T0" y="T1"/>
                    </a:cxn>
                    <a:cxn ang="0">
                      <a:pos x="T2" y="T3"/>
                    </a:cxn>
                    <a:cxn ang="0">
                      <a:pos x="T4" y="T5"/>
                    </a:cxn>
                  </a:cxnLst>
                  <a:rect l="0" t="0" r="r" b="b"/>
                  <a:pathLst>
                    <a:path w="4" h="5">
                      <a:moveTo>
                        <a:pt x="2" y="5"/>
                      </a:moveTo>
                      <a:lnTo>
                        <a:pt x="4"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9" name="Freeform 4674">
                  <a:extLst>
                    <a:ext uri="{FF2B5EF4-FFF2-40B4-BE49-F238E27FC236}">
                      <a16:creationId xmlns:a16="http://schemas.microsoft.com/office/drawing/2014/main" id="{85223D08-9D9D-4A53-8FCF-50B20169633F}"/>
                    </a:ext>
                  </a:extLst>
                </p:cNvPr>
                <p:cNvSpPr>
                  <a:spLocks/>
                </p:cNvSpPr>
                <p:nvPr/>
              </p:nvSpPr>
              <p:spPr bwMode="auto">
                <a:xfrm>
                  <a:off x="5245" y="1791"/>
                  <a:ext cx="3" cy="6"/>
                </a:xfrm>
                <a:custGeom>
                  <a:avLst/>
                  <a:gdLst>
                    <a:gd name="T0" fmla="*/ 3 w 3"/>
                    <a:gd name="T1" fmla="*/ 5 h 6"/>
                    <a:gd name="T2" fmla="*/ 0 w 3"/>
                    <a:gd name="T3" fmla="*/ 0 h 6"/>
                    <a:gd name="T4" fmla="*/ 0 w 3"/>
                    <a:gd name="T5" fmla="*/ 6 h 6"/>
                  </a:gdLst>
                  <a:ahLst/>
                  <a:cxnLst>
                    <a:cxn ang="0">
                      <a:pos x="T0" y="T1"/>
                    </a:cxn>
                    <a:cxn ang="0">
                      <a:pos x="T2" y="T3"/>
                    </a:cxn>
                    <a:cxn ang="0">
                      <a:pos x="T4" y="T5"/>
                    </a:cxn>
                  </a:cxnLst>
                  <a:rect l="0" t="0" r="r" b="b"/>
                  <a:pathLst>
                    <a:path w="3" h="6">
                      <a:moveTo>
                        <a:pt x="3" y="5"/>
                      </a:moveTo>
                      <a:lnTo>
                        <a:pt x="0"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0" name="Freeform 4675">
                  <a:extLst>
                    <a:ext uri="{FF2B5EF4-FFF2-40B4-BE49-F238E27FC236}">
                      <a16:creationId xmlns:a16="http://schemas.microsoft.com/office/drawing/2014/main" id="{0C6F97F4-BB80-497A-9901-A2982BECD6AA}"/>
                    </a:ext>
                  </a:extLst>
                </p:cNvPr>
                <p:cNvSpPr>
                  <a:spLocks/>
                </p:cNvSpPr>
                <p:nvPr/>
              </p:nvSpPr>
              <p:spPr bwMode="auto">
                <a:xfrm>
                  <a:off x="5245" y="1820"/>
                  <a:ext cx="3" cy="4"/>
                </a:xfrm>
                <a:custGeom>
                  <a:avLst/>
                  <a:gdLst>
                    <a:gd name="T0" fmla="*/ 3 w 3"/>
                    <a:gd name="T1" fmla="*/ 3 h 4"/>
                    <a:gd name="T2" fmla="*/ 0 w 3"/>
                    <a:gd name="T3" fmla="*/ 0 h 4"/>
                    <a:gd name="T4" fmla="*/ 1 w 3"/>
                    <a:gd name="T5" fmla="*/ 4 h 4"/>
                  </a:gdLst>
                  <a:ahLst/>
                  <a:cxnLst>
                    <a:cxn ang="0">
                      <a:pos x="T0" y="T1"/>
                    </a:cxn>
                    <a:cxn ang="0">
                      <a:pos x="T2" y="T3"/>
                    </a:cxn>
                    <a:cxn ang="0">
                      <a:pos x="T4" y="T5"/>
                    </a:cxn>
                  </a:cxnLst>
                  <a:rect l="0" t="0" r="r" b="b"/>
                  <a:pathLst>
                    <a:path w="3" h="4">
                      <a:moveTo>
                        <a:pt x="3" y="3"/>
                      </a:moveTo>
                      <a:lnTo>
                        <a:pt x="0" y="0"/>
                      </a:lnTo>
                      <a:lnTo>
                        <a:pt x="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1" name="Freeform 4676">
                  <a:extLst>
                    <a:ext uri="{FF2B5EF4-FFF2-40B4-BE49-F238E27FC236}">
                      <a16:creationId xmlns:a16="http://schemas.microsoft.com/office/drawing/2014/main" id="{B7412C3B-95EC-410F-BB48-8DCB9AD21942}"/>
                    </a:ext>
                  </a:extLst>
                </p:cNvPr>
                <p:cNvSpPr>
                  <a:spLocks/>
                </p:cNvSpPr>
                <p:nvPr/>
              </p:nvSpPr>
              <p:spPr bwMode="auto">
                <a:xfrm>
                  <a:off x="5245" y="1848"/>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2" name="Freeform 4677">
                  <a:extLst>
                    <a:ext uri="{FF2B5EF4-FFF2-40B4-BE49-F238E27FC236}">
                      <a16:creationId xmlns:a16="http://schemas.microsoft.com/office/drawing/2014/main" id="{8429E7EB-9C51-4EAC-807F-9A66A83DD027}"/>
                    </a:ext>
                  </a:extLst>
                </p:cNvPr>
                <p:cNvSpPr>
                  <a:spLocks/>
                </p:cNvSpPr>
                <p:nvPr/>
              </p:nvSpPr>
              <p:spPr bwMode="auto">
                <a:xfrm>
                  <a:off x="5245" y="1876"/>
                  <a:ext cx="3" cy="2"/>
                </a:xfrm>
                <a:custGeom>
                  <a:avLst/>
                  <a:gdLst>
                    <a:gd name="T0" fmla="*/ 3 w 3"/>
                    <a:gd name="T1" fmla="*/ 0 h 2"/>
                    <a:gd name="T2" fmla="*/ 0 w 3"/>
                    <a:gd name="T3" fmla="*/ 1 h 2"/>
                    <a:gd name="T4" fmla="*/ 3 w 3"/>
                    <a:gd name="T5" fmla="*/ 2 h 2"/>
                  </a:gdLst>
                  <a:ahLst/>
                  <a:cxnLst>
                    <a:cxn ang="0">
                      <a:pos x="T0" y="T1"/>
                    </a:cxn>
                    <a:cxn ang="0">
                      <a:pos x="T2" y="T3"/>
                    </a:cxn>
                    <a:cxn ang="0">
                      <a:pos x="T4" y="T5"/>
                    </a:cxn>
                  </a:cxnLst>
                  <a:rect l="0" t="0" r="r" b="b"/>
                  <a:pathLst>
                    <a:path w="3" h="2">
                      <a:moveTo>
                        <a:pt x="3"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3" name="Freeform 4678">
                  <a:extLst>
                    <a:ext uri="{FF2B5EF4-FFF2-40B4-BE49-F238E27FC236}">
                      <a16:creationId xmlns:a16="http://schemas.microsoft.com/office/drawing/2014/main" id="{63868996-B37B-4915-B56A-F01A8B9A7C98}"/>
                    </a:ext>
                  </a:extLst>
                </p:cNvPr>
                <p:cNvSpPr>
                  <a:spLocks/>
                </p:cNvSpPr>
                <p:nvPr/>
              </p:nvSpPr>
              <p:spPr bwMode="auto">
                <a:xfrm>
                  <a:off x="5245" y="1904"/>
                  <a:ext cx="5" cy="2"/>
                </a:xfrm>
                <a:custGeom>
                  <a:avLst/>
                  <a:gdLst>
                    <a:gd name="T0" fmla="*/ 5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5"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4" name="Freeform 4679">
                  <a:extLst>
                    <a:ext uri="{FF2B5EF4-FFF2-40B4-BE49-F238E27FC236}">
                      <a16:creationId xmlns:a16="http://schemas.microsoft.com/office/drawing/2014/main" id="{893DC943-EF71-4279-AC08-649274E655E2}"/>
                    </a:ext>
                  </a:extLst>
                </p:cNvPr>
                <p:cNvSpPr>
                  <a:spLocks/>
                </p:cNvSpPr>
                <p:nvPr/>
              </p:nvSpPr>
              <p:spPr bwMode="auto">
                <a:xfrm>
                  <a:off x="5245" y="1931"/>
                  <a:ext cx="8" cy="4"/>
                </a:xfrm>
                <a:custGeom>
                  <a:avLst/>
                  <a:gdLst>
                    <a:gd name="T0" fmla="*/ 7 w 8"/>
                    <a:gd name="T1" fmla="*/ 0 h 4"/>
                    <a:gd name="T2" fmla="*/ 0 w 8"/>
                    <a:gd name="T3" fmla="*/ 4 h 4"/>
                    <a:gd name="T4" fmla="*/ 8 w 8"/>
                    <a:gd name="T5" fmla="*/ 4 h 4"/>
                  </a:gdLst>
                  <a:ahLst/>
                  <a:cxnLst>
                    <a:cxn ang="0">
                      <a:pos x="T0" y="T1"/>
                    </a:cxn>
                    <a:cxn ang="0">
                      <a:pos x="T2" y="T3"/>
                    </a:cxn>
                    <a:cxn ang="0">
                      <a:pos x="T4" y="T5"/>
                    </a:cxn>
                  </a:cxnLst>
                  <a:rect l="0" t="0" r="r" b="b"/>
                  <a:pathLst>
                    <a:path w="8" h="4">
                      <a:moveTo>
                        <a:pt x="7" y="0"/>
                      </a:moveTo>
                      <a:lnTo>
                        <a:pt x="0" y="4"/>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5" name="Freeform 4680">
                  <a:extLst>
                    <a:ext uri="{FF2B5EF4-FFF2-40B4-BE49-F238E27FC236}">
                      <a16:creationId xmlns:a16="http://schemas.microsoft.com/office/drawing/2014/main" id="{85258A7E-E38F-4ACB-83D8-649D6543441B}"/>
                    </a:ext>
                  </a:extLst>
                </p:cNvPr>
                <p:cNvSpPr>
                  <a:spLocks/>
                </p:cNvSpPr>
                <p:nvPr/>
              </p:nvSpPr>
              <p:spPr bwMode="auto">
                <a:xfrm>
                  <a:off x="5245" y="1963"/>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6" name="Freeform 4681">
                  <a:extLst>
                    <a:ext uri="{FF2B5EF4-FFF2-40B4-BE49-F238E27FC236}">
                      <a16:creationId xmlns:a16="http://schemas.microsoft.com/office/drawing/2014/main" id="{6C67B5D2-B6FC-4076-A695-3AB0EB92F89B}"/>
                    </a:ext>
                  </a:extLst>
                </p:cNvPr>
                <p:cNvSpPr>
                  <a:spLocks/>
                </p:cNvSpPr>
                <p:nvPr/>
              </p:nvSpPr>
              <p:spPr bwMode="auto">
                <a:xfrm>
                  <a:off x="5245" y="1989"/>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7" name="Freeform 4682">
                  <a:extLst>
                    <a:ext uri="{FF2B5EF4-FFF2-40B4-BE49-F238E27FC236}">
                      <a16:creationId xmlns:a16="http://schemas.microsoft.com/office/drawing/2014/main" id="{06DCE861-724F-400A-AC7E-FF8FDA9CCDE7}"/>
                    </a:ext>
                  </a:extLst>
                </p:cNvPr>
                <p:cNvSpPr>
                  <a:spLocks/>
                </p:cNvSpPr>
                <p:nvPr/>
              </p:nvSpPr>
              <p:spPr bwMode="auto">
                <a:xfrm>
                  <a:off x="5243" y="2021"/>
                  <a:ext cx="2" cy="3"/>
                </a:xfrm>
                <a:custGeom>
                  <a:avLst/>
                  <a:gdLst>
                    <a:gd name="T0" fmla="*/ 1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1" y="3"/>
                      </a:moveTo>
                      <a:lnTo>
                        <a:pt x="2"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8" name="Freeform 4683">
                  <a:extLst>
                    <a:ext uri="{FF2B5EF4-FFF2-40B4-BE49-F238E27FC236}">
                      <a16:creationId xmlns:a16="http://schemas.microsoft.com/office/drawing/2014/main" id="{7F20C04B-6548-41CA-857A-46599D3907F4}"/>
                    </a:ext>
                  </a:extLst>
                </p:cNvPr>
                <p:cNvSpPr>
                  <a:spLocks/>
                </p:cNvSpPr>
                <p:nvPr/>
              </p:nvSpPr>
              <p:spPr bwMode="auto">
                <a:xfrm>
                  <a:off x="5239" y="2050"/>
                  <a:ext cx="6" cy="8"/>
                </a:xfrm>
                <a:custGeom>
                  <a:avLst/>
                  <a:gdLst>
                    <a:gd name="T0" fmla="*/ 4 w 6"/>
                    <a:gd name="T1" fmla="*/ 8 h 8"/>
                    <a:gd name="T2" fmla="*/ 6 w 6"/>
                    <a:gd name="T3" fmla="*/ 0 h 8"/>
                    <a:gd name="T4" fmla="*/ 0 w 6"/>
                    <a:gd name="T5" fmla="*/ 6 h 8"/>
                  </a:gdLst>
                  <a:ahLst/>
                  <a:cxnLst>
                    <a:cxn ang="0">
                      <a:pos x="T0" y="T1"/>
                    </a:cxn>
                    <a:cxn ang="0">
                      <a:pos x="T2" y="T3"/>
                    </a:cxn>
                    <a:cxn ang="0">
                      <a:pos x="T4" y="T5"/>
                    </a:cxn>
                  </a:cxnLst>
                  <a:rect l="0" t="0" r="r" b="b"/>
                  <a:pathLst>
                    <a:path w="6" h="8">
                      <a:moveTo>
                        <a:pt x="4" y="8"/>
                      </a:moveTo>
                      <a:lnTo>
                        <a:pt x="6"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9" name="Freeform 4684">
                  <a:extLst>
                    <a:ext uri="{FF2B5EF4-FFF2-40B4-BE49-F238E27FC236}">
                      <a16:creationId xmlns:a16="http://schemas.microsoft.com/office/drawing/2014/main" id="{4E3CF974-3509-44E4-B2DD-9148C488F187}"/>
                    </a:ext>
                  </a:extLst>
                </p:cNvPr>
                <p:cNvSpPr>
                  <a:spLocks/>
                </p:cNvSpPr>
                <p:nvPr/>
              </p:nvSpPr>
              <p:spPr bwMode="auto">
                <a:xfrm>
                  <a:off x="5242" y="2078"/>
                  <a:ext cx="3" cy="7"/>
                </a:xfrm>
                <a:custGeom>
                  <a:avLst/>
                  <a:gdLst>
                    <a:gd name="T0" fmla="*/ 3 w 3"/>
                    <a:gd name="T1" fmla="*/ 7 h 7"/>
                    <a:gd name="T2" fmla="*/ 3 w 3"/>
                    <a:gd name="T3" fmla="*/ 0 h 7"/>
                    <a:gd name="T4" fmla="*/ 0 w 3"/>
                    <a:gd name="T5" fmla="*/ 6 h 7"/>
                  </a:gdLst>
                  <a:ahLst/>
                  <a:cxnLst>
                    <a:cxn ang="0">
                      <a:pos x="T0" y="T1"/>
                    </a:cxn>
                    <a:cxn ang="0">
                      <a:pos x="T2" y="T3"/>
                    </a:cxn>
                    <a:cxn ang="0">
                      <a:pos x="T4" y="T5"/>
                    </a:cxn>
                  </a:cxnLst>
                  <a:rect l="0" t="0" r="r" b="b"/>
                  <a:pathLst>
                    <a:path w="3" h="7">
                      <a:moveTo>
                        <a:pt x="3" y="7"/>
                      </a:moveTo>
                      <a:lnTo>
                        <a:pt x="3" y="0"/>
                      </a:lnTo>
                      <a:lnTo>
                        <a:pt x="0"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0" name="Freeform 4685">
                  <a:extLst>
                    <a:ext uri="{FF2B5EF4-FFF2-40B4-BE49-F238E27FC236}">
                      <a16:creationId xmlns:a16="http://schemas.microsoft.com/office/drawing/2014/main" id="{9E262632-C623-4DDF-B09F-75A970814D84}"/>
                    </a:ext>
                  </a:extLst>
                </p:cNvPr>
                <p:cNvSpPr>
                  <a:spLocks/>
                </p:cNvSpPr>
                <p:nvPr/>
              </p:nvSpPr>
              <p:spPr bwMode="auto">
                <a:xfrm>
                  <a:off x="5245" y="2107"/>
                  <a:ext cx="2" cy="3"/>
                </a:xfrm>
                <a:custGeom>
                  <a:avLst/>
                  <a:gdLst>
                    <a:gd name="T0" fmla="*/ 2 w 2"/>
                    <a:gd name="T1" fmla="*/ 2 h 3"/>
                    <a:gd name="T2" fmla="*/ 0 w 2"/>
                    <a:gd name="T3" fmla="*/ 0 h 3"/>
                    <a:gd name="T4" fmla="*/ 0 w 2"/>
                    <a:gd name="T5" fmla="*/ 3 h 3"/>
                  </a:gdLst>
                  <a:ahLst/>
                  <a:cxnLst>
                    <a:cxn ang="0">
                      <a:pos x="T0" y="T1"/>
                    </a:cxn>
                    <a:cxn ang="0">
                      <a:pos x="T2" y="T3"/>
                    </a:cxn>
                    <a:cxn ang="0">
                      <a:pos x="T4" y="T5"/>
                    </a:cxn>
                  </a:cxnLst>
                  <a:rect l="0" t="0" r="r" b="b"/>
                  <a:pathLst>
                    <a:path w="2" h="3">
                      <a:moveTo>
                        <a:pt x="2" y="2"/>
                      </a:moveTo>
                      <a:lnTo>
                        <a:pt x="0"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1" name="Freeform 4686">
                  <a:extLst>
                    <a:ext uri="{FF2B5EF4-FFF2-40B4-BE49-F238E27FC236}">
                      <a16:creationId xmlns:a16="http://schemas.microsoft.com/office/drawing/2014/main" id="{4A6EAF07-12D0-466C-98C9-AC2B230A9D7C}"/>
                    </a:ext>
                  </a:extLst>
                </p:cNvPr>
                <p:cNvSpPr>
                  <a:spLocks/>
                </p:cNvSpPr>
                <p:nvPr/>
              </p:nvSpPr>
              <p:spPr bwMode="auto">
                <a:xfrm>
                  <a:off x="5244" y="2136"/>
                  <a:ext cx="1" cy="0"/>
                </a:xfrm>
                <a:custGeom>
                  <a:avLst/>
                  <a:gdLst>
                    <a:gd name="T0" fmla="*/ 1 w 1"/>
                    <a:gd name="T1" fmla="*/ 1 w 1"/>
                    <a:gd name="T2" fmla="*/ 0 w 1"/>
                  </a:gdLst>
                  <a:ahLst/>
                  <a:cxnLst>
                    <a:cxn ang="0">
                      <a:pos x="T0" y="0"/>
                    </a:cxn>
                    <a:cxn ang="0">
                      <a:pos x="T1" y="0"/>
                    </a:cxn>
                    <a:cxn ang="0">
                      <a:pos x="T2" y="0"/>
                    </a:cxn>
                  </a:cxnLst>
                  <a:rect l="0" t="0" r="r" b="b"/>
                  <a:pathLst>
                    <a:path w="1">
                      <a:moveTo>
                        <a:pt x="1"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2" name="Freeform 4687">
                  <a:extLst>
                    <a:ext uri="{FF2B5EF4-FFF2-40B4-BE49-F238E27FC236}">
                      <a16:creationId xmlns:a16="http://schemas.microsoft.com/office/drawing/2014/main" id="{A536347F-4FE4-4E85-8C32-A45CF69AFD2B}"/>
                    </a:ext>
                  </a:extLst>
                </p:cNvPr>
                <p:cNvSpPr>
                  <a:spLocks/>
                </p:cNvSpPr>
                <p:nvPr/>
              </p:nvSpPr>
              <p:spPr bwMode="auto">
                <a:xfrm>
                  <a:off x="5244" y="2162"/>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3" name="Freeform 4688">
                  <a:extLst>
                    <a:ext uri="{FF2B5EF4-FFF2-40B4-BE49-F238E27FC236}">
                      <a16:creationId xmlns:a16="http://schemas.microsoft.com/office/drawing/2014/main" id="{44664080-49F0-4540-9497-A915D2F364D6}"/>
                    </a:ext>
                  </a:extLst>
                </p:cNvPr>
                <p:cNvSpPr>
                  <a:spLocks/>
                </p:cNvSpPr>
                <p:nvPr/>
              </p:nvSpPr>
              <p:spPr bwMode="auto">
                <a:xfrm>
                  <a:off x="5244" y="2187"/>
                  <a:ext cx="3" cy="6"/>
                </a:xfrm>
                <a:custGeom>
                  <a:avLst/>
                  <a:gdLst>
                    <a:gd name="T0" fmla="*/ 0 w 3"/>
                    <a:gd name="T1" fmla="*/ 0 h 6"/>
                    <a:gd name="T2" fmla="*/ 1 w 3"/>
                    <a:gd name="T3" fmla="*/ 6 h 6"/>
                    <a:gd name="T4" fmla="*/ 3 w 3"/>
                    <a:gd name="T5" fmla="*/ 0 h 6"/>
                  </a:gdLst>
                  <a:ahLst/>
                  <a:cxnLst>
                    <a:cxn ang="0">
                      <a:pos x="T0" y="T1"/>
                    </a:cxn>
                    <a:cxn ang="0">
                      <a:pos x="T2" y="T3"/>
                    </a:cxn>
                    <a:cxn ang="0">
                      <a:pos x="T4" y="T5"/>
                    </a:cxn>
                  </a:cxnLst>
                  <a:rect l="0" t="0" r="r" b="b"/>
                  <a:pathLst>
                    <a:path w="3" h="6">
                      <a:moveTo>
                        <a:pt x="0" y="0"/>
                      </a:moveTo>
                      <a:lnTo>
                        <a:pt x="1"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4" name="Freeform 4689">
                  <a:extLst>
                    <a:ext uri="{FF2B5EF4-FFF2-40B4-BE49-F238E27FC236}">
                      <a16:creationId xmlns:a16="http://schemas.microsoft.com/office/drawing/2014/main" id="{82DDBB3D-2932-4C80-90ED-94ED6C9C737C}"/>
                    </a:ext>
                  </a:extLst>
                </p:cNvPr>
                <p:cNvSpPr>
                  <a:spLocks/>
                </p:cNvSpPr>
                <p:nvPr/>
              </p:nvSpPr>
              <p:spPr bwMode="auto">
                <a:xfrm>
                  <a:off x="5243" y="2219"/>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5" name="Freeform 4690">
                  <a:extLst>
                    <a:ext uri="{FF2B5EF4-FFF2-40B4-BE49-F238E27FC236}">
                      <a16:creationId xmlns:a16="http://schemas.microsoft.com/office/drawing/2014/main" id="{86C14C06-50A3-412F-9247-00293C93BC8C}"/>
                    </a:ext>
                  </a:extLst>
                </p:cNvPr>
                <p:cNvSpPr>
                  <a:spLocks/>
                </p:cNvSpPr>
                <p:nvPr/>
              </p:nvSpPr>
              <p:spPr bwMode="auto">
                <a:xfrm>
                  <a:off x="5242" y="2248"/>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6" name="Freeform 4691">
                  <a:extLst>
                    <a:ext uri="{FF2B5EF4-FFF2-40B4-BE49-F238E27FC236}">
                      <a16:creationId xmlns:a16="http://schemas.microsoft.com/office/drawing/2014/main" id="{22B13461-6766-462C-93F9-99F77E656138}"/>
                    </a:ext>
                  </a:extLst>
                </p:cNvPr>
                <p:cNvSpPr>
                  <a:spLocks/>
                </p:cNvSpPr>
                <p:nvPr/>
              </p:nvSpPr>
              <p:spPr bwMode="auto">
                <a:xfrm>
                  <a:off x="5238" y="2276"/>
                  <a:ext cx="7" cy="3"/>
                </a:xfrm>
                <a:custGeom>
                  <a:avLst/>
                  <a:gdLst>
                    <a:gd name="T0" fmla="*/ 0 w 7"/>
                    <a:gd name="T1" fmla="*/ 3 h 3"/>
                    <a:gd name="T2" fmla="*/ 7 w 7"/>
                    <a:gd name="T3" fmla="*/ 3 h 3"/>
                    <a:gd name="T4" fmla="*/ 1 w 7"/>
                    <a:gd name="T5" fmla="*/ 0 h 3"/>
                  </a:gdLst>
                  <a:ahLst/>
                  <a:cxnLst>
                    <a:cxn ang="0">
                      <a:pos x="T0" y="T1"/>
                    </a:cxn>
                    <a:cxn ang="0">
                      <a:pos x="T2" y="T3"/>
                    </a:cxn>
                    <a:cxn ang="0">
                      <a:pos x="T4" y="T5"/>
                    </a:cxn>
                  </a:cxnLst>
                  <a:rect l="0" t="0" r="r" b="b"/>
                  <a:pathLst>
                    <a:path w="7" h="3">
                      <a:moveTo>
                        <a:pt x="0" y="3"/>
                      </a:moveTo>
                      <a:lnTo>
                        <a:pt x="7"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7" name="Freeform 4692">
                  <a:extLst>
                    <a:ext uri="{FF2B5EF4-FFF2-40B4-BE49-F238E27FC236}">
                      <a16:creationId xmlns:a16="http://schemas.microsoft.com/office/drawing/2014/main" id="{6964E074-2AB6-446C-A915-F72076B4C005}"/>
                    </a:ext>
                  </a:extLst>
                </p:cNvPr>
                <p:cNvSpPr>
                  <a:spLocks/>
                </p:cNvSpPr>
                <p:nvPr/>
              </p:nvSpPr>
              <p:spPr bwMode="auto">
                <a:xfrm>
                  <a:off x="5236" y="2301"/>
                  <a:ext cx="9" cy="7"/>
                </a:xfrm>
                <a:custGeom>
                  <a:avLst/>
                  <a:gdLst>
                    <a:gd name="T0" fmla="*/ 0 w 9"/>
                    <a:gd name="T1" fmla="*/ 4 h 7"/>
                    <a:gd name="T2" fmla="*/ 9 w 9"/>
                    <a:gd name="T3" fmla="*/ 7 h 7"/>
                    <a:gd name="T4" fmla="*/ 2 w 9"/>
                    <a:gd name="T5" fmla="*/ 0 h 7"/>
                  </a:gdLst>
                  <a:ahLst/>
                  <a:cxnLst>
                    <a:cxn ang="0">
                      <a:pos x="T0" y="T1"/>
                    </a:cxn>
                    <a:cxn ang="0">
                      <a:pos x="T2" y="T3"/>
                    </a:cxn>
                    <a:cxn ang="0">
                      <a:pos x="T4" y="T5"/>
                    </a:cxn>
                  </a:cxnLst>
                  <a:rect l="0" t="0" r="r" b="b"/>
                  <a:pathLst>
                    <a:path w="9" h="7">
                      <a:moveTo>
                        <a:pt x="0" y="4"/>
                      </a:moveTo>
                      <a:lnTo>
                        <a:pt x="9"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8" name="Freeform 4693">
                  <a:extLst>
                    <a:ext uri="{FF2B5EF4-FFF2-40B4-BE49-F238E27FC236}">
                      <a16:creationId xmlns:a16="http://schemas.microsoft.com/office/drawing/2014/main" id="{E04F5616-C724-4EB7-ACBC-DB089FEBA1DA}"/>
                    </a:ext>
                  </a:extLst>
                </p:cNvPr>
                <p:cNvSpPr>
                  <a:spLocks/>
                </p:cNvSpPr>
                <p:nvPr/>
              </p:nvSpPr>
              <p:spPr bwMode="auto">
                <a:xfrm>
                  <a:off x="5232" y="2325"/>
                  <a:ext cx="13" cy="12"/>
                </a:xfrm>
                <a:custGeom>
                  <a:avLst/>
                  <a:gdLst>
                    <a:gd name="T0" fmla="*/ 0 w 13"/>
                    <a:gd name="T1" fmla="*/ 5 h 12"/>
                    <a:gd name="T2" fmla="*/ 13 w 13"/>
                    <a:gd name="T3" fmla="*/ 12 h 12"/>
                    <a:gd name="T4" fmla="*/ 5 w 13"/>
                    <a:gd name="T5" fmla="*/ 0 h 12"/>
                  </a:gdLst>
                  <a:ahLst/>
                  <a:cxnLst>
                    <a:cxn ang="0">
                      <a:pos x="T0" y="T1"/>
                    </a:cxn>
                    <a:cxn ang="0">
                      <a:pos x="T2" y="T3"/>
                    </a:cxn>
                    <a:cxn ang="0">
                      <a:pos x="T4" y="T5"/>
                    </a:cxn>
                  </a:cxnLst>
                  <a:rect l="0" t="0" r="r" b="b"/>
                  <a:pathLst>
                    <a:path w="13" h="12">
                      <a:moveTo>
                        <a:pt x="0" y="5"/>
                      </a:moveTo>
                      <a:lnTo>
                        <a:pt x="13"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9" name="Freeform 4694">
                  <a:extLst>
                    <a:ext uri="{FF2B5EF4-FFF2-40B4-BE49-F238E27FC236}">
                      <a16:creationId xmlns:a16="http://schemas.microsoft.com/office/drawing/2014/main" id="{C3E4684B-166F-40FC-B837-7781EF63EA1E}"/>
                    </a:ext>
                  </a:extLst>
                </p:cNvPr>
                <p:cNvSpPr>
                  <a:spLocks/>
                </p:cNvSpPr>
                <p:nvPr/>
              </p:nvSpPr>
              <p:spPr bwMode="auto">
                <a:xfrm>
                  <a:off x="5232" y="2354"/>
                  <a:ext cx="13" cy="11"/>
                </a:xfrm>
                <a:custGeom>
                  <a:avLst/>
                  <a:gdLst>
                    <a:gd name="T0" fmla="*/ 0 w 13"/>
                    <a:gd name="T1" fmla="*/ 5 h 11"/>
                    <a:gd name="T2" fmla="*/ 13 w 13"/>
                    <a:gd name="T3" fmla="*/ 11 h 11"/>
                    <a:gd name="T4" fmla="*/ 4 w 13"/>
                    <a:gd name="T5" fmla="*/ 0 h 11"/>
                  </a:gdLst>
                  <a:ahLst/>
                  <a:cxnLst>
                    <a:cxn ang="0">
                      <a:pos x="T0" y="T1"/>
                    </a:cxn>
                    <a:cxn ang="0">
                      <a:pos x="T2" y="T3"/>
                    </a:cxn>
                    <a:cxn ang="0">
                      <a:pos x="T4" y="T5"/>
                    </a:cxn>
                  </a:cxnLst>
                  <a:rect l="0" t="0" r="r" b="b"/>
                  <a:pathLst>
                    <a:path w="13" h="11">
                      <a:moveTo>
                        <a:pt x="0" y="5"/>
                      </a:moveTo>
                      <a:lnTo>
                        <a:pt x="13"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0" name="Freeform 4695">
                  <a:extLst>
                    <a:ext uri="{FF2B5EF4-FFF2-40B4-BE49-F238E27FC236}">
                      <a16:creationId xmlns:a16="http://schemas.microsoft.com/office/drawing/2014/main" id="{DA83E887-3346-47F4-9BA6-8707CA4D4402}"/>
                    </a:ext>
                  </a:extLst>
                </p:cNvPr>
                <p:cNvSpPr>
                  <a:spLocks/>
                </p:cNvSpPr>
                <p:nvPr/>
              </p:nvSpPr>
              <p:spPr bwMode="auto">
                <a:xfrm>
                  <a:off x="5231" y="2381"/>
                  <a:ext cx="14" cy="13"/>
                </a:xfrm>
                <a:custGeom>
                  <a:avLst/>
                  <a:gdLst>
                    <a:gd name="T0" fmla="*/ 0 w 14"/>
                    <a:gd name="T1" fmla="*/ 5 h 13"/>
                    <a:gd name="T2" fmla="*/ 14 w 14"/>
                    <a:gd name="T3" fmla="*/ 13 h 13"/>
                    <a:gd name="T4" fmla="*/ 5 w 14"/>
                    <a:gd name="T5" fmla="*/ 0 h 13"/>
                  </a:gdLst>
                  <a:ahLst/>
                  <a:cxnLst>
                    <a:cxn ang="0">
                      <a:pos x="T0" y="T1"/>
                    </a:cxn>
                    <a:cxn ang="0">
                      <a:pos x="T2" y="T3"/>
                    </a:cxn>
                    <a:cxn ang="0">
                      <a:pos x="T4" y="T5"/>
                    </a:cxn>
                  </a:cxnLst>
                  <a:rect l="0" t="0" r="r" b="b"/>
                  <a:pathLst>
                    <a:path w="14" h="13">
                      <a:moveTo>
                        <a:pt x="0" y="5"/>
                      </a:moveTo>
                      <a:lnTo>
                        <a:pt x="14"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1" name="Freeform 4696">
                  <a:extLst>
                    <a:ext uri="{FF2B5EF4-FFF2-40B4-BE49-F238E27FC236}">
                      <a16:creationId xmlns:a16="http://schemas.microsoft.com/office/drawing/2014/main" id="{87EC0FEE-C68D-4EBB-909B-581EFF7828CD}"/>
                    </a:ext>
                  </a:extLst>
                </p:cNvPr>
                <p:cNvSpPr>
                  <a:spLocks/>
                </p:cNvSpPr>
                <p:nvPr/>
              </p:nvSpPr>
              <p:spPr bwMode="auto">
                <a:xfrm>
                  <a:off x="5232" y="2412"/>
                  <a:ext cx="13" cy="11"/>
                </a:xfrm>
                <a:custGeom>
                  <a:avLst/>
                  <a:gdLst>
                    <a:gd name="T0" fmla="*/ 0 w 13"/>
                    <a:gd name="T1" fmla="*/ 5 h 11"/>
                    <a:gd name="T2" fmla="*/ 13 w 13"/>
                    <a:gd name="T3" fmla="*/ 11 h 11"/>
                    <a:gd name="T4" fmla="*/ 4 w 13"/>
                    <a:gd name="T5" fmla="*/ 0 h 11"/>
                  </a:gdLst>
                  <a:ahLst/>
                  <a:cxnLst>
                    <a:cxn ang="0">
                      <a:pos x="T0" y="T1"/>
                    </a:cxn>
                    <a:cxn ang="0">
                      <a:pos x="T2" y="T3"/>
                    </a:cxn>
                    <a:cxn ang="0">
                      <a:pos x="T4" y="T5"/>
                    </a:cxn>
                  </a:cxnLst>
                  <a:rect l="0" t="0" r="r" b="b"/>
                  <a:pathLst>
                    <a:path w="13" h="11">
                      <a:moveTo>
                        <a:pt x="0" y="5"/>
                      </a:moveTo>
                      <a:lnTo>
                        <a:pt x="13"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2" name="Freeform 4697">
                  <a:extLst>
                    <a:ext uri="{FF2B5EF4-FFF2-40B4-BE49-F238E27FC236}">
                      <a16:creationId xmlns:a16="http://schemas.microsoft.com/office/drawing/2014/main" id="{DDAE682E-9E33-42DC-9092-860E7F8E8DFC}"/>
                    </a:ext>
                  </a:extLst>
                </p:cNvPr>
                <p:cNvSpPr>
                  <a:spLocks/>
                </p:cNvSpPr>
                <p:nvPr/>
              </p:nvSpPr>
              <p:spPr bwMode="auto">
                <a:xfrm>
                  <a:off x="5234" y="2444"/>
                  <a:ext cx="11" cy="8"/>
                </a:xfrm>
                <a:custGeom>
                  <a:avLst/>
                  <a:gdLst>
                    <a:gd name="T0" fmla="*/ 0 w 11"/>
                    <a:gd name="T1" fmla="*/ 5 h 8"/>
                    <a:gd name="T2" fmla="*/ 11 w 11"/>
                    <a:gd name="T3" fmla="*/ 8 h 8"/>
                    <a:gd name="T4" fmla="*/ 2 w 11"/>
                    <a:gd name="T5" fmla="*/ 0 h 8"/>
                  </a:gdLst>
                  <a:ahLst/>
                  <a:cxnLst>
                    <a:cxn ang="0">
                      <a:pos x="T0" y="T1"/>
                    </a:cxn>
                    <a:cxn ang="0">
                      <a:pos x="T2" y="T3"/>
                    </a:cxn>
                    <a:cxn ang="0">
                      <a:pos x="T4" y="T5"/>
                    </a:cxn>
                  </a:cxnLst>
                  <a:rect l="0" t="0" r="r" b="b"/>
                  <a:pathLst>
                    <a:path w="11" h="8">
                      <a:moveTo>
                        <a:pt x="0" y="5"/>
                      </a:moveTo>
                      <a:lnTo>
                        <a:pt x="11" y="8"/>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3" name="Freeform 4698">
                  <a:extLst>
                    <a:ext uri="{FF2B5EF4-FFF2-40B4-BE49-F238E27FC236}">
                      <a16:creationId xmlns:a16="http://schemas.microsoft.com/office/drawing/2014/main" id="{5808C565-45B3-446B-A363-3A7D0851937A}"/>
                    </a:ext>
                  </a:extLst>
                </p:cNvPr>
                <p:cNvSpPr>
                  <a:spLocks/>
                </p:cNvSpPr>
                <p:nvPr/>
              </p:nvSpPr>
              <p:spPr bwMode="auto">
                <a:xfrm>
                  <a:off x="5237" y="2476"/>
                  <a:ext cx="8" cy="4"/>
                </a:xfrm>
                <a:custGeom>
                  <a:avLst/>
                  <a:gdLst>
                    <a:gd name="T0" fmla="*/ 0 w 8"/>
                    <a:gd name="T1" fmla="*/ 3 h 4"/>
                    <a:gd name="T2" fmla="*/ 8 w 8"/>
                    <a:gd name="T3" fmla="*/ 4 h 4"/>
                    <a:gd name="T4" fmla="*/ 1 w 8"/>
                    <a:gd name="T5" fmla="*/ 0 h 4"/>
                  </a:gdLst>
                  <a:ahLst/>
                  <a:cxnLst>
                    <a:cxn ang="0">
                      <a:pos x="T0" y="T1"/>
                    </a:cxn>
                    <a:cxn ang="0">
                      <a:pos x="T2" y="T3"/>
                    </a:cxn>
                    <a:cxn ang="0">
                      <a:pos x="T4" y="T5"/>
                    </a:cxn>
                  </a:cxnLst>
                  <a:rect l="0" t="0" r="r" b="b"/>
                  <a:pathLst>
                    <a:path w="8" h="4">
                      <a:moveTo>
                        <a:pt x="0" y="3"/>
                      </a:moveTo>
                      <a:lnTo>
                        <a:pt x="8"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4" name="Freeform 4699">
                  <a:extLst>
                    <a:ext uri="{FF2B5EF4-FFF2-40B4-BE49-F238E27FC236}">
                      <a16:creationId xmlns:a16="http://schemas.microsoft.com/office/drawing/2014/main" id="{BE86D59A-0B58-4BFB-858F-E5B5056B8AB9}"/>
                    </a:ext>
                  </a:extLst>
                </p:cNvPr>
                <p:cNvSpPr>
                  <a:spLocks/>
                </p:cNvSpPr>
                <p:nvPr/>
              </p:nvSpPr>
              <p:spPr bwMode="auto">
                <a:xfrm>
                  <a:off x="5241" y="2508"/>
                  <a:ext cx="4" cy="2"/>
                </a:xfrm>
                <a:custGeom>
                  <a:avLst/>
                  <a:gdLst>
                    <a:gd name="T0" fmla="*/ 0 w 4"/>
                    <a:gd name="T1" fmla="*/ 2 h 2"/>
                    <a:gd name="T2" fmla="*/ 4 w 4"/>
                    <a:gd name="T3" fmla="*/ 1 h 2"/>
                    <a:gd name="T4" fmla="*/ 0 w 4"/>
                    <a:gd name="T5" fmla="*/ 0 h 2"/>
                  </a:gdLst>
                  <a:ahLst/>
                  <a:cxnLst>
                    <a:cxn ang="0">
                      <a:pos x="T0" y="T1"/>
                    </a:cxn>
                    <a:cxn ang="0">
                      <a:pos x="T2" y="T3"/>
                    </a:cxn>
                    <a:cxn ang="0">
                      <a:pos x="T4" y="T5"/>
                    </a:cxn>
                  </a:cxnLst>
                  <a:rect l="0" t="0" r="r" b="b"/>
                  <a:pathLst>
                    <a:path w="4" h="2">
                      <a:moveTo>
                        <a:pt x="0" y="2"/>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5" name="Freeform 4700">
                  <a:extLst>
                    <a:ext uri="{FF2B5EF4-FFF2-40B4-BE49-F238E27FC236}">
                      <a16:creationId xmlns:a16="http://schemas.microsoft.com/office/drawing/2014/main" id="{18A0AF9E-E1AD-4DCC-AF4C-493B1FC7494D}"/>
                    </a:ext>
                  </a:extLst>
                </p:cNvPr>
                <p:cNvSpPr>
                  <a:spLocks/>
                </p:cNvSpPr>
                <p:nvPr/>
              </p:nvSpPr>
              <p:spPr bwMode="auto">
                <a:xfrm>
                  <a:off x="5241" y="2537"/>
                  <a:ext cx="4" cy="1"/>
                </a:xfrm>
                <a:custGeom>
                  <a:avLst/>
                  <a:gdLst>
                    <a:gd name="T0" fmla="*/ 0 w 4"/>
                    <a:gd name="T1" fmla="*/ 1 h 1"/>
                    <a:gd name="T2" fmla="*/ 4 w 4"/>
                    <a:gd name="T3" fmla="*/ 1 h 1"/>
                    <a:gd name="T4" fmla="*/ 0 w 4"/>
                    <a:gd name="T5" fmla="*/ 0 h 1"/>
                  </a:gdLst>
                  <a:ahLst/>
                  <a:cxnLst>
                    <a:cxn ang="0">
                      <a:pos x="T0" y="T1"/>
                    </a:cxn>
                    <a:cxn ang="0">
                      <a:pos x="T2" y="T3"/>
                    </a:cxn>
                    <a:cxn ang="0">
                      <a:pos x="T4" y="T5"/>
                    </a:cxn>
                  </a:cxnLst>
                  <a:rect l="0" t="0" r="r" b="b"/>
                  <a:pathLst>
                    <a:path w="4" h="1">
                      <a:moveTo>
                        <a:pt x="0" y="1"/>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6" name="Freeform 4701">
                  <a:extLst>
                    <a:ext uri="{FF2B5EF4-FFF2-40B4-BE49-F238E27FC236}">
                      <a16:creationId xmlns:a16="http://schemas.microsoft.com/office/drawing/2014/main" id="{39952DC7-5B4C-458D-99DC-0D5B0BD6BDC6}"/>
                    </a:ext>
                  </a:extLst>
                </p:cNvPr>
                <p:cNvSpPr>
                  <a:spLocks/>
                </p:cNvSpPr>
                <p:nvPr/>
              </p:nvSpPr>
              <p:spPr bwMode="auto">
                <a:xfrm>
                  <a:off x="5243" y="2564"/>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7" name="Freeform 4702">
                  <a:extLst>
                    <a:ext uri="{FF2B5EF4-FFF2-40B4-BE49-F238E27FC236}">
                      <a16:creationId xmlns:a16="http://schemas.microsoft.com/office/drawing/2014/main" id="{1E7A3A01-9F88-4949-9112-CAAC7FD4BF3C}"/>
                    </a:ext>
                  </a:extLst>
                </p:cNvPr>
                <p:cNvSpPr>
                  <a:spLocks/>
                </p:cNvSpPr>
                <p:nvPr/>
              </p:nvSpPr>
              <p:spPr bwMode="auto">
                <a:xfrm>
                  <a:off x="5244" y="2593"/>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8" name="Freeform 4703">
                  <a:extLst>
                    <a:ext uri="{FF2B5EF4-FFF2-40B4-BE49-F238E27FC236}">
                      <a16:creationId xmlns:a16="http://schemas.microsoft.com/office/drawing/2014/main" id="{F8BB6E3F-A52B-4B78-9445-728F1F55F55F}"/>
                    </a:ext>
                  </a:extLst>
                </p:cNvPr>
                <p:cNvSpPr>
                  <a:spLocks/>
                </p:cNvSpPr>
                <p:nvPr/>
              </p:nvSpPr>
              <p:spPr bwMode="auto">
                <a:xfrm>
                  <a:off x="5273"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9" name="Freeform 4704">
                  <a:extLst>
                    <a:ext uri="{FF2B5EF4-FFF2-40B4-BE49-F238E27FC236}">
                      <a16:creationId xmlns:a16="http://schemas.microsoft.com/office/drawing/2014/main" id="{DC78AF5E-7050-4B0C-B6B8-59798B228FE7}"/>
                    </a:ext>
                  </a:extLst>
                </p:cNvPr>
                <p:cNvSpPr>
                  <a:spLocks/>
                </p:cNvSpPr>
                <p:nvPr/>
              </p:nvSpPr>
              <p:spPr bwMode="auto">
                <a:xfrm>
                  <a:off x="5273" y="1731"/>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0" name="Freeform 4705">
                  <a:extLst>
                    <a:ext uri="{FF2B5EF4-FFF2-40B4-BE49-F238E27FC236}">
                      <a16:creationId xmlns:a16="http://schemas.microsoft.com/office/drawing/2014/main" id="{C7FDA507-5093-4302-BC25-E131E41B486F}"/>
                    </a:ext>
                  </a:extLst>
                </p:cNvPr>
                <p:cNvSpPr>
                  <a:spLocks/>
                </p:cNvSpPr>
                <p:nvPr/>
              </p:nvSpPr>
              <p:spPr bwMode="auto">
                <a:xfrm>
                  <a:off x="5273" y="1762"/>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1" name="Freeform 4706">
                  <a:extLst>
                    <a:ext uri="{FF2B5EF4-FFF2-40B4-BE49-F238E27FC236}">
                      <a16:creationId xmlns:a16="http://schemas.microsoft.com/office/drawing/2014/main" id="{AD080234-6B56-45B4-96EA-39D6D09FB473}"/>
                    </a:ext>
                  </a:extLst>
                </p:cNvPr>
                <p:cNvSpPr>
                  <a:spLocks/>
                </p:cNvSpPr>
                <p:nvPr/>
              </p:nvSpPr>
              <p:spPr bwMode="auto">
                <a:xfrm>
                  <a:off x="5273" y="1791"/>
                  <a:ext cx="6" cy="6"/>
                </a:xfrm>
                <a:custGeom>
                  <a:avLst/>
                  <a:gdLst>
                    <a:gd name="T0" fmla="*/ 6 w 6"/>
                    <a:gd name="T1" fmla="*/ 4 h 6"/>
                    <a:gd name="T2" fmla="*/ 0 w 6"/>
                    <a:gd name="T3" fmla="*/ 0 h 6"/>
                    <a:gd name="T4" fmla="*/ 3 w 6"/>
                    <a:gd name="T5" fmla="*/ 6 h 6"/>
                  </a:gdLst>
                  <a:ahLst/>
                  <a:cxnLst>
                    <a:cxn ang="0">
                      <a:pos x="T0" y="T1"/>
                    </a:cxn>
                    <a:cxn ang="0">
                      <a:pos x="T2" y="T3"/>
                    </a:cxn>
                    <a:cxn ang="0">
                      <a:pos x="T4" y="T5"/>
                    </a:cxn>
                  </a:cxnLst>
                  <a:rect l="0" t="0" r="r" b="b"/>
                  <a:pathLst>
                    <a:path w="6" h="6">
                      <a:moveTo>
                        <a:pt x="6" y="4"/>
                      </a:moveTo>
                      <a:lnTo>
                        <a:pt x="0" y="0"/>
                      </a:lnTo>
                      <a:lnTo>
                        <a:pt x="3" y="6"/>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2" name="Freeform 4707">
                  <a:extLst>
                    <a:ext uri="{FF2B5EF4-FFF2-40B4-BE49-F238E27FC236}">
                      <a16:creationId xmlns:a16="http://schemas.microsoft.com/office/drawing/2014/main" id="{93D4DE01-FA6E-4A46-AFEF-D3F2AD11E2F6}"/>
                    </a:ext>
                  </a:extLst>
                </p:cNvPr>
                <p:cNvSpPr>
                  <a:spLocks/>
                </p:cNvSpPr>
                <p:nvPr/>
              </p:nvSpPr>
              <p:spPr bwMode="auto">
                <a:xfrm>
                  <a:off x="5273" y="1820"/>
                  <a:ext cx="3" cy="1"/>
                </a:xfrm>
                <a:custGeom>
                  <a:avLst/>
                  <a:gdLst>
                    <a:gd name="T0" fmla="*/ 3 w 3"/>
                    <a:gd name="T1" fmla="*/ 0 h 1"/>
                    <a:gd name="T2" fmla="*/ 0 w 3"/>
                    <a:gd name="T3" fmla="*/ 0 h 1"/>
                    <a:gd name="T4" fmla="*/ 3 w 3"/>
                    <a:gd name="T5" fmla="*/ 1 h 1"/>
                  </a:gdLst>
                  <a:ahLst/>
                  <a:cxnLst>
                    <a:cxn ang="0">
                      <a:pos x="T0" y="T1"/>
                    </a:cxn>
                    <a:cxn ang="0">
                      <a:pos x="T2" y="T3"/>
                    </a:cxn>
                    <a:cxn ang="0">
                      <a:pos x="T4" y="T5"/>
                    </a:cxn>
                  </a:cxnLst>
                  <a:rect l="0" t="0" r="r" b="b"/>
                  <a:pathLst>
                    <a:path w="3" h="1">
                      <a:moveTo>
                        <a:pt x="3" y="0"/>
                      </a:moveTo>
                      <a:lnTo>
                        <a:pt x="0" y="0"/>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3" name="Freeform 4708">
                  <a:extLst>
                    <a:ext uri="{FF2B5EF4-FFF2-40B4-BE49-F238E27FC236}">
                      <a16:creationId xmlns:a16="http://schemas.microsoft.com/office/drawing/2014/main" id="{FD75BD14-F33E-45F2-8A5D-350407137F61}"/>
                    </a:ext>
                  </a:extLst>
                </p:cNvPr>
                <p:cNvSpPr>
                  <a:spLocks/>
                </p:cNvSpPr>
                <p:nvPr/>
              </p:nvSpPr>
              <p:spPr bwMode="auto">
                <a:xfrm>
                  <a:off x="5273" y="1846"/>
                  <a:ext cx="3" cy="2"/>
                </a:xfrm>
                <a:custGeom>
                  <a:avLst/>
                  <a:gdLst>
                    <a:gd name="T0" fmla="*/ 3 w 3"/>
                    <a:gd name="T1" fmla="*/ 0 h 2"/>
                    <a:gd name="T2" fmla="*/ 0 w 3"/>
                    <a:gd name="T3" fmla="*/ 2 h 2"/>
                    <a:gd name="T4" fmla="*/ 3 w 3"/>
                    <a:gd name="T5" fmla="*/ 2 h 2"/>
                  </a:gdLst>
                  <a:ahLst/>
                  <a:cxnLst>
                    <a:cxn ang="0">
                      <a:pos x="T0" y="T1"/>
                    </a:cxn>
                    <a:cxn ang="0">
                      <a:pos x="T2" y="T3"/>
                    </a:cxn>
                    <a:cxn ang="0">
                      <a:pos x="T4" y="T5"/>
                    </a:cxn>
                  </a:cxnLst>
                  <a:rect l="0" t="0" r="r" b="b"/>
                  <a:pathLst>
                    <a:path w="3" h="2">
                      <a:moveTo>
                        <a:pt x="3" y="0"/>
                      </a:moveTo>
                      <a:lnTo>
                        <a:pt x="0" y="2"/>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4" name="Freeform 4709">
                  <a:extLst>
                    <a:ext uri="{FF2B5EF4-FFF2-40B4-BE49-F238E27FC236}">
                      <a16:creationId xmlns:a16="http://schemas.microsoft.com/office/drawing/2014/main" id="{0B4CE0D2-516A-40D3-B134-B336900FB6F3}"/>
                    </a:ext>
                  </a:extLst>
                </p:cNvPr>
                <p:cNvSpPr>
                  <a:spLocks/>
                </p:cNvSpPr>
                <p:nvPr/>
              </p:nvSpPr>
              <p:spPr bwMode="auto">
                <a:xfrm>
                  <a:off x="5273" y="1870"/>
                  <a:ext cx="7" cy="7"/>
                </a:xfrm>
                <a:custGeom>
                  <a:avLst/>
                  <a:gdLst>
                    <a:gd name="T0" fmla="*/ 4 w 7"/>
                    <a:gd name="T1" fmla="*/ 0 h 7"/>
                    <a:gd name="T2" fmla="*/ 0 w 7"/>
                    <a:gd name="T3" fmla="*/ 7 h 7"/>
                    <a:gd name="T4" fmla="*/ 7 w 7"/>
                    <a:gd name="T5" fmla="*/ 2 h 7"/>
                  </a:gdLst>
                  <a:ahLst/>
                  <a:cxnLst>
                    <a:cxn ang="0">
                      <a:pos x="T0" y="T1"/>
                    </a:cxn>
                    <a:cxn ang="0">
                      <a:pos x="T2" y="T3"/>
                    </a:cxn>
                    <a:cxn ang="0">
                      <a:pos x="T4" y="T5"/>
                    </a:cxn>
                  </a:cxnLst>
                  <a:rect l="0" t="0" r="r" b="b"/>
                  <a:pathLst>
                    <a:path w="7" h="7">
                      <a:moveTo>
                        <a:pt x="4" y="0"/>
                      </a:moveTo>
                      <a:lnTo>
                        <a:pt x="0" y="7"/>
                      </a:lnTo>
                      <a:lnTo>
                        <a:pt x="7"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5" name="Freeform 4710">
                  <a:extLst>
                    <a:ext uri="{FF2B5EF4-FFF2-40B4-BE49-F238E27FC236}">
                      <a16:creationId xmlns:a16="http://schemas.microsoft.com/office/drawing/2014/main" id="{A1BD678A-1DD0-42C5-ADC6-290B0172C5F0}"/>
                    </a:ext>
                  </a:extLst>
                </p:cNvPr>
                <p:cNvSpPr>
                  <a:spLocks/>
                </p:cNvSpPr>
                <p:nvPr/>
              </p:nvSpPr>
              <p:spPr bwMode="auto">
                <a:xfrm>
                  <a:off x="5273" y="1895"/>
                  <a:ext cx="10" cy="11"/>
                </a:xfrm>
                <a:custGeom>
                  <a:avLst/>
                  <a:gdLst>
                    <a:gd name="T0" fmla="*/ 6 w 10"/>
                    <a:gd name="T1" fmla="*/ 0 h 11"/>
                    <a:gd name="T2" fmla="*/ 0 w 10"/>
                    <a:gd name="T3" fmla="*/ 11 h 11"/>
                    <a:gd name="T4" fmla="*/ 10 w 10"/>
                    <a:gd name="T5" fmla="*/ 4 h 11"/>
                  </a:gdLst>
                  <a:ahLst/>
                  <a:cxnLst>
                    <a:cxn ang="0">
                      <a:pos x="T0" y="T1"/>
                    </a:cxn>
                    <a:cxn ang="0">
                      <a:pos x="T2" y="T3"/>
                    </a:cxn>
                    <a:cxn ang="0">
                      <a:pos x="T4" y="T5"/>
                    </a:cxn>
                  </a:cxnLst>
                  <a:rect l="0" t="0" r="r" b="b"/>
                  <a:pathLst>
                    <a:path w="10" h="11">
                      <a:moveTo>
                        <a:pt x="6" y="0"/>
                      </a:moveTo>
                      <a:lnTo>
                        <a:pt x="0" y="11"/>
                      </a:lnTo>
                      <a:lnTo>
                        <a:pt x="1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6" name="Freeform 4711">
                  <a:extLst>
                    <a:ext uri="{FF2B5EF4-FFF2-40B4-BE49-F238E27FC236}">
                      <a16:creationId xmlns:a16="http://schemas.microsoft.com/office/drawing/2014/main" id="{2712850C-8EBA-4CF8-BFCB-E3D464DAA5BA}"/>
                    </a:ext>
                  </a:extLst>
                </p:cNvPr>
                <p:cNvSpPr>
                  <a:spLocks/>
                </p:cNvSpPr>
                <p:nvPr/>
              </p:nvSpPr>
              <p:spPr bwMode="auto">
                <a:xfrm>
                  <a:off x="5273" y="1924"/>
                  <a:ext cx="11" cy="11"/>
                </a:xfrm>
                <a:custGeom>
                  <a:avLst/>
                  <a:gdLst>
                    <a:gd name="T0" fmla="*/ 7 w 11"/>
                    <a:gd name="T1" fmla="*/ 0 h 11"/>
                    <a:gd name="T2" fmla="*/ 0 w 11"/>
                    <a:gd name="T3" fmla="*/ 11 h 11"/>
                    <a:gd name="T4" fmla="*/ 11 w 11"/>
                    <a:gd name="T5" fmla="*/ 4 h 11"/>
                  </a:gdLst>
                  <a:ahLst/>
                  <a:cxnLst>
                    <a:cxn ang="0">
                      <a:pos x="T0" y="T1"/>
                    </a:cxn>
                    <a:cxn ang="0">
                      <a:pos x="T2" y="T3"/>
                    </a:cxn>
                    <a:cxn ang="0">
                      <a:pos x="T4" y="T5"/>
                    </a:cxn>
                  </a:cxnLst>
                  <a:rect l="0" t="0" r="r" b="b"/>
                  <a:pathLst>
                    <a:path w="11" h="11">
                      <a:moveTo>
                        <a:pt x="7" y="0"/>
                      </a:moveTo>
                      <a:lnTo>
                        <a:pt x="0" y="11"/>
                      </a:lnTo>
                      <a:lnTo>
                        <a:pt x="11"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7" name="Freeform 4712">
                  <a:extLst>
                    <a:ext uri="{FF2B5EF4-FFF2-40B4-BE49-F238E27FC236}">
                      <a16:creationId xmlns:a16="http://schemas.microsoft.com/office/drawing/2014/main" id="{30B77BFB-6F86-4666-AF9F-61D8BF6709FF}"/>
                    </a:ext>
                  </a:extLst>
                </p:cNvPr>
                <p:cNvSpPr>
                  <a:spLocks/>
                </p:cNvSpPr>
                <p:nvPr/>
              </p:nvSpPr>
              <p:spPr bwMode="auto">
                <a:xfrm>
                  <a:off x="5273" y="1958"/>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8" name="Freeform 4713">
                  <a:extLst>
                    <a:ext uri="{FF2B5EF4-FFF2-40B4-BE49-F238E27FC236}">
                      <a16:creationId xmlns:a16="http://schemas.microsoft.com/office/drawing/2014/main" id="{40724792-5285-4206-B87E-339389E48CFB}"/>
                    </a:ext>
                  </a:extLst>
                </p:cNvPr>
                <p:cNvSpPr>
                  <a:spLocks/>
                </p:cNvSpPr>
                <p:nvPr/>
              </p:nvSpPr>
              <p:spPr bwMode="auto">
                <a:xfrm>
                  <a:off x="5273" y="1986"/>
                  <a:ext cx="4" cy="6"/>
                </a:xfrm>
                <a:custGeom>
                  <a:avLst/>
                  <a:gdLst>
                    <a:gd name="T0" fmla="*/ 1 w 4"/>
                    <a:gd name="T1" fmla="*/ 0 h 6"/>
                    <a:gd name="T2" fmla="*/ 0 w 4"/>
                    <a:gd name="T3" fmla="*/ 6 h 6"/>
                    <a:gd name="T4" fmla="*/ 4 w 4"/>
                    <a:gd name="T5" fmla="*/ 1 h 6"/>
                  </a:gdLst>
                  <a:ahLst/>
                  <a:cxnLst>
                    <a:cxn ang="0">
                      <a:pos x="T0" y="T1"/>
                    </a:cxn>
                    <a:cxn ang="0">
                      <a:pos x="T2" y="T3"/>
                    </a:cxn>
                    <a:cxn ang="0">
                      <a:pos x="T4" y="T5"/>
                    </a:cxn>
                  </a:cxnLst>
                  <a:rect l="0" t="0" r="r" b="b"/>
                  <a:pathLst>
                    <a:path w="4" h="6">
                      <a:moveTo>
                        <a:pt x="1" y="0"/>
                      </a:moveTo>
                      <a:lnTo>
                        <a:pt x="0" y="6"/>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9" name="Freeform 4714">
                  <a:extLst>
                    <a:ext uri="{FF2B5EF4-FFF2-40B4-BE49-F238E27FC236}">
                      <a16:creationId xmlns:a16="http://schemas.microsoft.com/office/drawing/2014/main" id="{6A6A4D70-5C99-440A-8D03-0AB2E01DB118}"/>
                    </a:ext>
                  </a:extLst>
                </p:cNvPr>
                <p:cNvSpPr>
                  <a:spLocks/>
                </p:cNvSpPr>
                <p:nvPr/>
              </p:nvSpPr>
              <p:spPr bwMode="auto">
                <a:xfrm>
                  <a:off x="5273" y="2020"/>
                  <a:ext cx="1" cy="1"/>
                </a:xfrm>
                <a:custGeom>
                  <a:avLst/>
                  <a:gdLst>
                    <a:gd name="T0" fmla="*/ 1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1"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0" name="Freeform 4715">
                  <a:extLst>
                    <a:ext uri="{FF2B5EF4-FFF2-40B4-BE49-F238E27FC236}">
                      <a16:creationId xmlns:a16="http://schemas.microsoft.com/office/drawing/2014/main" id="{45BB57AC-5142-498E-971D-192F984A7E7C}"/>
                    </a:ext>
                  </a:extLst>
                </p:cNvPr>
                <p:cNvSpPr>
                  <a:spLocks/>
                </p:cNvSpPr>
                <p:nvPr/>
              </p:nvSpPr>
              <p:spPr bwMode="auto">
                <a:xfrm>
                  <a:off x="5273" y="2050"/>
                  <a:ext cx="3" cy="5"/>
                </a:xfrm>
                <a:custGeom>
                  <a:avLst/>
                  <a:gdLst>
                    <a:gd name="T0" fmla="*/ 3 w 3"/>
                    <a:gd name="T1" fmla="*/ 4 h 5"/>
                    <a:gd name="T2" fmla="*/ 0 w 3"/>
                    <a:gd name="T3" fmla="*/ 0 h 5"/>
                    <a:gd name="T4" fmla="*/ 0 w 3"/>
                    <a:gd name="T5" fmla="*/ 5 h 5"/>
                  </a:gdLst>
                  <a:ahLst/>
                  <a:cxnLst>
                    <a:cxn ang="0">
                      <a:pos x="T0" y="T1"/>
                    </a:cxn>
                    <a:cxn ang="0">
                      <a:pos x="T2" y="T3"/>
                    </a:cxn>
                    <a:cxn ang="0">
                      <a:pos x="T4" y="T5"/>
                    </a:cxn>
                  </a:cxnLst>
                  <a:rect l="0" t="0" r="r" b="b"/>
                  <a:pathLst>
                    <a:path w="3" h="5">
                      <a:moveTo>
                        <a:pt x="3" y="4"/>
                      </a:moveTo>
                      <a:lnTo>
                        <a:pt x="0"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1" name="Freeform 4716">
                  <a:extLst>
                    <a:ext uri="{FF2B5EF4-FFF2-40B4-BE49-F238E27FC236}">
                      <a16:creationId xmlns:a16="http://schemas.microsoft.com/office/drawing/2014/main" id="{C9416A91-44CE-47C9-90AC-BE5EA4A2608D}"/>
                    </a:ext>
                  </a:extLst>
                </p:cNvPr>
                <p:cNvSpPr>
                  <a:spLocks/>
                </p:cNvSpPr>
                <p:nvPr/>
              </p:nvSpPr>
              <p:spPr bwMode="auto">
                <a:xfrm>
                  <a:off x="5273" y="2078"/>
                  <a:ext cx="4" cy="7"/>
                </a:xfrm>
                <a:custGeom>
                  <a:avLst/>
                  <a:gdLst>
                    <a:gd name="T0" fmla="*/ 4 w 4"/>
                    <a:gd name="T1" fmla="*/ 6 h 7"/>
                    <a:gd name="T2" fmla="*/ 0 w 4"/>
                    <a:gd name="T3" fmla="*/ 0 h 7"/>
                    <a:gd name="T4" fmla="*/ 1 w 4"/>
                    <a:gd name="T5" fmla="*/ 7 h 7"/>
                  </a:gdLst>
                  <a:ahLst/>
                  <a:cxnLst>
                    <a:cxn ang="0">
                      <a:pos x="T0" y="T1"/>
                    </a:cxn>
                    <a:cxn ang="0">
                      <a:pos x="T2" y="T3"/>
                    </a:cxn>
                    <a:cxn ang="0">
                      <a:pos x="T4" y="T5"/>
                    </a:cxn>
                  </a:cxnLst>
                  <a:rect l="0" t="0" r="r" b="b"/>
                  <a:pathLst>
                    <a:path w="4" h="7">
                      <a:moveTo>
                        <a:pt x="4" y="6"/>
                      </a:moveTo>
                      <a:lnTo>
                        <a:pt x="0" y="0"/>
                      </a:lnTo>
                      <a:lnTo>
                        <a:pt x="1" y="7"/>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2" name="Freeform 4717">
                  <a:extLst>
                    <a:ext uri="{FF2B5EF4-FFF2-40B4-BE49-F238E27FC236}">
                      <a16:creationId xmlns:a16="http://schemas.microsoft.com/office/drawing/2014/main" id="{431E5D72-A45B-4216-B2BC-6965C6B3E3CD}"/>
                    </a:ext>
                  </a:extLst>
                </p:cNvPr>
                <p:cNvSpPr>
                  <a:spLocks/>
                </p:cNvSpPr>
                <p:nvPr/>
              </p:nvSpPr>
              <p:spPr bwMode="auto">
                <a:xfrm>
                  <a:off x="5273" y="2107"/>
                  <a:ext cx="6" cy="5"/>
                </a:xfrm>
                <a:custGeom>
                  <a:avLst/>
                  <a:gdLst>
                    <a:gd name="T0" fmla="*/ 6 w 6"/>
                    <a:gd name="T1" fmla="*/ 2 h 5"/>
                    <a:gd name="T2" fmla="*/ 0 w 6"/>
                    <a:gd name="T3" fmla="*/ 0 h 5"/>
                    <a:gd name="T4" fmla="*/ 4 w 6"/>
                    <a:gd name="T5" fmla="*/ 5 h 5"/>
                  </a:gdLst>
                  <a:ahLst/>
                  <a:cxnLst>
                    <a:cxn ang="0">
                      <a:pos x="T0" y="T1"/>
                    </a:cxn>
                    <a:cxn ang="0">
                      <a:pos x="T2" y="T3"/>
                    </a:cxn>
                    <a:cxn ang="0">
                      <a:pos x="T4" y="T5"/>
                    </a:cxn>
                  </a:cxnLst>
                  <a:rect l="0" t="0" r="r" b="b"/>
                  <a:pathLst>
                    <a:path w="6" h="5">
                      <a:moveTo>
                        <a:pt x="6" y="2"/>
                      </a:moveTo>
                      <a:lnTo>
                        <a:pt x="0" y="0"/>
                      </a:lnTo>
                      <a:lnTo>
                        <a:pt x="4"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3" name="Freeform 4718">
                  <a:extLst>
                    <a:ext uri="{FF2B5EF4-FFF2-40B4-BE49-F238E27FC236}">
                      <a16:creationId xmlns:a16="http://schemas.microsoft.com/office/drawing/2014/main" id="{D0365EDF-1A6D-48CC-B6DE-F134ADDBEEC9}"/>
                    </a:ext>
                  </a:extLst>
                </p:cNvPr>
                <p:cNvSpPr>
                  <a:spLocks/>
                </p:cNvSpPr>
                <p:nvPr/>
              </p:nvSpPr>
              <p:spPr bwMode="auto">
                <a:xfrm>
                  <a:off x="5273" y="2135"/>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4" name="Freeform 4719">
                  <a:extLst>
                    <a:ext uri="{FF2B5EF4-FFF2-40B4-BE49-F238E27FC236}">
                      <a16:creationId xmlns:a16="http://schemas.microsoft.com/office/drawing/2014/main" id="{85B5D967-2867-4F0C-970E-2FD275B64B49}"/>
                    </a:ext>
                  </a:extLst>
                </p:cNvPr>
                <p:cNvSpPr>
                  <a:spLocks/>
                </p:cNvSpPr>
                <p:nvPr/>
              </p:nvSpPr>
              <p:spPr bwMode="auto">
                <a:xfrm>
                  <a:off x="5273" y="2161"/>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5" name="Freeform 4720">
                  <a:extLst>
                    <a:ext uri="{FF2B5EF4-FFF2-40B4-BE49-F238E27FC236}">
                      <a16:creationId xmlns:a16="http://schemas.microsoft.com/office/drawing/2014/main" id="{9B256778-7645-42D5-992F-5C87A2E59720}"/>
                    </a:ext>
                  </a:extLst>
                </p:cNvPr>
                <p:cNvSpPr>
                  <a:spLocks/>
                </p:cNvSpPr>
                <p:nvPr/>
              </p:nvSpPr>
              <p:spPr bwMode="auto">
                <a:xfrm>
                  <a:off x="5273" y="2188"/>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6" name="Freeform 4721">
                  <a:extLst>
                    <a:ext uri="{FF2B5EF4-FFF2-40B4-BE49-F238E27FC236}">
                      <a16:creationId xmlns:a16="http://schemas.microsoft.com/office/drawing/2014/main" id="{AE176259-B239-4408-A872-DA54C0C76D34}"/>
                    </a:ext>
                  </a:extLst>
                </p:cNvPr>
                <p:cNvSpPr>
                  <a:spLocks/>
                </p:cNvSpPr>
                <p:nvPr/>
              </p:nvSpPr>
              <p:spPr bwMode="auto">
                <a:xfrm>
                  <a:off x="5273" y="2215"/>
                  <a:ext cx="4" cy="7"/>
                </a:xfrm>
                <a:custGeom>
                  <a:avLst/>
                  <a:gdLst>
                    <a:gd name="T0" fmla="*/ 1 w 4"/>
                    <a:gd name="T1" fmla="*/ 0 h 7"/>
                    <a:gd name="T2" fmla="*/ 0 w 4"/>
                    <a:gd name="T3" fmla="*/ 7 h 7"/>
                    <a:gd name="T4" fmla="*/ 4 w 4"/>
                    <a:gd name="T5" fmla="*/ 1 h 7"/>
                  </a:gdLst>
                  <a:ahLst/>
                  <a:cxnLst>
                    <a:cxn ang="0">
                      <a:pos x="T0" y="T1"/>
                    </a:cxn>
                    <a:cxn ang="0">
                      <a:pos x="T2" y="T3"/>
                    </a:cxn>
                    <a:cxn ang="0">
                      <a:pos x="T4" y="T5"/>
                    </a:cxn>
                  </a:cxnLst>
                  <a:rect l="0" t="0" r="r" b="b"/>
                  <a:pathLst>
                    <a:path w="4" h="7">
                      <a:moveTo>
                        <a:pt x="1" y="0"/>
                      </a:moveTo>
                      <a:lnTo>
                        <a:pt x="0" y="7"/>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7" name="Freeform 4722">
                  <a:extLst>
                    <a:ext uri="{FF2B5EF4-FFF2-40B4-BE49-F238E27FC236}">
                      <a16:creationId xmlns:a16="http://schemas.microsoft.com/office/drawing/2014/main" id="{0C25DD21-11B5-45F3-BA51-43D8953258AA}"/>
                    </a:ext>
                  </a:extLst>
                </p:cNvPr>
                <p:cNvSpPr>
                  <a:spLocks/>
                </p:cNvSpPr>
                <p:nvPr/>
              </p:nvSpPr>
              <p:spPr bwMode="auto">
                <a:xfrm>
                  <a:off x="5270" y="2248"/>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8" name="Freeform 4723">
                  <a:extLst>
                    <a:ext uri="{FF2B5EF4-FFF2-40B4-BE49-F238E27FC236}">
                      <a16:creationId xmlns:a16="http://schemas.microsoft.com/office/drawing/2014/main" id="{420AFE37-8124-4281-B451-9A083DF681F1}"/>
                    </a:ext>
                  </a:extLst>
                </p:cNvPr>
                <p:cNvSpPr>
                  <a:spLocks/>
                </p:cNvSpPr>
                <p:nvPr/>
              </p:nvSpPr>
              <p:spPr bwMode="auto">
                <a:xfrm>
                  <a:off x="5265" y="2275"/>
                  <a:ext cx="8" cy="4"/>
                </a:xfrm>
                <a:custGeom>
                  <a:avLst/>
                  <a:gdLst>
                    <a:gd name="T0" fmla="*/ 0 w 8"/>
                    <a:gd name="T1" fmla="*/ 4 h 4"/>
                    <a:gd name="T2" fmla="*/ 8 w 8"/>
                    <a:gd name="T3" fmla="*/ 4 h 4"/>
                    <a:gd name="T4" fmla="*/ 1 w 8"/>
                    <a:gd name="T5" fmla="*/ 0 h 4"/>
                  </a:gdLst>
                  <a:ahLst/>
                  <a:cxnLst>
                    <a:cxn ang="0">
                      <a:pos x="T0" y="T1"/>
                    </a:cxn>
                    <a:cxn ang="0">
                      <a:pos x="T2" y="T3"/>
                    </a:cxn>
                    <a:cxn ang="0">
                      <a:pos x="T4" y="T5"/>
                    </a:cxn>
                  </a:cxnLst>
                  <a:rect l="0" t="0" r="r" b="b"/>
                  <a:pathLst>
                    <a:path w="8" h="4">
                      <a:moveTo>
                        <a:pt x="0" y="4"/>
                      </a:moveTo>
                      <a:lnTo>
                        <a:pt x="8"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9" name="Freeform 4724">
                  <a:extLst>
                    <a:ext uri="{FF2B5EF4-FFF2-40B4-BE49-F238E27FC236}">
                      <a16:creationId xmlns:a16="http://schemas.microsoft.com/office/drawing/2014/main" id="{20B9EA6F-122C-49C3-B69D-ADF217AABCDF}"/>
                    </a:ext>
                  </a:extLst>
                </p:cNvPr>
                <p:cNvSpPr>
                  <a:spLocks/>
                </p:cNvSpPr>
                <p:nvPr/>
              </p:nvSpPr>
              <p:spPr bwMode="auto">
                <a:xfrm>
                  <a:off x="5271" y="2301"/>
                  <a:ext cx="3" cy="7"/>
                </a:xfrm>
                <a:custGeom>
                  <a:avLst/>
                  <a:gdLst>
                    <a:gd name="T0" fmla="*/ 0 w 3"/>
                    <a:gd name="T1" fmla="*/ 1 h 7"/>
                    <a:gd name="T2" fmla="*/ 2 w 3"/>
                    <a:gd name="T3" fmla="*/ 7 h 7"/>
                    <a:gd name="T4" fmla="*/ 3 w 3"/>
                    <a:gd name="T5" fmla="*/ 0 h 7"/>
                  </a:gdLst>
                  <a:ahLst/>
                  <a:cxnLst>
                    <a:cxn ang="0">
                      <a:pos x="T0" y="T1"/>
                    </a:cxn>
                    <a:cxn ang="0">
                      <a:pos x="T2" y="T3"/>
                    </a:cxn>
                    <a:cxn ang="0">
                      <a:pos x="T4" y="T5"/>
                    </a:cxn>
                  </a:cxnLst>
                  <a:rect l="0" t="0" r="r" b="b"/>
                  <a:pathLst>
                    <a:path w="3" h="7">
                      <a:moveTo>
                        <a:pt x="0" y="1"/>
                      </a:moveTo>
                      <a:lnTo>
                        <a:pt x="2"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0" name="Freeform 4725">
                  <a:extLst>
                    <a:ext uri="{FF2B5EF4-FFF2-40B4-BE49-F238E27FC236}">
                      <a16:creationId xmlns:a16="http://schemas.microsoft.com/office/drawing/2014/main" id="{CB4F1C01-942F-4374-9D82-69FFC7B46DD4}"/>
                    </a:ext>
                  </a:extLst>
                </p:cNvPr>
                <p:cNvSpPr>
                  <a:spLocks/>
                </p:cNvSpPr>
                <p:nvPr/>
              </p:nvSpPr>
              <p:spPr bwMode="auto">
                <a:xfrm>
                  <a:off x="5268" y="2325"/>
                  <a:ext cx="5" cy="12"/>
                </a:xfrm>
                <a:custGeom>
                  <a:avLst/>
                  <a:gdLst>
                    <a:gd name="T0" fmla="*/ 0 w 5"/>
                    <a:gd name="T1" fmla="*/ 1 h 12"/>
                    <a:gd name="T2" fmla="*/ 5 w 5"/>
                    <a:gd name="T3" fmla="*/ 12 h 12"/>
                    <a:gd name="T4" fmla="*/ 5 w 5"/>
                    <a:gd name="T5" fmla="*/ 0 h 12"/>
                  </a:gdLst>
                  <a:ahLst/>
                  <a:cxnLst>
                    <a:cxn ang="0">
                      <a:pos x="T0" y="T1"/>
                    </a:cxn>
                    <a:cxn ang="0">
                      <a:pos x="T2" y="T3"/>
                    </a:cxn>
                    <a:cxn ang="0">
                      <a:pos x="T4" y="T5"/>
                    </a:cxn>
                  </a:cxnLst>
                  <a:rect l="0" t="0" r="r" b="b"/>
                  <a:pathLst>
                    <a:path w="5" h="12">
                      <a:moveTo>
                        <a:pt x="0" y="1"/>
                      </a:moveTo>
                      <a:lnTo>
                        <a:pt x="5"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1" name="Freeform 4726">
                  <a:extLst>
                    <a:ext uri="{FF2B5EF4-FFF2-40B4-BE49-F238E27FC236}">
                      <a16:creationId xmlns:a16="http://schemas.microsoft.com/office/drawing/2014/main" id="{A9C55101-C1A2-4BCD-8620-32F603916966}"/>
                    </a:ext>
                  </a:extLst>
                </p:cNvPr>
                <p:cNvSpPr>
                  <a:spLocks/>
                </p:cNvSpPr>
                <p:nvPr/>
              </p:nvSpPr>
              <p:spPr bwMode="auto">
                <a:xfrm>
                  <a:off x="5262" y="2350"/>
                  <a:ext cx="11" cy="15"/>
                </a:xfrm>
                <a:custGeom>
                  <a:avLst/>
                  <a:gdLst>
                    <a:gd name="T0" fmla="*/ 0 w 11"/>
                    <a:gd name="T1" fmla="*/ 4 h 15"/>
                    <a:gd name="T2" fmla="*/ 11 w 11"/>
                    <a:gd name="T3" fmla="*/ 15 h 15"/>
                    <a:gd name="T4" fmla="*/ 7 w 11"/>
                    <a:gd name="T5" fmla="*/ 0 h 15"/>
                  </a:gdLst>
                  <a:ahLst/>
                  <a:cxnLst>
                    <a:cxn ang="0">
                      <a:pos x="T0" y="T1"/>
                    </a:cxn>
                    <a:cxn ang="0">
                      <a:pos x="T2" y="T3"/>
                    </a:cxn>
                    <a:cxn ang="0">
                      <a:pos x="T4" y="T5"/>
                    </a:cxn>
                  </a:cxnLst>
                  <a:rect l="0" t="0" r="r" b="b"/>
                  <a:pathLst>
                    <a:path w="11" h="15">
                      <a:moveTo>
                        <a:pt x="0" y="4"/>
                      </a:moveTo>
                      <a:lnTo>
                        <a:pt x="11" y="15"/>
                      </a:lnTo>
                      <a:lnTo>
                        <a:pt x="7"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2" name="Freeform 4727">
                  <a:extLst>
                    <a:ext uri="{FF2B5EF4-FFF2-40B4-BE49-F238E27FC236}">
                      <a16:creationId xmlns:a16="http://schemas.microsoft.com/office/drawing/2014/main" id="{4F1CFB7E-BA27-45CD-B4DE-4841603A66DC}"/>
                    </a:ext>
                  </a:extLst>
                </p:cNvPr>
                <p:cNvSpPr>
                  <a:spLocks/>
                </p:cNvSpPr>
                <p:nvPr/>
              </p:nvSpPr>
              <p:spPr bwMode="auto">
                <a:xfrm>
                  <a:off x="5259" y="2379"/>
                  <a:ext cx="14" cy="15"/>
                </a:xfrm>
                <a:custGeom>
                  <a:avLst/>
                  <a:gdLst>
                    <a:gd name="T0" fmla="*/ 0 w 14"/>
                    <a:gd name="T1" fmla="*/ 5 h 15"/>
                    <a:gd name="T2" fmla="*/ 14 w 14"/>
                    <a:gd name="T3" fmla="*/ 15 h 15"/>
                    <a:gd name="T4" fmla="*/ 6 w 14"/>
                    <a:gd name="T5" fmla="*/ 0 h 15"/>
                  </a:gdLst>
                  <a:ahLst/>
                  <a:cxnLst>
                    <a:cxn ang="0">
                      <a:pos x="T0" y="T1"/>
                    </a:cxn>
                    <a:cxn ang="0">
                      <a:pos x="T2" y="T3"/>
                    </a:cxn>
                    <a:cxn ang="0">
                      <a:pos x="T4" y="T5"/>
                    </a:cxn>
                  </a:cxnLst>
                  <a:rect l="0" t="0" r="r" b="b"/>
                  <a:pathLst>
                    <a:path w="14" h="15">
                      <a:moveTo>
                        <a:pt x="0" y="5"/>
                      </a:moveTo>
                      <a:lnTo>
                        <a:pt x="14" y="15"/>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3" name="Freeform 4728">
                  <a:extLst>
                    <a:ext uri="{FF2B5EF4-FFF2-40B4-BE49-F238E27FC236}">
                      <a16:creationId xmlns:a16="http://schemas.microsoft.com/office/drawing/2014/main" id="{79C453F7-4E4F-4325-B00F-DF813A025793}"/>
                    </a:ext>
                  </a:extLst>
                </p:cNvPr>
                <p:cNvSpPr>
                  <a:spLocks/>
                </p:cNvSpPr>
                <p:nvPr/>
              </p:nvSpPr>
              <p:spPr bwMode="auto">
                <a:xfrm>
                  <a:off x="5261" y="2410"/>
                  <a:ext cx="12" cy="13"/>
                </a:xfrm>
                <a:custGeom>
                  <a:avLst/>
                  <a:gdLst>
                    <a:gd name="T0" fmla="*/ 0 w 12"/>
                    <a:gd name="T1" fmla="*/ 5 h 13"/>
                    <a:gd name="T2" fmla="*/ 12 w 12"/>
                    <a:gd name="T3" fmla="*/ 13 h 13"/>
                    <a:gd name="T4" fmla="*/ 5 w 12"/>
                    <a:gd name="T5" fmla="*/ 0 h 13"/>
                  </a:gdLst>
                  <a:ahLst/>
                  <a:cxnLst>
                    <a:cxn ang="0">
                      <a:pos x="T0" y="T1"/>
                    </a:cxn>
                    <a:cxn ang="0">
                      <a:pos x="T2" y="T3"/>
                    </a:cxn>
                    <a:cxn ang="0">
                      <a:pos x="T4" y="T5"/>
                    </a:cxn>
                  </a:cxnLst>
                  <a:rect l="0" t="0" r="r" b="b"/>
                  <a:pathLst>
                    <a:path w="12" h="13">
                      <a:moveTo>
                        <a:pt x="0" y="5"/>
                      </a:moveTo>
                      <a:lnTo>
                        <a:pt x="12" y="13"/>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4" name="Freeform 4729">
                  <a:extLst>
                    <a:ext uri="{FF2B5EF4-FFF2-40B4-BE49-F238E27FC236}">
                      <a16:creationId xmlns:a16="http://schemas.microsoft.com/office/drawing/2014/main" id="{CD550621-81C1-447A-A6F8-E82BDB40789F}"/>
                    </a:ext>
                  </a:extLst>
                </p:cNvPr>
                <p:cNvSpPr>
                  <a:spLocks/>
                </p:cNvSpPr>
                <p:nvPr/>
              </p:nvSpPr>
              <p:spPr bwMode="auto">
                <a:xfrm>
                  <a:off x="5262" y="2444"/>
                  <a:ext cx="11" cy="8"/>
                </a:xfrm>
                <a:custGeom>
                  <a:avLst/>
                  <a:gdLst>
                    <a:gd name="T0" fmla="*/ 0 w 11"/>
                    <a:gd name="T1" fmla="*/ 5 h 8"/>
                    <a:gd name="T2" fmla="*/ 11 w 11"/>
                    <a:gd name="T3" fmla="*/ 8 h 8"/>
                    <a:gd name="T4" fmla="*/ 2 w 11"/>
                    <a:gd name="T5" fmla="*/ 0 h 8"/>
                  </a:gdLst>
                  <a:ahLst/>
                  <a:cxnLst>
                    <a:cxn ang="0">
                      <a:pos x="T0" y="T1"/>
                    </a:cxn>
                    <a:cxn ang="0">
                      <a:pos x="T2" y="T3"/>
                    </a:cxn>
                    <a:cxn ang="0">
                      <a:pos x="T4" y="T5"/>
                    </a:cxn>
                  </a:cxnLst>
                  <a:rect l="0" t="0" r="r" b="b"/>
                  <a:pathLst>
                    <a:path w="11" h="8">
                      <a:moveTo>
                        <a:pt x="0" y="5"/>
                      </a:moveTo>
                      <a:lnTo>
                        <a:pt x="11" y="8"/>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5" name="Freeform 4730">
                  <a:extLst>
                    <a:ext uri="{FF2B5EF4-FFF2-40B4-BE49-F238E27FC236}">
                      <a16:creationId xmlns:a16="http://schemas.microsoft.com/office/drawing/2014/main" id="{F2D5B1FC-837F-464D-BB80-B2045BC76EAF}"/>
                    </a:ext>
                  </a:extLst>
                </p:cNvPr>
                <p:cNvSpPr>
                  <a:spLocks/>
                </p:cNvSpPr>
                <p:nvPr/>
              </p:nvSpPr>
              <p:spPr bwMode="auto">
                <a:xfrm>
                  <a:off x="5265" y="2476"/>
                  <a:ext cx="8" cy="4"/>
                </a:xfrm>
                <a:custGeom>
                  <a:avLst/>
                  <a:gdLst>
                    <a:gd name="T0" fmla="*/ 0 w 8"/>
                    <a:gd name="T1" fmla="*/ 4 h 4"/>
                    <a:gd name="T2" fmla="*/ 8 w 8"/>
                    <a:gd name="T3" fmla="*/ 4 h 4"/>
                    <a:gd name="T4" fmla="*/ 1 w 8"/>
                    <a:gd name="T5" fmla="*/ 0 h 4"/>
                  </a:gdLst>
                  <a:ahLst/>
                  <a:cxnLst>
                    <a:cxn ang="0">
                      <a:pos x="T0" y="T1"/>
                    </a:cxn>
                    <a:cxn ang="0">
                      <a:pos x="T2" y="T3"/>
                    </a:cxn>
                    <a:cxn ang="0">
                      <a:pos x="T4" y="T5"/>
                    </a:cxn>
                  </a:cxnLst>
                  <a:rect l="0" t="0" r="r" b="b"/>
                  <a:pathLst>
                    <a:path w="8" h="4">
                      <a:moveTo>
                        <a:pt x="0" y="4"/>
                      </a:moveTo>
                      <a:lnTo>
                        <a:pt x="8"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6" name="Freeform 4731">
                  <a:extLst>
                    <a:ext uri="{FF2B5EF4-FFF2-40B4-BE49-F238E27FC236}">
                      <a16:creationId xmlns:a16="http://schemas.microsoft.com/office/drawing/2014/main" id="{1DE1BB74-FBA6-4B27-8F3E-B6831E681829}"/>
                    </a:ext>
                  </a:extLst>
                </p:cNvPr>
                <p:cNvSpPr>
                  <a:spLocks/>
                </p:cNvSpPr>
                <p:nvPr/>
              </p:nvSpPr>
              <p:spPr bwMode="auto">
                <a:xfrm>
                  <a:off x="5269" y="2507"/>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7" name="Freeform 4732">
                  <a:extLst>
                    <a:ext uri="{FF2B5EF4-FFF2-40B4-BE49-F238E27FC236}">
                      <a16:creationId xmlns:a16="http://schemas.microsoft.com/office/drawing/2014/main" id="{1486CFC6-5751-496D-A462-45F58D0F24F5}"/>
                    </a:ext>
                  </a:extLst>
                </p:cNvPr>
                <p:cNvSpPr>
                  <a:spLocks/>
                </p:cNvSpPr>
                <p:nvPr/>
              </p:nvSpPr>
              <p:spPr bwMode="auto">
                <a:xfrm>
                  <a:off x="5269" y="2536"/>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8" name="Freeform 4733">
                  <a:extLst>
                    <a:ext uri="{FF2B5EF4-FFF2-40B4-BE49-F238E27FC236}">
                      <a16:creationId xmlns:a16="http://schemas.microsoft.com/office/drawing/2014/main" id="{DAD756F9-B8CF-44EC-ADA1-AF892CBC0B94}"/>
                    </a:ext>
                  </a:extLst>
                </p:cNvPr>
                <p:cNvSpPr>
                  <a:spLocks/>
                </p:cNvSpPr>
                <p:nvPr/>
              </p:nvSpPr>
              <p:spPr bwMode="auto">
                <a:xfrm>
                  <a:off x="5270" y="2563"/>
                  <a:ext cx="3" cy="4"/>
                </a:xfrm>
                <a:custGeom>
                  <a:avLst/>
                  <a:gdLst>
                    <a:gd name="T0" fmla="*/ 0 w 3"/>
                    <a:gd name="T1" fmla="*/ 2 h 4"/>
                    <a:gd name="T2" fmla="*/ 3 w 3"/>
                    <a:gd name="T3" fmla="*/ 4 h 4"/>
                    <a:gd name="T4" fmla="*/ 1 w 3"/>
                    <a:gd name="T5" fmla="*/ 0 h 4"/>
                  </a:gdLst>
                  <a:ahLst/>
                  <a:cxnLst>
                    <a:cxn ang="0">
                      <a:pos x="T0" y="T1"/>
                    </a:cxn>
                    <a:cxn ang="0">
                      <a:pos x="T2" y="T3"/>
                    </a:cxn>
                    <a:cxn ang="0">
                      <a:pos x="T4" y="T5"/>
                    </a:cxn>
                  </a:cxnLst>
                  <a:rect l="0" t="0" r="r" b="b"/>
                  <a:pathLst>
                    <a:path w="3" h="4">
                      <a:moveTo>
                        <a:pt x="0" y="2"/>
                      </a:moveTo>
                      <a:lnTo>
                        <a:pt x="3"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9" name="Freeform 4734">
                  <a:extLst>
                    <a:ext uri="{FF2B5EF4-FFF2-40B4-BE49-F238E27FC236}">
                      <a16:creationId xmlns:a16="http://schemas.microsoft.com/office/drawing/2014/main" id="{4046A120-B028-43B8-B1B1-13115C467E47}"/>
                    </a:ext>
                  </a:extLst>
                </p:cNvPr>
                <p:cNvSpPr>
                  <a:spLocks/>
                </p:cNvSpPr>
                <p:nvPr/>
              </p:nvSpPr>
              <p:spPr bwMode="auto">
                <a:xfrm>
                  <a:off x="5270" y="2591"/>
                  <a:ext cx="3" cy="4"/>
                </a:xfrm>
                <a:custGeom>
                  <a:avLst/>
                  <a:gdLst>
                    <a:gd name="T0" fmla="*/ 0 w 3"/>
                    <a:gd name="T1" fmla="*/ 1 h 4"/>
                    <a:gd name="T2" fmla="*/ 3 w 3"/>
                    <a:gd name="T3" fmla="*/ 4 h 4"/>
                    <a:gd name="T4" fmla="*/ 2 w 3"/>
                    <a:gd name="T5" fmla="*/ 0 h 4"/>
                  </a:gdLst>
                  <a:ahLst/>
                  <a:cxnLst>
                    <a:cxn ang="0">
                      <a:pos x="T0" y="T1"/>
                    </a:cxn>
                    <a:cxn ang="0">
                      <a:pos x="T2" y="T3"/>
                    </a:cxn>
                    <a:cxn ang="0">
                      <a:pos x="T4" y="T5"/>
                    </a:cxn>
                  </a:cxnLst>
                  <a:rect l="0" t="0" r="r" b="b"/>
                  <a:pathLst>
                    <a:path w="3" h="4">
                      <a:moveTo>
                        <a:pt x="0" y="1"/>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0" name="Freeform 4735">
                  <a:extLst>
                    <a:ext uri="{FF2B5EF4-FFF2-40B4-BE49-F238E27FC236}">
                      <a16:creationId xmlns:a16="http://schemas.microsoft.com/office/drawing/2014/main" id="{EF230FF5-1588-47E1-B60D-D1A2AF20CC69}"/>
                    </a:ext>
                  </a:extLst>
                </p:cNvPr>
                <p:cNvSpPr>
                  <a:spLocks/>
                </p:cNvSpPr>
                <p:nvPr/>
              </p:nvSpPr>
              <p:spPr bwMode="auto">
                <a:xfrm>
                  <a:off x="5302"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1" name="Freeform 4736">
                  <a:extLst>
                    <a:ext uri="{FF2B5EF4-FFF2-40B4-BE49-F238E27FC236}">
                      <a16:creationId xmlns:a16="http://schemas.microsoft.com/office/drawing/2014/main" id="{C93EA976-54C1-4DBD-B66C-59758ABCCADB}"/>
                    </a:ext>
                  </a:extLst>
                </p:cNvPr>
                <p:cNvSpPr>
                  <a:spLocks/>
                </p:cNvSpPr>
                <p:nvPr/>
              </p:nvSpPr>
              <p:spPr bwMode="auto">
                <a:xfrm>
                  <a:off x="5302" y="1732"/>
                  <a:ext cx="3" cy="1"/>
                </a:xfrm>
                <a:custGeom>
                  <a:avLst/>
                  <a:gdLst>
                    <a:gd name="T0" fmla="*/ 3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3"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2" name="Freeform 4737">
                  <a:extLst>
                    <a:ext uri="{FF2B5EF4-FFF2-40B4-BE49-F238E27FC236}">
                      <a16:creationId xmlns:a16="http://schemas.microsoft.com/office/drawing/2014/main" id="{B6D15AD5-DCE4-422C-BF87-BD6AC2C6461B}"/>
                    </a:ext>
                  </a:extLst>
                </p:cNvPr>
                <p:cNvSpPr>
                  <a:spLocks/>
                </p:cNvSpPr>
                <p:nvPr/>
              </p:nvSpPr>
              <p:spPr bwMode="auto">
                <a:xfrm>
                  <a:off x="5302" y="1761"/>
                  <a:ext cx="3" cy="1"/>
                </a:xfrm>
                <a:custGeom>
                  <a:avLst/>
                  <a:gdLst>
                    <a:gd name="T0" fmla="*/ 3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3"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3" name="Freeform 4738">
                  <a:extLst>
                    <a:ext uri="{FF2B5EF4-FFF2-40B4-BE49-F238E27FC236}">
                      <a16:creationId xmlns:a16="http://schemas.microsoft.com/office/drawing/2014/main" id="{7FF84FA2-080F-4EFE-B660-9E0E0A74E3A0}"/>
                    </a:ext>
                  </a:extLst>
                </p:cNvPr>
                <p:cNvSpPr>
                  <a:spLocks/>
                </p:cNvSpPr>
                <p:nvPr/>
              </p:nvSpPr>
              <p:spPr bwMode="auto">
                <a:xfrm>
                  <a:off x="5302" y="1790"/>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4" name="Freeform 4739">
                  <a:extLst>
                    <a:ext uri="{FF2B5EF4-FFF2-40B4-BE49-F238E27FC236}">
                      <a16:creationId xmlns:a16="http://schemas.microsoft.com/office/drawing/2014/main" id="{0B5E2B6E-CC08-4277-8E7B-8AB167CEB628}"/>
                    </a:ext>
                  </a:extLst>
                </p:cNvPr>
                <p:cNvSpPr>
                  <a:spLocks/>
                </p:cNvSpPr>
                <p:nvPr/>
              </p:nvSpPr>
              <p:spPr bwMode="auto">
                <a:xfrm>
                  <a:off x="5302" y="1818"/>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5" name="Freeform 4740">
                  <a:extLst>
                    <a:ext uri="{FF2B5EF4-FFF2-40B4-BE49-F238E27FC236}">
                      <a16:creationId xmlns:a16="http://schemas.microsoft.com/office/drawing/2014/main" id="{B7C6129D-86FF-4F9F-A6E6-F8A429428077}"/>
                    </a:ext>
                  </a:extLst>
                </p:cNvPr>
                <p:cNvSpPr>
                  <a:spLocks/>
                </p:cNvSpPr>
                <p:nvPr/>
              </p:nvSpPr>
              <p:spPr bwMode="auto">
                <a:xfrm>
                  <a:off x="5302" y="1844"/>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6" name="Freeform 4741">
                  <a:extLst>
                    <a:ext uri="{FF2B5EF4-FFF2-40B4-BE49-F238E27FC236}">
                      <a16:creationId xmlns:a16="http://schemas.microsoft.com/office/drawing/2014/main" id="{39F92063-C6ED-4C65-B5BF-92BBE8431693}"/>
                    </a:ext>
                  </a:extLst>
                </p:cNvPr>
                <p:cNvSpPr>
                  <a:spLocks/>
                </p:cNvSpPr>
                <p:nvPr/>
              </p:nvSpPr>
              <p:spPr bwMode="auto">
                <a:xfrm>
                  <a:off x="5302" y="1869"/>
                  <a:ext cx="5" cy="8"/>
                </a:xfrm>
                <a:custGeom>
                  <a:avLst/>
                  <a:gdLst>
                    <a:gd name="T0" fmla="*/ 2 w 5"/>
                    <a:gd name="T1" fmla="*/ 0 h 8"/>
                    <a:gd name="T2" fmla="*/ 0 w 5"/>
                    <a:gd name="T3" fmla="*/ 8 h 8"/>
                    <a:gd name="T4" fmla="*/ 5 w 5"/>
                    <a:gd name="T5" fmla="*/ 2 h 8"/>
                  </a:gdLst>
                  <a:ahLst/>
                  <a:cxnLst>
                    <a:cxn ang="0">
                      <a:pos x="T0" y="T1"/>
                    </a:cxn>
                    <a:cxn ang="0">
                      <a:pos x="T2" y="T3"/>
                    </a:cxn>
                    <a:cxn ang="0">
                      <a:pos x="T4" y="T5"/>
                    </a:cxn>
                  </a:cxnLst>
                  <a:rect l="0" t="0" r="r" b="b"/>
                  <a:pathLst>
                    <a:path w="5" h="8">
                      <a:moveTo>
                        <a:pt x="2" y="0"/>
                      </a:moveTo>
                      <a:lnTo>
                        <a:pt x="0" y="8"/>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7" name="Freeform 4742">
                  <a:extLst>
                    <a:ext uri="{FF2B5EF4-FFF2-40B4-BE49-F238E27FC236}">
                      <a16:creationId xmlns:a16="http://schemas.microsoft.com/office/drawing/2014/main" id="{4E4FF430-4723-4B41-A8B7-4CC0938DEE2A}"/>
                    </a:ext>
                  </a:extLst>
                </p:cNvPr>
                <p:cNvSpPr>
                  <a:spLocks/>
                </p:cNvSpPr>
                <p:nvPr/>
              </p:nvSpPr>
              <p:spPr bwMode="auto">
                <a:xfrm>
                  <a:off x="5302" y="1893"/>
                  <a:ext cx="10" cy="13"/>
                </a:xfrm>
                <a:custGeom>
                  <a:avLst/>
                  <a:gdLst>
                    <a:gd name="T0" fmla="*/ 4 w 10"/>
                    <a:gd name="T1" fmla="*/ 0 h 13"/>
                    <a:gd name="T2" fmla="*/ 0 w 10"/>
                    <a:gd name="T3" fmla="*/ 13 h 13"/>
                    <a:gd name="T4" fmla="*/ 10 w 10"/>
                    <a:gd name="T5" fmla="*/ 3 h 13"/>
                  </a:gdLst>
                  <a:ahLst/>
                  <a:cxnLst>
                    <a:cxn ang="0">
                      <a:pos x="T0" y="T1"/>
                    </a:cxn>
                    <a:cxn ang="0">
                      <a:pos x="T2" y="T3"/>
                    </a:cxn>
                    <a:cxn ang="0">
                      <a:pos x="T4" y="T5"/>
                    </a:cxn>
                  </a:cxnLst>
                  <a:rect l="0" t="0" r="r" b="b"/>
                  <a:pathLst>
                    <a:path w="10" h="13">
                      <a:moveTo>
                        <a:pt x="4" y="0"/>
                      </a:moveTo>
                      <a:lnTo>
                        <a:pt x="0" y="13"/>
                      </a:lnTo>
                      <a:lnTo>
                        <a:pt x="1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8" name="Freeform 4743">
                  <a:extLst>
                    <a:ext uri="{FF2B5EF4-FFF2-40B4-BE49-F238E27FC236}">
                      <a16:creationId xmlns:a16="http://schemas.microsoft.com/office/drawing/2014/main" id="{A8E10279-734E-46DC-892B-A08458FAB293}"/>
                    </a:ext>
                  </a:extLst>
                </p:cNvPr>
                <p:cNvSpPr>
                  <a:spLocks/>
                </p:cNvSpPr>
                <p:nvPr/>
              </p:nvSpPr>
              <p:spPr bwMode="auto">
                <a:xfrm>
                  <a:off x="5302" y="1922"/>
                  <a:ext cx="12" cy="13"/>
                </a:xfrm>
                <a:custGeom>
                  <a:avLst/>
                  <a:gdLst>
                    <a:gd name="T0" fmla="*/ 7 w 12"/>
                    <a:gd name="T1" fmla="*/ 0 h 13"/>
                    <a:gd name="T2" fmla="*/ 0 w 12"/>
                    <a:gd name="T3" fmla="*/ 13 h 13"/>
                    <a:gd name="T4" fmla="*/ 12 w 12"/>
                    <a:gd name="T5" fmla="*/ 5 h 13"/>
                  </a:gdLst>
                  <a:ahLst/>
                  <a:cxnLst>
                    <a:cxn ang="0">
                      <a:pos x="T0" y="T1"/>
                    </a:cxn>
                    <a:cxn ang="0">
                      <a:pos x="T2" y="T3"/>
                    </a:cxn>
                    <a:cxn ang="0">
                      <a:pos x="T4" y="T5"/>
                    </a:cxn>
                  </a:cxnLst>
                  <a:rect l="0" t="0" r="r" b="b"/>
                  <a:pathLst>
                    <a:path w="12" h="13">
                      <a:moveTo>
                        <a:pt x="7" y="0"/>
                      </a:moveTo>
                      <a:lnTo>
                        <a:pt x="0" y="13"/>
                      </a:lnTo>
                      <a:lnTo>
                        <a:pt x="1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9" name="Freeform 4744">
                  <a:extLst>
                    <a:ext uri="{FF2B5EF4-FFF2-40B4-BE49-F238E27FC236}">
                      <a16:creationId xmlns:a16="http://schemas.microsoft.com/office/drawing/2014/main" id="{E2AF16F6-C504-483C-9B8A-5452AA8C1463}"/>
                    </a:ext>
                  </a:extLst>
                </p:cNvPr>
                <p:cNvSpPr>
                  <a:spLocks/>
                </p:cNvSpPr>
                <p:nvPr/>
              </p:nvSpPr>
              <p:spPr bwMode="auto">
                <a:xfrm>
                  <a:off x="5302" y="1955"/>
                  <a:ext cx="5" cy="8"/>
                </a:xfrm>
                <a:custGeom>
                  <a:avLst/>
                  <a:gdLst>
                    <a:gd name="T0" fmla="*/ 1 w 5"/>
                    <a:gd name="T1" fmla="*/ 0 h 8"/>
                    <a:gd name="T2" fmla="*/ 0 w 5"/>
                    <a:gd name="T3" fmla="*/ 8 h 8"/>
                    <a:gd name="T4" fmla="*/ 5 w 5"/>
                    <a:gd name="T5" fmla="*/ 2 h 8"/>
                  </a:gdLst>
                  <a:ahLst/>
                  <a:cxnLst>
                    <a:cxn ang="0">
                      <a:pos x="T0" y="T1"/>
                    </a:cxn>
                    <a:cxn ang="0">
                      <a:pos x="T2" y="T3"/>
                    </a:cxn>
                    <a:cxn ang="0">
                      <a:pos x="T4" y="T5"/>
                    </a:cxn>
                  </a:cxnLst>
                  <a:rect l="0" t="0" r="r" b="b"/>
                  <a:pathLst>
                    <a:path w="5" h="8">
                      <a:moveTo>
                        <a:pt x="1" y="0"/>
                      </a:moveTo>
                      <a:lnTo>
                        <a:pt x="0" y="8"/>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0" name="Freeform 4745">
                  <a:extLst>
                    <a:ext uri="{FF2B5EF4-FFF2-40B4-BE49-F238E27FC236}">
                      <a16:creationId xmlns:a16="http://schemas.microsoft.com/office/drawing/2014/main" id="{8DC40EEF-DC08-42A2-AF63-B661C041A12D}"/>
                    </a:ext>
                  </a:extLst>
                </p:cNvPr>
                <p:cNvSpPr>
                  <a:spLocks/>
                </p:cNvSpPr>
                <p:nvPr/>
              </p:nvSpPr>
              <p:spPr bwMode="auto">
                <a:xfrm>
                  <a:off x="5302" y="1984"/>
                  <a:ext cx="5" cy="8"/>
                </a:xfrm>
                <a:custGeom>
                  <a:avLst/>
                  <a:gdLst>
                    <a:gd name="T0" fmla="*/ 1 w 5"/>
                    <a:gd name="T1" fmla="*/ 0 h 8"/>
                    <a:gd name="T2" fmla="*/ 0 w 5"/>
                    <a:gd name="T3" fmla="*/ 8 h 8"/>
                    <a:gd name="T4" fmla="*/ 5 w 5"/>
                    <a:gd name="T5" fmla="*/ 2 h 8"/>
                  </a:gdLst>
                  <a:ahLst/>
                  <a:cxnLst>
                    <a:cxn ang="0">
                      <a:pos x="T0" y="T1"/>
                    </a:cxn>
                    <a:cxn ang="0">
                      <a:pos x="T2" y="T3"/>
                    </a:cxn>
                    <a:cxn ang="0">
                      <a:pos x="T4" y="T5"/>
                    </a:cxn>
                  </a:cxnLst>
                  <a:rect l="0" t="0" r="r" b="b"/>
                  <a:pathLst>
                    <a:path w="5" h="8">
                      <a:moveTo>
                        <a:pt x="1" y="0"/>
                      </a:moveTo>
                      <a:lnTo>
                        <a:pt x="0" y="8"/>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1" name="Freeform 4746">
                  <a:extLst>
                    <a:ext uri="{FF2B5EF4-FFF2-40B4-BE49-F238E27FC236}">
                      <a16:creationId xmlns:a16="http://schemas.microsoft.com/office/drawing/2014/main" id="{969D052E-2790-4BB3-8DD1-68F75ED8C8AA}"/>
                    </a:ext>
                  </a:extLst>
                </p:cNvPr>
                <p:cNvSpPr>
                  <a:spLocks/>
                </p:cNvSpPr>
                <p:nvPr/>
              </p:nvSpPr>
              <p:spPr bwMode="auto">
                <a:xfrm>
                  <a:off x="5302" y="2018"/>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2" name="Freeform 4747">
                  <a:extLst>
                    <a:ext uri="{FF2B5EF4-FFF2-40B4-BE49-F238E27FC236}">
                      <a16:creationId xmlns:a16="http://schemas.microsoft.com/office/drawing/2014/main" id="{1DB6C443-DD15-49DB-955F-7F1AFE89D29B}"/>
                    </a:ext>
                  </a:extLst>
                </p:cNvPr>
                <p:cNvSpPr>
                  <a:spLocks/>
                </p:cNvSpPr>
                <p:nvPr/>
              </p:nvSpPr>
              <p:spPr bwMode="auto">
                <a:xfrm>
                  <a:off x="5302" y="2049"/>
                  <a:ext cx="5" cy="2"/>
                </a:xfrm>
                <a:custGeom>
                  <a:avLst/>
                  <a:gdLst>
                    <a:gd name="T0" fmla="*/ 5 w 5"/>
                    <a:gd name="T1" fmla="*/ 0 h 2"/>
                    <a:gd name="T2" fmla="*/ 0 w 5"/>
                    <a:gd name="T3" fmla="*/ 1 h 2"/>
                    <a:gd name="T4" fmla="*/ 4 w 5"/>
                    <a:gd name="T5" fmla="*/ 2 h 2"/>
                  </a:gdLst>
                  <a:ahLst/>
                  <a:cxnLst>
                    <a:cxn ang="0">
                      <a:pos x="T0" y="T1"/>
                    </a:cxn>
                    <a:cxn ang="0">
                      <a:pos x="T2" y="T3"/>
                    </a:cxn>
                    <a:cxn ang="0">
                      <a:pos x="T4" y="T5"/>
                    </a:cxn>
                  </a:cxnLst>
                  <a:rect l="0" t="0" r="r" b="b"/>
                  <a:pathLst>
                    <a:path w="5" h="2">
                      <a:moveTo>
                        <a:pt x="5"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3" name="Freeform 4748">
                  <a:extLst>
                    <a:ext uri="{FF2B5EF4-FFF2-40B4-BE49-F238E27FC236}">
                      <a16:creationId xmlns:a16="http://schemas.microsoft.com/office/drawing/2014/main" id="{4889991D-3D78-43EB-8BFC-14AF58F26D99}"/>
                    </a:ext>
                  </a:extLst>
                </p:cNvPr>
                <p:cNvSpPr>
                  <a:spLocks/>
                </p:cNvSpPr>
                <p:nvPr/>
              </p:nvSpPr>
              <p:spPr bwMode="auto">
                <a:xfrm>
                  <a:off x="5302" y="2078"/>
                  <a:ext cx="6" cy="4"/>
                </a:xfrm>
                <a:custGeom>
                  <a:avLst/>
                  <a:gdLst>
                    <a:gd name="T0" fmla="*/ 6 w 6"/>
                    <a:gd name="T1" fmla="*/ 2 h 4"/>
                    <a:gd name="T2" fmla="*/ 0 w 6"/>
                    <a:gd name="T3" fmla="*/ 0 h 4"/>
                    <a:gd name="T4" fmla="*/ 4 w 6"/>
                    <a:gd name="T5" fmla="*/ 4 h 4"/>
                  </a:gdLst>
                  <a:ahLst/>
                  <a:cxnLst>
                    <a:cxn ang="0">
                      <a:pos x="T0" y="T1"/>
                    </a:cxn>
                    <a:cxn ang="0">
                      <a:pos x="T2" y="T3"/>
                    </a:cxn>
                    <a:cxn ang="0">
                      <a:pos x="T4" y="T5"/>
                    </a:cxn>
                  </a:cxnLst>
                  <a:rect l="0" t="0" r="r" b="b"/>
                  <a:pathLst>
                    <a:path w="6" h="4">
                      <a:moveTo>
                        <a:pt x="6" y="2"/>
                      </a:moveTo>
                      <a:lnTo>
                        <a:pt x="0" y="0"/>
                      </a:lnTo>
                      <a:lnTo>
                        <a:pt x="4"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4" name="Freeform 4749">
                  <a:extLst>
                    <a:ext uri="{FF2B5EF4-FFF2-40B4-BE49-F238E27FC236}">
                      <a16:creationId xmlns:a16="http://schemas.microsoft.com/office/drawing/2014/main" id="{ABCF1726-BDCA-4113-902F-C43C95EE1B48}"/>
                    </a:ext>
                  </a:extLst>
                </p:cNvPr>
                <p:cNvSpPr>
                  <a:spLocks/>
                </p:cNvSpPr>
                <p:nvPr/>
              </p:nvSpPr>
              <p:spPr bwMode="auto">
                <a:xfrm>
                  <a:off x="5302" y="2107"/>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5" name="Freeform 4750">
                  <a:extLst>
                    <a:ext uri="{FF2B5EF4-FFF2-40B4-BE49-F238E27FC236}">
                      <a16:creationId xmlns:a16="http://schemas.microsoft.com/office/drawing/2014/main" id="{2E6464AC-6A4F-46EA-A58E-45F87E55E773}"/>
                    </a:ext>
                  </a:extLst>
                </p:cNvPr>
                <p:cNvSpPr>
                  <a:spLocks/>
                </p:cNvSpPr>
                <p:nvPr/>
              </p:nvSpPr>
              <p:spPr bwMode="auto">
                <a:xfrm>
                  <a:off x="5302" y="2134"/>
                  <a:ext cx="5" cy="2"/>
                </a:xfrm>
                <a:custGeom>
                  <a:avLst/>
                  <a:gdLst>
                    <a:gd name="T0" fmla="*/ 5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5"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6" name="Freeform 4751">
                  <a:extLst>
                    <a:ext uri="{FF2B5EF4-FFF2-40B4-BE49-F238E27FC236}">
                      <a16:creationId xmlns:a16="http://schemas.microsoft.com/office/drawing/2014/main" id="{6C7B6E18-618D-4560-BA45-19452B341CF0}"/>
                    </a:ext>
                  </a:extLst>
                </p:cNvPr>
                <p:cNvSpPr>
                  <a:spLocks/>
                </p:cNvSpPr>
                <p:nvPr/>
              </p:nvSpPr>
              <p:spPr bwMode="auto">
                <a:xfrm>
                  <a:off x="5302" y="2162"/>
                  <a:ext cx="5" cy="3"/>
                </a:xfrm>
                <a:custGeom>
                  <a:avLst/>
                  <a:gdLst>
                    <a:gd name="T0" fmla="*/ 4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4"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7" name="Freeform 4752">
                  <a:extLst>
                    <a:ext uri="{FF2B5EF4-FFF2-40B4-BE49-F238E27FC236}">
                      <a16:creationId xmlns:a16="http://schemas.microsoft.com/office/drawing/2014/main" id="{42D40043-F450-4CF4-A5C4-0F8AB5E1BC28}"/>
                    </a:ext>
                  </a:extLst>
                </p:cNvPr>
                <p:cNvSpPr>
                  <a:spLocks/>
                </p:cNvSpPr>
                <p:nvPr/>
              </p:nvSpPr>
              <p:spPr bwMode="auto">
                <a:xfrm>
                  <a:off x="5302" y="2189"/>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8" name="Freeform 4753">
                  <a:extLst>
                    <a:ext uri="{FF2B5EF4-FFF2-40B4-BE49-F238E27FC236}">
                      <a16:creationId xmlns:a16="http://schemas.microsoft.com/office/drawing/2014/main" id="{6BA4EB72-BB2B-48A7-A022-185DB5EB2AC9}"/>
                    </a:ext>
                  </a:extLst>
                </p:cNvPr>
                <p:cNvSpPr>
                  <a:spLocks/>
                </p:cNvSpPr>
                <p:nvPr/>
              </p:nvSpPr>
              <p:spPr bwMode="auto">
                <a:xfrm>
                  <a:off x="5300" y="2216"/>
                  <a:ext cx="2" cy="6"/>
                </a:xfrm>
                <a:custGeom>
                  <a:avLst/>
                  <a:gdLst>
                    <a:gd name="T0" fmla="*/ 0 w 2"/>
                    <a:gd name="T1" fmla="*/ 0 h 6"/>
                    <a:gd name="T2" fmla="*/ 2 w 2"/>
                    <a:gd name="T3" fmla="*/ 6 h 6"/>
                    <a:gd name="T4" fmla="*/ 2 w 2"/>
                    <a:gd name="T5" fmla="*/ 0 h 6"/>
                  </a:gdLst>
                  <a:ahLst/>
                  <a:cxnLst>
                    <a:cxn ang="0">
                      <a:pos x="T0" y="T1"/>
                    </a:cxn>
                    <a:cxn ang="0">
                      <a:pos x="T2" y="T3"/>
                    </a:cxn>
                    <a:cxn ang="0">
                      <a:pos x="T4" y="T5"/>
                    </a:cxn>
                  </a:cxnLst>
                  <a:rect l="0" t="0" r="r" b="b"/>
                  <a:pathLst>
                    <a:path w="2" h="6">
                      <a:moveTo>
                        <a:pt x="0" y="0"/>
                      </a:moveTo>
                      <a:lnTo>
                        <a:pt x="2"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9" name="Freeform 4754">
                  <a:extLst>
                    <a:ext uri="{FF2B5EF4-FFF2-40B4-BE49-F238E27FC236}">
                      <a16:creationId xmlns:a16="http://schemas.microsoft.com/office/drawing/2014/main" id="{298BF358-7E8F-49E7-A5F4-5E48BBFD4945}"/>
                    </a:ext>
                  </a:extLst>
                </p:cNvPr>
                <p:cNvSpPr>
                  <a:spLocks/>
                </p:cNvSpPr>
                <p:nvPr/>
              </p:nvSpPr>
              <p:spPr bwMode="auto">
                <a:xfrm>
                  <a:off x="5298" y="2245"/>
                  <a:ext cx="4" cy="5"/>
                </a:xfrm>
                <a:custGeom>
                  <a:avLst/>
                  <a:gdLst>
                    <a:gd name="T0" fmla="*/ 0 w 4"/>
                    <a:gd name="T1" fmla="*/ 2 h 5"/>
                    <a:gd name="T2" fmla="*/ 4 w 4"/>
                    <a:gd name="T3" fmla="*/ 5 h 5"/>
                    <a:gd name="T4" fmla="*/ 2 w 4"/>
                    <a:gd name="T5" fmla="*/ 0 h 5"/>
                  </a:gdLst>
                  <a:ahLst/>
                  <a:cxnLst>
                    <a:cxn ang="0">
                      <a:pos x="T0" y="T1"/>
                    </a:cxn>
                    <a:cxn ang="0">
                      <a:pos x="T2" y="T3"/>
                    </a:cxn>
                    <a:cxn ang="0">
                      <a:pos x="T4" y="T5"/>
                    </a:cxn>
                  </a:cxnLst>
                  <a:rect l="0" t="0" r="r" b="b"/>
                  <a:pathLst>
                    <a:path w="4" h="5">
                      <a:moveTo>
                        <a:pt x="0" y="2"/>
                      </a:moveTo>
                      <a:lnTo>
                        <a:pt x="4"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0" name="Freeform 4755">
                  <a:extLst>
                    <a:ext uri="{FF2B5EF4-FFF2-40B4-BE49-F238E27FC236}">
                      <a16:creationId xmlns:a16="http://schemas.microsoft.com/office/drawing/2014/main" id="{BA6320B1-28A1-4F69-A0BC-1C09F2015ADE}"/>
                    </a:ext>
                  </a:extLst>
                </p:cNvPr>
                <p:cNvSpPr>
                  <a:spLocks/>
                </p:cNvSpPr>
                <p:nvPr/>
              </p:nvSpPr>
              <p:spPr bwMode="auto">
                <a:xfrm>
                  <a:off x="5297" y="2272"/>
                  <a:ext cx="5" cy="7"/>
                </a:xfrm>
                <a:custGeom>
                  <a:avLst/>
                  <a:gdLst>
                    <a:gd name="T0" fmla="*/ 0 w 5"/>
                    <a:gd name="T1" fmla="*/ 2 h 7"/>
                    <a:gd name="T2" fmla="*/ 5 w 5"/>
                    <a:gd name="T3" fmla="*/ 7 h 7"/>
                    <a:gd name="T4" fmla="*/ 3 w 5"/>
                    <a:gd name="T5" fmla="*/ 0 h 7"/>
                  </a:gdLst>
                  <a:ahLst/>
                  <a:cxnLst>
                    <a:cxn ang="0">
                      <a:pos x="T0" y="T1"/>
                    </a:cxn>
                    <a:cxn ang="0">
                      <a:pos x="T2" y="T3"/>
                    </a:cxn>
                    <a:cxn ang="0">
                      <a:pos x="T4" y="T5"/>
                    </a:cxn>
                  </a:cxnLst>
                  <a:rect l="0" t="0" r="r" b="b"/>
                  <a:pathLst>
                    <a:path w="5" h="7">
                      <a:moveTo>
                        <a:pt x="0" y="2"/>
                      </a:moveTo>
                      <a:lnTo>
                        <a:pt x="5"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1" name="Freeform 4756">
                  <a:extLst>
                    <a:ext uri="{FF2B5EF4-FFF2-40B4-BE49-F238E27FC236}">
                      <a16:creationId xmlns:a16="http://schemas.microsoft.com/office/drawing/2014/main" id="{6D34A9D4-57C6-4E75-80A7-CD04A248FDF7}"/>
                    </a:ext>
                  </a:extLst>
                </p:cNvPr>
                <p:cNvSpPr>
                  <a:spLocks/>
                </p:cNvSpPr>
                <p:nvPr/>
              </p:nvSpPr>
              <p:spPr bwMode="auto">
                <a:xfrm>
                  <a:off x="5298" y="2298"/>
                  <a:ext cx="5" cy="10"/>
                </a:xfrm>
                <a:custGeom>
                  <a:avLst/>
                  <a:gdLst>
                    <a:gd name="T0" fmla="*/ 0 w 5"/>
                    <a:gd name="T1" fmla="*/ 1 h 10"/>
                    <a:gd name="T2" fmla="*/ 4 w 5"/>
                    <a:gd name="T3" fmla="*/ 10 h 10"/>
                    <a:gd name="T4" fmla="*/ 5 w 5"/>
                    <a:gd name="T5" fmla="*/ 0 h 10"/>
                  </a:gdLst>
                  <a:ahLst/>
                  <a:cxnLst>
                    <a:cxn ang="0">
                      <a:pos x="T0" y="T1"/>
                    </a:cxn>
                    <a:cxn ang="0">
                      <a:pos x="T2" y="T3"/>
                    </a:cxn>
                    <a:cxn ang="0">
                      <a:pos x="T4" y="T5"/>
                    </a:cxn>
                  </a:cxnLst>
                  <a:rect l="0" t="0" r="r" b="b"/>
                  <a:pathLst>
                    <a:path w="5" h="10">
                      <a:moveTo>
                        <a:pt x="0" y="1"/>
                      </a:moveTo>
                      <a:lnTo>
                        <a:pt x="4"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2" name="Freeform 4757">
                  <a:extLst>
                    <a:ext uri="{FF2B5EF4-FFF2-40B4-BE49-F238E27FC236}">
                      <a16:creationId xmlns:a16="http://schemas.microsoft.com/office/drawing/2014/main" id="{FF746EC5-07BD-44E2-B10F-D25AD24335D3}"/>
                    </a:ext>
                  </a:extLst>
                </p:cNvPr>
                <p:cNvSpPr>
                  <a:spLocks/>
                </p:cNvSpPr>
                <p:nvPr/>
              </p:nvSpPr>
              <p:spPr bwMode="auto">
                <a:xfrm>
                  <a:off x="5297" y="2325"/>
                  <a:ext cx="6" cy="12"/>
                </a:xfrm>
                <a:custGeom>
                  <a:avLst/>
                  <a:gdLst>
                    <a:gd name="T0" fmla="*/ 0 w 6"/>
                    <a:gd name="T1" fmla="*/ 1 h 12"/>
                    <a:gd name="T2" fmla="*/ 5 w 6"/>
                    <a:gd name="T3" fmla="*/ 12 h 12"/>
                    <a:gd name="T4" fmla="*/ 6 w 6"/>
                    <a:gd name="T5" fmla="*/ 0 h 12"/>
                  </a:gdLst>
                  <a:ahLst/>
                  <a:cxnLst>
                    <a:cxn ang="0">
                      <a:pos x="T0" y="T1"/>
                    </a:cxn>
                    <a:cxn ang="0">
                      <a:pos x="T2" y="T3"/>
                    </a:cxn>
                    <a:cxn ang="0">
                      <a:pos x="T4" y="T5"/>
                    </a:cxn>
                  </a:cxnLst>
                  <a:rect l="0" t="0" r="r" b="b"/>
                  <a:pathLst>
                    <a:path w="6" h="12">
                      <a:moveTo>
                        <a:pt x="0" y="1"/>
                      </a:moveTo>
                      <a:lnTo>
                        <a:pt x="5" y="12"/>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3" name="Freeform 4758">
                  <a:extLst>
                    <a:ext uri="{FF2B5EF4-FFF2-40B4-BE49-F238E27FC236}">
                      <a16:creationId xmlns:a16="http://schemas.microsoft.com/office/drawing/2014/main" id="{03248E04-1F2E-4608-9FA0-FC9C92586BF1}"/>
                    </a:ext>
                  </a:extLst>
                </p:cNvPr>
                <p:cNvSpPr>
                  <a:spLocks/>
                </p:cNvSpPr>
                <p:nvPr/>
              </p:nvSpPr>
              <p:spPr bwMode="auto">
                <a:xfrm>
                  <a:off x="5293" y="2352"/>
                  <a:ext cx="9" cy="13"/>
                </a:xfrm>
                <a:custGeom>
                  <a:avLst/>
                  <a:gdLst>
                    <a:gd name="T0" fmla="*/ 0 w 9"/>
                    <a:gd name="T1" fmla="*/ 3 h 13"/>
                    <a:gd name="T2" fmla="*/ 9 w 9"/>
                    <a:gd name="T3" fmla="*/ 13 h 13"/>
                    <a:gd name="T4" fmla="*/ 6 w 9"/>
                    <a:gd name="T5" fmla="*/ 0 h 13"/>
                  </a:gdLst>
                  <a:ahLst/>
                  <a:cxnLst>
                    <a:cxn ang="0">
                      <a:pos x="T0" y="T1"/>
                    </a:cxn>
                    <a:cxn ang="0">
                      <a:pos x="T2" y="T3"/>
                    </a:cxn>
                    <a:cxn ang="0">
                      <a:pos x="T4" y="T5"/>
                    </a:cxn>
                  </a:cxnLst>
                  <a:rect l="0" t="0" r="r" b="b"/>
                  <a:pathLst>
                    <a:path w="9" h="13">
                      <a:moveTo>
                        <a:pt x="0" y="3"/>
                      </a:moveTo>
                      <a:lnTo>
                        <a:pt x="9" y="13"/>
                      </a:lnTo>
                      <a:lnTo>
                        <a:pt x="6"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4" name="Freeform 4759">
                  <a:extLst>
                    <a:ext uri="{FF2B5EF4-FFF2-40B4-BE49-F238E27FC236}">
                      <a16:creationId xmlns:a16="http://schemas.microsoft.com/office/drawing/2014/main" id="{AB1DC811-11C3-4D0F-A2EC-9A0568C92E67}"/>
                    </a:ext>
                  </a:extLst>
                </p:cNvPr>
                <p:cNvSpPr>
                  <a:spLocks/>
                </p:cNvSpPr>
                <p:nvPr/>
              </p:nvSpPr>
              <p:spPr bwMode="auto">
                <a:xfrm>
                  <a:off x="5291" y="2383"/>
                  <a:ext cx="11" cy="11"/>
                </a:xfrm>
                <a:custGeom>
                  <a:avLst/>
                  <a:gdLst>
                    <a:gd name="T0" fmla="*/ 0 w 11"/>
                    <a:gd name="T1" fmla="*/ 5 h 11"/>
                    <a:gd name="T2" fmla="*/ 11 w 11"/>
                    <a:gd name="T3" fmla="*/ 11 h 11"/>
                    <a:gd name="T4" fmla="*/ 5 w 11"/>
                    <a:gd name="T5" fmla="*/ 0 h 11"/>
                  </a:gdLst>
                  <a:ahLst/>
                  <a:cxnLst>
                    <a:cxn ang="0">
                      <a:pos x="T0" y="T1"/>
                    </a:cxn>
                    <a:cxn ang="0">
                      <a:pos x="T2" y="T3"/>
                    </a:cxn>
                    <a:cxn ang="0">
                      <a:pos x="T4" y="T5"/>
                    </a:cxn>
                  </a:cxnLst>
                  <a:rect l="0" t="0" r="r" b="b"/>
                  <a:pathLst>
                    <a:path w="11" h="11">
                      <a:moveTo>
                        <a:pt x="0" y="5"/>
                      </a:moveTo>
                      <a:lnTo>
                        <a:pt x="11"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5" name="Freeform 4760">
                  <a:extLst>
                    <a:ext uri="{FF2B5EF4-FFF2-40B4-BE49-F238E27FC236}">
                      <a16:creationId xmlns:a16="http://schemas.microsoft.com/office/drawing/2014/main" id="{A61255E3-E8F3-4ECA-A4C6-2EC757B184EF}"/>
                    </a:ext>
                  </a:extLst>
                </p:cNvPr>
                <p:cNvSpPr>
                  <a:spLocks/>
                </p:cNvSpPr>
                <p:nvPr/>
              </p:nvSpPr>
              <p:spPr bwMode="auto">
                <a:xfrm>
                  <a:off x="5290" y="2413"/>
                  <a:ext cx="12" cy="10"/>
                </a:xfrm>
                <a:custGeom>
                  <a:avLst/>
                  <a:gdLst>
                    <a:gd name="T0" fmla="*/ 0 w 12"/>
                    <a:gd name="T1" fmla="*/ 5 h 10"/>
                    <a:gd name="T2" fmla="*/ 12 w 12"/>
                    <a:gd name="T3" fmla="*/ 10 h 10"/>
                    <a:gd name="T4" fmla="*/ 4 w 12"/>
                    <a:gd name="T5" fmla="*/ 0 h 10"/>
                  </a:gdLst>
                  <a:ahLst/>
                  <a:cxnLst>
                    <a:cxn ang="0">
                      <a:pos x="T0" y="T1"/>
                    </a:cxn>
                    <a:cxn ang="0">
                      <a:pos x="T2" y="T3"/>
                    </a:cxn>
                    <a:cxn ang="0">
                      <a:pos x="T4" y="T5"/>
                    </a:cxn>
                  </a:cxnLst>
                  <a:rect l="0" t="0" r="r" b="b"/>
                  <a:pathLst>
                    <a:path w="12" h="10">
                      <a:moveTo>
                        <a:pt x="0" y="5"/>
                      </a:moveTo>
                      <a:lnTo>
                        <a:pt x="12"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6" name="Freeform 4761">
                  <a:extLst>
                    <a:ext uri="{FF2B5EF4-FFF2-40B4-BE49-F238E27FC236}">
                      <a16:creationId xmlns:a16="http://schemas.microsoft.com/office/drawing/2014/main" id="{65FA6181-FC57-4FE4-A83D-EA4E769FA860}"/>
                    </a:ext>
                  </a:extLst>
                </p:cNvPr>
                <p:cNvSpPr>
                  <a:spLocks/>
                </p:cNvSpPr>
                <p:nvPr/>
              </p:nvSpPr>
              <p:spPr bwMode="auto">
                <a:xfrm>
                  <a:off x="5293" y="2446"/>
                  <a:ext cx="9" cy="6"/>
                </a:xfrm>
                <a:custGeom>
                  <a:avLst/>
                  <a:gdLst>
                    <a:gd name="T0" fmla="*/ 0 w 9"/>
                    <a:gd name="T1" fmla="*/ 4 h 6"/>
                    <a:gd name="T2" fmla="*/ 9 w 9"/>
                    <a:gd name="T3" fmla="*/ 6 h 6"/>
                    <a:gd name="T4" fmla="*/ 2 w 9"/>
                    <a:gd name="T5" fmla="*/ 0 h 6"/>
                  </a:gdLst>
                  <a:ahLst/>
                  <a:cxnLst>
                    <a:cxn ang="0">
                      <a:pos x="T0" y="T1"/>
                    </a:cxn>
                    <a:cxn ang="0">
                      <a:pos x="T2" y="T3"/>
                    </a:cxn>
                    <a:cxn ang="0">
                      <a:pos x="T4" y="T5"/>
                    </a:cxn>
                  </a:cxnLst>
                  <a:rect l="0" t="0" r="r" b="b"/>
                  <a:pathLst>
                    <a:path w="9" h="6">
                      <a:moveTo>
                        <a:pt x="0" y="4"/>
                      </a:moveTo>
                      <a:lnTo>
                        <a:pt x="9"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7" name="Freeform 4762">
                  <a:extLst>
                    <a:ext uri="{FF2B5EF4-FFF2-40B4-BE49-F238E27FC236}">
                      <a16:creationId xmlns:a16="http://schemas.microsoft.com/office/drawing/2014/main" id="{63650F15-B989-42B3-BDF3-531B24AE7F3E}"/>
                    </a:ext>
                  </a:extLst>
                </p:cNvPr>
                <p:cNvSpPr>
                  <a:spLocks/>
                </p:cNvSpPr>
                <p:nvPr/>
              </p:nvSpPr>
              <p:spPr bwMode="auto">
                <a:xfrm>
                  <a:off x="5295" y="2475"/>
                  <a:ext cx="7" cy="5"/>
                </a:xfrm>
                <a:custGeom>
                  <a:avLst/>
                  <a:gdLst>
                    <a:gd name="T0" fmla="*/ 0 w 7"/>
                    <a:gd name="T1" fmla="*/ 3 h 5"/>
                    <a:gd name="T2" fmla="*/ 7 w 7"/>
                    <a:gd name="T3" fmla="*/ 5 h 5"/>
                    <a:gd name="T4" fmla="*/ 1 w 7"/>
                    <a:gd name="T5" fmla="*/ 0 h 5"/>
                  </a:gdLst>
                  <a:ahLst/>
                  <a:cxnLst>
                    <a:cxn ang="0">
                      <a:pos x="T0" y="T1"/>
                    </a:cxn>
                    <a:cxn ang="0">
                      <a:pos x="T2" y="T3"/>
                    </a:cxn>
                    <a:cxn ang="0">
                      <a:pos x="T4" y="T5"/>
                    </a:cxn>
                  </a:cxnLst>
                  <a:rect l="0" t="0" r="r" b="b"/>
                  <a:pathLst>
                    <a:path w="7" h="5">
                      <a:moveTo>
                        <a:pt x="0" y="3"/>
                      </a:moveTo>
                      <a:lnTo>
                        <a:pt x="7" y="5"/>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8" name="Freeform 4763">
                  <a:extLst>
                    <a:ext uri="{FF2B5EF4-FFF2-40B4-BE49-F238E27FC236}">
                      <a16:creationId xmlns:a16="http://schemas.microsoft.com/office/drawing/2014/main" id="{BBC2A106-F22E-4A21-AF90-FE9AFC09C327}"/>
                    </a:ext>
                  </a:extLst>
                </p:cNvPr>
                <p:cNvSpPr>
                  <a:spLocks/>
                </p:cNvSpPr>
                <p:nvPr/>
              </p:nvSpPr>
              <p:spPr bwMode="auto">
                <a:xfrm>
                  <a:off x="5298" y="2506"/>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9" name="Freeform 4764">
                  <a:extLst>
                    <a:ext uri="{FF2B5EF4-FFF2-40B4-BE49-F238E27FC236}">
                      <a16:creationId xmlns:a16="http://schemas.microsoft.com/office/drawing/2014/main" id="{B6FF2965-35BA-4758-AA32-DD29FD30C351}"/>
                    </a:ext>
                  </a:extLst>
                </p:cNvPr>
                <p:cNvSpPr>
                  <a:spLocks/>
                </p:cNvSpPr>
                <p:nvPr/>
              </p:nvSpPr>
              <p:spPr bwMode="auto">
                <a:xfrm>
                  <a:off x="5301" y="2537"/>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0" name="Freeform 4765">
                  <a:extLst>
                    <a:ext uri="{FF2B5EF4-FFF2-40B4-BE49-F238E27FC236}">
                      <a16:creationId xmlns:a16="http://schemas.microsoft.com/office/drawing/2014/main" id="{6453C45B-1BAD-400F-B477-52665F24B753}"/>
                    </a:ext>
                  </a:extLst>
                </p:cNvPr>
                <p:cNvSpPr>
                  <a:spLocks/>
                </p:cNvSpPr>
                <p:nvPr/>
              </p:nvSpPr>
              <p:spPr bwMode="auto">
                <a:xfrm>
                  <a:off x="5299" y="2565"/>
                  <a:ext cx="3" cy="2"/>
                </a:xfrm>
                <a:custGeom>
                  <a:avLst/>
                  <a:gdLst>
                    <a:gd name="T0" fmla="*/ 0 w 3"/>
                    <a:gd name="T1" fmla="*/ 1 h 2"/>
                    <a:gd name="T2" fmla="*/ 3 w 3"/>
                    <a:gd name="T3" fmla="*/ 2 h 2"/>
                    <a:gd name="T4" fmla="*/ 1 w 3"/>
                    <a:gd name="T5" fmla="*/ 0 h 2"/>
                  </a:gdLst>
                  <a:ahLst/>
                  <a:cxnLst>
                    <a:cxn ang="0">
                      <a:pos x="T0" y="T1"/>
                    </a:cxn>
                    <a:cxn ang="0">
                      <a:pos x="T2" y="T3"/>
                    </a:cxn>
                    <a:cxn ang="0">
                      <a:pos x="T4" y="T5"/>
                    </a:cxn>
                  </a:cxnLst>
                  <a:rect l="0" t="0" r="r" b="b"/>
                  <a:pathLst>
                    <a:path w="3" h="2">
                      <a:moveTo>
                        <a:pt x="0" y="1"/>
                      </a:moveTo>
                      <a:lnTo>
                        <a:pt x="3"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1" name="Freeform 4766">
                  <a:extLst>
                    <a:ext uri="{FF2B5EF4-FFF2-40B4-BE49-F238E27FC236}">
                      <a16:creationId xmlns:a16="http://schemas.microsoft.com/office/drawing/2014/main" id="{F72DEC44-AC5D-4DA3-AFA9-E6D451FBD1B1}"/>
                    </a:ext>
                  </a:extLst>
                </p:cNvPr>
                <p:cNvSpPr>
                  <a:spLocks/>
                </p:cNvSpPr>
                <p:nvPr/>
              </p:nvSpPr>
              <p:spPr bwMode="auto">
                <a:xfrm>
                  <a:off x="5300" y="2594"/>
                  <a:ext cx="2" cy="1"/>
                </a:xfrm>
                <a:custGeom>
                  <a:avLst/>
                  <a:gdLst>
                    <a:gd name="T0" fmla="*/ 0 w 2"/>
                    <a:gd name="T1" fmla="*/ 1 h 1"/>
                    <a:gd name="T2" fmla="*/ 2 w 2"/>
                    <a:gd name="T3" fmla="*/ 1 h 1"/>
                    <a:gd name="T4" fmla="*/ 1 w 2"/>
                    <a:gd name="T5" fmla="*/ 0 h 1"/>
                  </a:gdLst>
                  <a:ahLst/>
                  <a:cxnLst>
                    <a:cxn ang="0">
                      <a:pos x="T0" y="T1"/>
                    </a:cxn>
                    <a:cxn ang="0">
                      <a:pos x="T2" y="T3"/>
                    </a:cxn>
                    <a:cxn ang="0">
                      <a:pos x="T4" y="T5"/>
                    </a:cxn>
                  </a:cxnLst>
                  <a:rect l="0" t="0" r="r" b="b"/>
                  <a:pathLst>
                    <a:path w="2" h="1">
                      <a:moveTo>
                        <a:pt x="0" y="1"/>
                      </a:moveTo>
                      <a:lnTo>
                        <a:pt x="2"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2" name="Freeform 4767">
                  <a:extLst>
                    <a:ext uri="{FF2B5EF4-FFF2-40B4-BE49-F238E27FC236}">
                      <a16:creationId xmlns:a16="http://schemas.microsoft.com/office/drawing/2014/main" id="{C8B9571D-DC76-4012-B1AC-BC845C924525}"/>
                    </a:ext>
                  </a:extLst>
                </p:cNvPr>
                <p:cNvSpPr>
                  <a:spLocks/>
                </p:cNvSpPr>
                <p:nvPr/>
              </p:nvSpPr>
              <p:spPr bwMode="auto">
                <a:xfrm>
                  <a:off x="5330" y="170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3" name="Freeform 4768">
                  <a:extLst>
                    <a:ext uri="{FF2B5EF4-FFF2-40B4-BE49-F238E27FC236}">
                      <a16:creationId xmlns:a16="http://schemas.microsoft.com/office/drawing/2014/main" id="{0189DCEB-4199-4F06-87FC-C9CBC4AE044A}"/>
                    </a:ext>
                  </a:extLst>
                </p:cNvPr>
                <p:cNvSpPr>
                  <a:spLocks/>
                </p:cNvSpPr>
                <p:nvPr/>
              </p:nvSpPr>
              <p:spPr bwMode="auto">
                <a:xfrm>
                  <a:off x="5331" y="1733"/>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4" name="Freeform 4769">
                  <a:extLst>
                    <a:ext uri="{FF2B5EF4-FFF2-40B4-BE49-F238E27FC236}">
                      <a16:creationId xmlns:a16="http://schemas.microsoft.com/office/drawing/2014/main" id="{C74BCA8D-8470-4941-A92B-4A8AD10E4E2D}"/>
                    </a:ext>
                  </a:extLst>
                </p:cNvPr>
                <p:cNvSpPr>
                  <a:spLocks/>
                </p:cNvSpPr>
                <p:nvPr/>
              </p:nvSpPr>
              <p:spPr bwMode="auto">
                <a:xfrm>
                  <a:off x="5331" y="1761"/>
                  <a:ext cx="3" cy="1"/>
                </a:xfrm>
                <a:custGeom>
                  <a:avLst/>
                  <a:gdLst>
                    <a:gd name="T0" fmla="*/ 2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2"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5" name="Freeform 4770">
                  <a:extLst>
                    <a:ext uri="{FF2B5EF4-FFF2-40B4-BE49-F238E27FC236}">
                      <a16:creationId xmlns:a16="http://schemas.microsoft.com/office/drawing/2014/main" id="{916BCA71-E257-42A0-9288-D5A291CB2765}"/>
                    </a:ext>
                  </a:extLst>
                </p:cNvPr>
                <p:cNvSpPr>
                  <a:spLocks/>
                </p:cNvSpPr>
                <p:nvPr/>
              </p:nvSpPr>
              <p:spPr bwMode="auto">
                <a:xfrm>
                  <a:off x="5331" y="1786"/>
                  <a:ext cx="4" cy="5"/>
                </a:xfrm>
                <a:custGeom>
                  <a:avLst/>
                  <a:gdLst>
                    <a:gd name="T0" fmla="*/ 3 w 4"/>
                    <a:gd name="T1" fmla="*/ 0 h 5"/>
                    <a:gd name="T2" fmla="*/ 0 w 4"/>
                    <a:gd name="T3" fmla="*/ 5 h 5"/>
                    <a:gd name="T4" fmla="*/ 4 w 4"/>
                    <a:gd name="T5" fmla="*/ 2 h 5"/>
                  </a:gdLst>
                  <a:ahLst/>
                  <a:cxnLst>
                    <a:cxn ang="0">
                      <a:pos x="T0" y="T1"/>
                    </a:cxn>
                    <a:cxn ang="0">
                      <a:pos x="T2" y="T3"/>
                    </a:cxn>
                    <a:cxn ang="0">
                      <a:pos x="T4" y="T5"/>
                    </a:cxn>
                  </a:cxnLst>
                  <a:rect l="0" t="0" r="r" b="b"/>
                  <a:pathLst>
                    <a:path w="4" h="5">
                      <a:moveTo>
                        <a:pt x="3" y="0"/>
                      </a:moveTo>
                      <a:lnTo>
                        <a:pt x="0" y="5"/>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6" name="Freeform 4771">
                  <a:extLst>
                    <a:ext uri="{FF2B5EF4-FFF2-40B4-BE49-F238E27FC236}">
                      <a16:creationId xmlns:a16="http://schemas.microsoft.com/office/drawing/2014/main" id="{E7488F1D-9C9D-47BB-A769-62AB4D8AF991}"/>
                    </a:ext>
                  </a:extLst>
                </p:cNvPr>
                <p:cNvSpPr>
                  <a:spLocks/>
                </p:cNvSpPr>
                <p:nvPr/>
              </p:nvSpPr>
              <p:spPr bwMode="auto">
                <a:xfrm>
                  <a:off x="5331" y="1815"/>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7" name="Freeform 4772">
                  <a:extLst>
                    <a:ext uri="{FF2B5EF4-FFF2-40B4-BE49-F238E27FC236}">
                      <a16:creationId xmlns:a16="http://schemas.microsoft.com/office/drawing/2014/main" id="{1B06186F-343D-4F66-8C05-02B6396975D4}"/>
                    </a:ext>
                  </a:extLst>
                </p:cNvPr>
                <p:cNvSpPr>
                  <a:spLocks/>
                </p:cNvSpPr>
                <p:nvPr/>
              </p:nvSpPr>
              <p:spPr bwMode="auto">
                <a:xfrm>
                  <a:off x="5331" y="1841"/>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8" name="Freeform 4773">
                  <a:extLst>
                    <a:ext uri="{FF2B5EF4-FFF2-40B4-BE49-F238E27FC236}">
                      <a16:creationId xmlns:a16="http://schemas.microsoft.com/office/drawing/2014/main" id="{6282A341-C2BA-4E34-A963-057BC1343B39}"/>
                    </a:ext>
                  </a:extLst>
                </p:cNvPr>
                <p:cNvSpPr>
                  <a:spLocks/>
                </p:cNvSpPr>
                <p:nvPr/>
              </p:nvSpPr>
              <p:spPr bwMode="auto">
                <a:xfrm>
                  <a:off x="5331" y="1867"/>
                  <a:ext cx="8" cy="10"/>
                </a:xfrm>
                <a:custGeom>
                  <a:avLst/>
                  <a:gdLst>
                    <a:gd name="T0" fmla="*/ 4 w 8"/>
                    <a:gd name="T1" fmla="*/ 0 h 10"/>
                    <a:gd name="T2" fmla="*/ 0 w 8"/>
                    <a:gd name="T3" fmla="*/ 10 h 10"/>
                    <a:gd name="T4" fmla="*/ 8 w 8"/>
                    <a:gd name="T5" fmla="*/ 3 h 10"/>
                  </a:gdLst>
                  <a:ahLst/>
                  <a:cxnLst>
                    <a:cxn ang="0">
                      <a:pos x="T0" y="T1"/>
                    </a:cxn>
                    <a:cxn ang="0">
                      <a:pos x="T2" y="T3"/>
                    </a:cxn>
                    <a:cxn ang="0">
                      <a:pos x="T4" y="T5"/>
                    </a:cxn>
                  </a:cxnLst>
                  <a:rect l="0" t="0" r="r" b="b"/>
                  <a:pathLst>
                    <a:path w="8" h="10">
                      <a:moveTo>
                        <a:pt x="4" y="0"/>
                      </a:moveTo>
                      <a:lnTo>
                        <a:pt x="0" y="10"/>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9" name="Freeform 4774">
                  <a:extLst>
                    <a:ext uri="{FF2B5EF4-FFF2-40B4-BE49-F238E27FC236}">
                      <a16:creationId xmlns:a16="http://schemas.microsoft.com/office/drawing/2014/main" id="{69CAB9E2-0E4E-4AD4-AD21-93D90513AA28}"/>
                    </a:ext>
                  </a:extLst>
                </p:cNvPr>
                <p:cNvSpPr>
                  <a:spLocks/>
                </p:cNvSpPr>
                <p:nvPr/>
              </p:nvSpPr>
              <p:spPr bwMode="auto">
                <a:xfrm>
                  <a:off x="5331" y="1889"/>
                  <a:ext cx="11" cy="17"/>
                </a:xfrm>
                <a:custGeom>
                  <a:avLst/>
                  <a:gdLst>
                    <a:gd name="T0" fmla="*/ 3 w 11"/>
                    <a:gd name="T1" fmla="*/ 0 h 17"/>
                    <a:gd name="T2" fmla="*/ 0 w 11"/>
                    <a:gd name="T3" fmla="*/ 17 h 17"/>
                    <a:gd name="T4" fmla="*/ 11 w 11"/>
                    <a:gd name="T5" fmla="*/ 3 h 17"/>
                  </a:gdLst>
                  <a:ahLst/>
                  <a:cxnLst>
                    <a:cxn ang="0">
                      <a:pos x="T0" y="T1"/>
                    </a:cxn>
                    <a:cxn ang="0">
                      <a:pos x="T2" y="T3"/>
                    </a:cxn>
                    <a:cxn ang="0">
                      <a:pos x="T4" y="T5"/>
                    </a:cxn>
                  </a:cxnLst>
                  <a:rect l="0" t="0" r="r" b="b"/>
                  <a:pathLst>
                    <a:path w="11" h="17">
                      <a:moveTo>
                        <a:pt x="3" y="0"/>
                      </a:moveTo>
                      <a:lnTo>
                        <a:pt x="0" y="17"/>
                      </a:lnTo>
                      <a:lnTo>
                        <a:pt x="11"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0" name="Freeform 4775">
                  <a:extLst>
                    <a:ext uri="{FF2B5EF4-FFF2-40B4-BE49-F238E27FC236}">
                      <a16:creationId xmlns:a16="http://schemas.microsoft.com/office/drawing/2014/main" id="{E6D09285-3B56-4F32-BC60-CBB063DE2879}"/>
                    </a:ext>
                  </a:extLst>
                </p:cNvPr>
                <p:cNvSpPr>
                  <a:spLocks/>
                </p:cNvSpPr>
                <p:nvPr/>
              </p:nvSpPr>
              <p:spPr bwMode="auto">
                <a:xfrm>
                  <a:off x="5331" y="1924"/>
                  <a:ext cx="8" cy="11"/>
                </a:xfrm>
                <a:custGeom>
                  <a:avLst/>
                  <a:gdLst>
                    <a:gd name="T0" fmla="*/ 3 w 8"/>
                    <a:gd name="T1" fmla="*/ 0 h 11"/>
                    <a:gd name="T2" fmla="*/ 0 w 8"/>
                    <a:gd name="T3" fmla="*/ 11 h 11"/>
                    <a:gd name="T4" fmla="*/ 8 w 8"/>
                    <a:gd name="T5" fmla="*/ 3 h 11"/>
                  </a:gdLst>
                  <a:ahLst/>
                  <a:cxnLst>
                    <a:cxn ang="0">
                      <a:pos x="T0" y="T1"/>
                    </a:cxn>
                    <a:cxn ang="0">
                      <a:pos x="T2" y="T3"/>
                    </a:cxn>
                    <a:cxn ang="0">
                      <a:pos x="T4" y="T5"/>
                    </a:cxn>
                  </a:cxnLst>
                  <a:rect l="0" t="0" r="r" b="b"/>
                  <a:pathLst>
                    <a:path w="8" h="11">
                      <a:moveTo>
                        <a:pt x="3" y="0"/>
                      </a:moveTo>
                      <a:lnTo>
                        <a:pt x="0" y="11"/>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1" name="Freeform 4776">
                  <a:extLst>
                    <a:ext uri="{FF2B5EF4-FFF2-40B4-BE49-F238E27FC236}">
                      <a16:creationId xmlns:a16="http://schemas.microsoft.com/office/drawing/2014/main" id="{60419A85-1B0F-4FB4-BBD3-D902D330A228}"/>
                    </a:ext>
                  </a:extLst>
                </p:cNvPr>
                <p:cNvSpPr>
                  <a:spLocks/>
                </p:cNvSpPr>
                <p:nvPr/>
              </p:nvSpPr>
              <p:spPr bwMode="auto">
                <a:xfrm>
                  <a:off x="5331" y="1951"/>
                  <a:ext cx="9" cy="12"/>
                </a:xfrm>
                <a:custGeom>
                  <a:avLst/>
                  <a:gdLst>
                    <a:gd name="T0" fmla="*/ 3 w 9"/>
                    <a:gd name="T1" fmla="*/ 0 h 12"/>
                    <a:gd name="T2" fmla="*/ 0 w 9"/>
                    <a:gd name="T3" fmla="*/ 12 h 12"/>
                    <a:gd name="T4" fmla="*/ 9 w 9"/>
                    <a:gd name="T5" fmla="*/ 3 h 12"/>
                  </a:gdLst>
                  <a:ahLst/>
                  <a:cxnLst>
                    <a:cxn ang="0">
                      <a:pos x="T0" y="T1"/>
                    </a:cxn>
                    <a:cxn ang="0">
                      <a:pos x="T2" y="T3"/>
                    </a:cxn>
                    <a:cxn ang="0">
                      <a:pos x="T4" y="T5"/>
                    </a:cxn>
                  </a:cxnLst>
                  <a:rect l="0" t="0" r="r" b="b"/>
                  <a:pathLst>
                    <a:path w="9" h="12">
                      <a:moveTo>
                        <a:pt x="3" y="0"/>
                      </a:moveTo>
                      <a:lnTo>
                        <a:pt x="0" y="12"/>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2" name="Freeform 4777">
                  <a:extLst>
                    <a:ext uri="{FF2B5EF4-FFF2-40B4-BE49-F238E27FC236}">
                      <a16:creationId xmlns:a16="http://schemas.microsoft.com/office/drawing/2014/main" id="{E75C95EB-DFAE-46D2-A703-FC7C9F1C0125}"/>
                    </a:ext>
                  </a:extLst>
                </p:cNvPr>
                <p:cNvSpPr>
                  <a:spLocks/>
                </p:cNvSpPr>
                <p:nvPr/>
              </p:nvSpPr>
              <p:spPr bwMode="auto">
                <a:xfrm>
                  <a:off x="5331" y="1985"/>
                  <a:ext cx="6" cy="7"/>
                </a:xfrm>
                <a:custGeom>
                  <a:avLst/>
                  <a:gdLst>
                    <a:gd name="T0" fmla="*/ 3 w 6"/>
                    <a:gd name="T1" fmla="*/ 0 h 7"/>
                    <a:gd name="T2" fmla="*/ 0 w 6"/>
                    <a:gd name="T3" fmla="*/ 7 h 7"/>
                    <a:gd name="T4" fmla="*/ 6 w 6"/>
                    <a:gd name="T5" fmla="*/ 2 h 7"/>
                  </a:gdLst>
                  <a:ahLst/>
                  <a:cxnLst>
                    <a:cxn ang="0">
                      <a:pos x="T0" y="T1"/>
                    </a:cxn>
                    <a:cxn ang="0">
                      <a:pos x="T2" y="T3"/>
                    </a:cxn>
                    <a:cxn ang="0">
                      <a:pos x="T4" y="T5"/>
                    </a:cxn>
                  </a:cxnLst>
                  <a:rect l="0" t="0" r="r" b="b"/>
                  <a:pathLst>
                    <a:path w="6" h="7">
                      <a:moveTo>
                        <a:pt x="3" y="0"/>
                      </a:moveTo>
                      <a:lnTo>
                        <a:pt x="0" y="7"/>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3" name="Freeform 4778">
                  <a:extLst>
                    <a:ext uri="{FF2B5EF4-FFF2-40B4-BE49-F238E27FC236}">
                      <a16:creationId xmlns:a16="http://schemas.microsoft.com/office/drawing/2014/main" id="{27B52C8F-A201-4F81-BD60-EF39DCEF6427}"/>
                    </a:ext>
                  </a:extLst>
                </p:cNvPr>
                <p:cNvSpPr>
                  <a:spLocks/>
                </p:cNvSpPr>
                <p:nvPr/>
              </p:nvSpPr>
              <p:spPr bwMode="auto">
                <a:xfrm>
                  <a:off x="5331" y="2015"/>
                  <a:ext cx="6" cy="6"/>
                </a:xfrm>
                <a:custGeom>
                  <a:avLst/>
                  <a:gdLst>
                    <a:gd name="T0" fmla="*/ 3 w 6"/>
                    <a:gd name="T1" fmla="*/ 0 h 6"/>
                    <a:gd name="T2" fmla="*/ 0 w 6"/>
                    <a:gd name="T3" fmla="*/ 6 h 6"/>
                    <a:gd name="T4" fmla="*/ 6 w 6"/>
                    <a:gd name="T5" fmla="*/ 2 h 6"/>
                  </a:gdLst>
                  <a:ahLst/>
                  <a:cxnLst>
                    <a:cxn ang="0">
                      <a:pos x="T0" y="T1"/>
                    </a:cxn>
                    <a:cxn ang="0">
                      <a:pos x="T2" y="T3"/>
                    </a:cxn>
                    <a:cxn ang="0">
                      <a:pos x="T4" y="T5"/>
                    </a:cxn>
                  </a:cxnLst>
                  <a:rect l="0" t="0" r="r" b="b"/>
                  <a:pathLst>
                    <a:path w="6" h="6">
                      <a:moveTo>
                        <a:pt x="3" y="0"/>
                      </a:moveTo>
                      <a:lnTo>
                        <a:pt x="0" y="6"/>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4" name="Freeform 4779">
                  <a:extLst>
                    <a:ext uri="{FF2B5EF4-FFF2-40B4-BE49-F238E27FC236}">
                      <a16:creationId xmlns:a16="http://schemas.microsoft.com/office/drawing/2014/main" id="{FD226096-AD1D-4A05-9E09-7722BDEAE112}"/>
                    </a:ext>
                  </a:extLst>
                </p:cNvPr>
                <p:cNvSpPr>
                  <a:spLocks/>
                </p:cNvSpPr>
                <p:nvPr/>
              </p:nvSpPr>
              <p:spPr bwMode="auto">
                <a:xfrm>
                  <a:off x="5331" y="2050"/>
                  <a:ext cx="4" cy="2"/>
                </a:xfrm>
                <a:custGeom>
                  <a:avLst/>
                  <a:gdLst>
                    <a:gd name="T0" fmla="*/ 4 w 4"/>
                    <a:gd name="T1" fmla="*/ 0 h 2"/>
                    <a:gd name="T2" fmla="*/ 0 w 4"/>
                    <a:gd name="T3" fmla="*/ 0 h 2"/>
                    <a:gd name="T4" fmla="*/ 3 w 4"/>
                    <a:gd name="T5" fmla="*/ 2 h 2"/>
                  </a:gdLst>
                  <a:ahLst/>
                  <a:cxnLst>
                    <a:cxn ang="0">
                      <a:pos x="T0" y="T1"/>
                    </a:cxn>
                    <a:cxn ang="0">
                      <a:pos x="T2" y="T3"/>
                    </a:cxn>
                    <a:cxn ang="0">
                      <a:pos x="T4" y="T5"/>
                    </a:cxn>
                  </a:cxnLst>
                  <a:rect l="0" t="0" r="r" b="b"/>
                  <a:pathLst>
                    <a:path w="4" h="2">
                      <a:moveTo>
                        <a:pt x="4"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5" name="Freeform 4780">
                  <a:extLst>
                    <a:ext uri="{FF2B5EF4-FFF2-40B4-BE49-F238E27FC236}">
                      <a16:creationId xmlns:a16="http://schemas.microsoft.com/office/drawing/2014/main" id="{1BE9D274-97FE-41F5-8D8B-B2DF1073A512}"/>
                    </a:ext>
                  </a:extLst>
                </p:cNvPr>
                <p:cNvSpPr>
                  <a:spLocks/>
                </p:cNvSpPr>
                <p:nvPr/>
              </p:nvSpPr>
              <p:spPr bwMode="auto">
                <a:xfrm>
                  <a:off x="5331" y="2078"/>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6" name="Freeform 4781">
                  <a:extLst>
                    <a:ext uri="{FF2B5EF4-FFF2-40B4-BE49-F238E27FC236}">
                      <a16:creationId xmlns:a16="http://schemas.microsoft.com/office/drawing/2014/main" id="{ED62BED9-F83C-4C7A-9CA0-A224790CB324}"/>
                    </a:ext>
                  </a:extLst>
                </p:cNvPr>
                <p:cNvSpPr>
                  <a:spLocks/>
                </p:cNvSpPr>
                <p:nvPr/>
              </p:nvSpPr>
              <p:spPr bwMode="auto">
                <a:xfrm>
                  <a:off x="5331" y="210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7" name="Freeform 4782">
                  <a:extLst>
                    <a:ext uri="{FF2B5EF4-FFF2-40B4-BE49-F238E27FC236}">
                      <a16:creationId xmlns:a16="http://schemas.microsoft.com/office/drawing/2014/main" id="{634E53FB-3A44-4C92-9003-378B82B0D2F8}"/>
                    </a:ext>
                  </a:extLst>
                </p:cNvPr>
                <p:cNvSpPr>
                  <a:spLocks/>
                </p:cNvSpPr>
                <p:nvPr/>
              </p:nvSpPr>
              <p:spPr bwMode="auto">
                <a:xfrm>
                  <a:off x="5331" y="2135"/>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8" name="Freeform 4783">
                  <a:extLst>
                    <a:ext uri="{FF2B5EF4-FFF2-40B4-BE49-F238E27FC236}">
                      <a16:creationId xmlns:a16="http://schemas.microsoft.com/office/drawing/2014/main" id="{B629D5FD-3CB3-429B-B1FE-2C1DF4148E0F}"/>
                    </a:ext>
                  </a:extLst>
                </p:cNvPr>
                <p:cNvSpPr>
                  <a:spLocks/>
                </p:cNvSpPr>
                <p:nvPr/>
              </p:nvSpPr>
              <p:spPr bwMode="auto">
                <a:xfrm>
                  <a:off x="5331" y="2163"/>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9" name="Freeform 4784">
                  <a:extLst>
                    <a:ext uri="{FF2B5EF4-FFF2-40B4-BE49-F238E27FC236}">
                      <a16:creationId xmlns:a16="http://schemas.microsoft.com/office/drawing/2014/main" id="{D3FB4CCE-8090-484D-8557-532214473088}"/>
                    </a:ext>
                  </a:extLst>
                </p:cNvPr>
                <p:cNvSpPr>
                  <a:spLocks/>
                </p:cNvSpPr>
                <p:nvPr/>
              </p:nvSpPr>
              <p:spPr bwMode="auto">
                <a:xfrm>
                  <a:off x="5329" y="2189"/>
                  <a:ext cx="2" cy="4"/>
                </a:xfrm>
                <a:custGeom>
                  <a:avLst/>
                  <a:gdLst>
                    <a:gd name="T0" fmla="*/ 0 w 2"/>
                    <a:gd name="T1" fmla="*/ 1 h 4"/>
                    <a:gd name="T2" fmla="*/ 2 w 2"/>
                    <a:gd name="T3" fmla="*/ 4 h 4"/>
                    <a:gd name="T4" fmla="*/ 2 w 2"/>
                    <a:gd name="T5" fmla="*/ 0 h 4"/>
                  </a:gdLst>
                  <a:ahLst/>
                  <a:cxnLst>
                    <a:cxn ang="0">
                      <a:pos x="T0" y="T1"/>
                    </a:cxn>
                    <a:cxn ang="0">
                      <a:pos x="T2" y="T3"/>
                    </a:cxn>
                    <a:cxn ang="0">
                      <a:pos x="T4" y="T5"/>
                    </a:cxn>
                  </a:cxnLst>
                  <a:rect l="0" t="0" r="r" b="b"/>
                  <a:pathLst>
                    <a:path w="2" h="4">
                      <a:moveTo>
                        <a:pt x="0" y="1"/>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0" name="Freeform 4785">
                  <a:extLst>
                    <a:ext uri="{FF2B5EF4-FFF2-40B4-BE49-F238E27FC236}">
                      <a16:creationId xmlns:a16="http://schemas.microsoft.com/office/drawing/2014/main" id="{EC452787-7559-416C-AF65-1E0B011365C7}"/>
                    </a:ext>
                  </a:extLst>
                </p:cNvPr>
                <p:cNvSpPr>
                  <a:spLocks/>
                </p:cNvSpPr>
                <p:nvPr/>
              </p:nvSpPr>
              <p:spPr bwMode="auto">
                <a:xfrm>
                  <a:off x="5330" y="2218"/>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1" name="Freeform 4786">
                  <a:extLst>
                    <a:ext uri="{FF2B5EF4-FFF2-40B4-BE49-F238E27FC236}">
                      <a16:creationId xmlns:a16="http://schemas.microsoft.com/office/drawing/2014/main" id="{DCED6A3B-783C-4FF3-BCB0-277CC606450D}"/>
                    </a:ext>
                  </a:extLst>
                </p:cNvPr>
                <p:cNvSpPr>
                  <a:spLocks/>
                </p:cNvSpPr>
                <p:nvPr/>
              </p:nvSpPr>
              <p:spPr bwMode="auto">
                <a:xfrm>
                  <a:off x="5329" y="2245"/>
                  <a:ext cx="2" cy="5"/>
                </a:xfrm>
                <a:custGeom>
                  <a:avLst/>
                  <a:gdLst>
                    <a:gd name="T0" fmla="*/ 0 w 2"/>
                    <a:gd name="T1" fmla="*/ 0 h 5"/>
                    <a:gd name="T2" fmla="*/ 2 w 2"/>
                    <a:gd name="T3" fmla="*/ 5 h 5"/>
                    <a:gd name="T4" fmla="*/ 2 w 2"/>
                    <a:gd name="T5" fmla="*/ 0 h 5"/>
                  </a:gdLst>
                  <a:ahLst/>
                  <a:cxnLst>
                    <a:cxn ang="0">
                      <a:pos x="T0" y="T1"/>
                    </a:cxn>
                    <a:cxn ang="0">
                      <a:pos x="T2" y="T3"/>
                    </a:cxn>
                    <a:cxn ang="0">
                      <a:pos x="T4" y="T5"/>
                    </a:cxn>
                  </a:cxnLst>
                  <a:rect l="0" t="0" r="r" b="b"/>
                  <a:pathLst>
                    <a:path w="2" h="5">
                      <a:moveTo>
                        <a:pt x="0" y="0"/>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2" name="Freeform 4787">
                  <a:extLst>
                    <a:ext uri="{FF2B5EF4-FFF2-40B4-BE49-F238E27FC236}">
                      <a16:creationId xmlns:a16="http://schemas.microsoft.com/office/drawing/2014/main" id="{12AAB98F-568F-4021-B839-C857CF45FA23}"/>
                    </a:ext>
                  </a:extLst>
                </p:cNvPr>
                <p:cNvSpPr>
                  <a:spLocks/>
                </p:cNvSpPr>
                <p:nvPr/>
              </p:nvSpPr>
              <p:spPr bwMode="auto">
                <a:xfrm>
                  <a:off x="5327" y="2272"/>
                  <a:ext cx="4" cy="7"/>
                </a:xfrm>
                <a:custGeom>
                  <a:avLst/>
                  <a:gdLst>
                    <a:gd name="T0" fmla="*/ 0 w 4"/>
                    <a:gd name="T1" fmla="*/ 1 h 7"/>
                    <a:gd name="T2" fmla="*/ 4 w 4"/>
                    <a:gd name="T3" fmla="*/ 7 h 7"/>
                    <a:gd name="T4" fmla="*/ 4 w 4"/>
                    <a:gd name="T5" fmla="*/ 0 h 7"/>
                  </a:gdLst>
                  <a:ahLst/>
                  <a:cxnLst>
                    <a:cxn ang="0">
                      <a:pos x="T0" y="T1"/>
                    </a:cxn>
                    <a:cxn ang="0">
                      <a:pos x="T2" y="T3"/>
                    </a:cxn>
                    <a:cxn ang="0">
                      <a:pos x="T4" y="T5"/>
                    </a:cxn>
                  </a:cxnLst>
                  <a:rect l="0" t="0" r="r" b="b"/>
                  <a:pathLst>
                    <a:path w="4" h="7">
                      <a:moveTo>
                        <a:pt x="0" y="1"/>
                      </a:moveTo>
                      <a:lnTo>
                        <a:pt x="4"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3" name="Freeform 4788">
                  <a:extLst>
                    <a:ext uri="{FF2B5EF4-FFF2-40B4-BE49-F238E27FC236}">
                      <a16:creationId xmlns:a16="http://schemas.microsoft.com/office/drawing/2014/main" id="{D2FAD560-5980-473D-B188-EFFF061E40D1}"/>
                    </a:ext>
                  </a:extLst>
                </p:cNvPr>
                <p:cNvSpPr>
                  <a:spLocks/>
                </p:cNvSpPr>
                <p:nvPr/>
              </p:nvSpPr>
              <p:spPr bwMode="auto">
                <a:xfrm>
                  <a:off x="5325" y="2298"/>
                  <a:ext cx="6" cy="10"/>
                </a:xfrm>
                <a:custGeom>
                  <a:avLst/>
                  <a:gdLst>
                    <a:gd name="T0" fmla="*/ 0 w 6"/>
                    <a:gd name="T1" fmla="*/ 1 h 10"/>
                    <a:gd name="T2" fmla="*/ 6 w 6"/>
                    <a:gd name="T3" fmla="*/ 10 h 10"/>
                    <a:gd name="T4" fmla="*/ 5 w 6"/>
                    <a:gd name="T5" fmla="*/ 0 h 10"/>
                  </a:gdLst>
                  <a:ahLst/>
                  <a:cxnLst>
                    <a:cxn ang="0">
                      <a:pos x="T0" y="T1"/>
                    </a:cxn>
                    <a:cxn ang="0">
                      <a:pos x="T2" y="T3"/>
                    </a:cxn>
                    <a:cxn ang="0">
                      <a:pos x="T4" y="T5"/>
                    </a:cxn>
                  </a:cxnLst>
                  <a:rect l="0" t="0" r="r" b="b"/>
                  <a:pathLst>
                    <a:path w="6" h="10">
                      <a:moveTo>
                        <a:pt x="0" y="1"/>
                      </a:moveTo>
                      <a:lnTo>
                        <a:pt x="6" y="10"/>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4" name="Freeform 4789">
                  <a:extLst>
                    <a:ext uri="{FF2B5EF4-FFF2-40B4-BE49-F238E27FC236}">
                      <a16:creationId xmlns:a16="http://schemas.microsoft.com/office/drawing/2014/main" id="{3BF74177-451C-4778-968C-21706CA73C25}"/>
                    </a:ext>
                  </a:extLst>
                </p:cNvPr>
                <p:cNvSpPr>
                  <a:spLocks/>
                </p:cNvSpPr>
                <p:nvPr/>
              </p:nvSpPr>
              <p:spPr bwMode="auto">
                <a:xfrm>
                  <a:off x="5324" y="2325"/>
                  <a:ext cx="7" cy="12"/>
                </a:xfrm>
                <a:custGeom>
                  <a:avLst/>
                  <a:gdLst>
                    <a:gd name="T0" fmla="*/ 0 w 7"/>
                    <a:gd name="T1" fmla="*/ 2 h 12"/>
                    <a:gd name="T2" fmla="*/ 7 w 7"/>
                    <a:gd name="T3" fmla="*/ 12 h 12"/>
                    <a:gd name="T4" fmla="*/ 5 w 7"/>
                    <a:gd name="T5" fmla="*/ 0 h 12"/>
                  </a:gdLst>
                  <a:ahLst/>
                  <a:cxnLst>
                    <a:cxn ang="0">
                      <a:pos x="T0" y="T1"/>
                    </a:cxn>
                    <a:cxn ang="0">
                      <a:pos x="T2" y="T3"/>
                    </a:cxn>
                    <a:cxn ang="0">
                      <a:pos x="T4" y="T5"/>
                    </a:cxn>
                  </a:cxnLst>
                  <a:rect l="0" t="0" r="r" b="b"/>
                  <a:pathLst>
                    <a:path w="7" h="12">
                      <a:moveTo>
                        <a:pt x="0" y="2"/>
                      </a:moveTo>
                      <a:lnTo>
                        <a:pt x="7"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5" name="Freeform 4790">
                  <a:extLst>
                    <a:ext uri="{FF2B5EF4-FFF2-40B4-BE49-F238E27FC236}">
                      <a16:creationId xmlns:a16="http://schemas.microsoft.com/office/drawing/2014/main" id="{CEA536A1-C22F-4ED4-A148-CBB9F112BAED}"/>
                    </a:ext>
                  </a:extLst>
                </p:cNvPr>
                <p:cNvSpPr>
                  <a:spLocks/>
                </p:cNvSpPr>
                <p:nvPr/>
              </p:nvSpPr>
              <p:spPr bwMode="auto">
                <a:xfrm>
                  <a:off x="5323" y="2356"/>
                  <a:ext cx="8" cy="9"/>
                </a:xfrm>
                <a:custGeom>
                  <a:avLst/>
                  <a:gdLst>
                    <a:gd name="T0" fmla="*/ 0 w 8"/>
                    <a:gd name="T1" fmla="*/ 3 h 9"/>
                    <a:gd name="T2" fmla="*/ 8 w 8"/>
                    <a:gd name="T3" fmla="*/ 9 h 9"/>
                    <a:gd name="T4" fmla="*/ 4 w 8"/>
                    <a:gd name="T5" fmla="*/ 0 h 9"/>
                  </a:gdLst>
                  <a:ahLst/>
                  <a:cxnLst>
                    <a:cxn ang="0">
                      <a:pos x="T0" y="T1"/>
                    </a:cxn>
                    <a:cxn ang="0">
                      <a:pos x="T2" y="T3"/>
                    </a:cxn>
                    <a:cxn ang="0">
                      <a:pos x="T4" y="T5"/>
                    </a:cxn>
                  </a:cxnLst>
                  <a:rect l="0" t="0" r="r" b="b"/>
                  <a:pathLst>
                    <a:path w="8" h="9">
                      <a:moveTo>
                        <a:pt x="0" y="3"/>
                      </a:moveTo>
                      <a:lnTo>
                        <a:pt x="8"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6" name="Freeform 4791">
                  <a:extLst>
                    <a:ext uri="{FF2B5EF4-FFF2-40B4-BE49-F238E27FC236}">
                      <a16:creationId xmlns:a16="http://schemas.microsoft.com/office/drawing/2014/main" id="{442A4E75-2087-48C7-BCAD-307AD2A1D994}"/>
                    </a:ext>
                  </a:extLst>
                </p:cNvPr>
                <p:cNvSpPr>
                  <a:spLocks/>
                </p:cNvSpPr>
                <p:nvPr/>
              </p:nvSpPr>
              <p:spPr bwMode="auto">
                <a:xfrm>
                  <a:off x="5322" y="2384"/>
                  <a:ext cx="9" cy="10"/>
                </a:xfrm>
                <a:custGeom>
                  <a:avLst/>
                  <a:gdLst>
                    <a:gd name="T0" fmla="*/ 0 w 9"/>
                    <a:gd name="T1" fmla="*/ 4 h 10"/>
                    <a:gd name="T2" fmla="*/ 9 w 9"/>
                    <a:gd name="T3" fmla="*/ 10 h 10"/>
                    <a:gd name="T4" fmla="*/ 4 w 9"/>
                    <a:gd name="T5" fmla="*/ 0 h 10"/>
                  </a:gdLst>
                  <a:ahLst/>
                  <a:cxnLst>
                    <a:cxn ang="0">
                      <a:pos x="T0" y="T1"/>
                    </a:cxn>
                    <a:cxn ang="0">
                      <a:pos x="T2" y="T3"/>
                    </a:cxn>
                    <a:cxn ang="0">
                      <a:pos x="T4" y="T5"/>
                    </a:cxn>
                  </a:cxnLst>
                  <a:rect l="0" t="0" r="r" b="b"/>
                  <a:pathLst>
                    <a:path w="9" h="10">
                      <a:moveTo>
                        <a:pt x="0" y="4"/>
                      </a:moveTo>
                      <a:lnTo>
                        <a:pt x="9"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7" name="Freeform 4792">
                  <a:extLst>
                    <a:ext uri="{FF2B5EF4-FFF2-40B4-BE49-F238E27FC236}">
                      <a16:creationId xmlns:a16="http://schemas.microsoft.com/office/drawing/2014/main" id="{EE3635B6-E842-4EC4-B344-FAD5BAD20581}"/>
                    </a:ext>
                  </a:extLst>
                </p:cNvPr>
                <p:cNvSpPr>
                  <a:spLocks/>
                </p:cNvSpPr>
                <p:nvPr/>
              </p:nvSpPr>
              <p:spPr bwMode="auto">
                <a:xfrm>
                  <a:off x="5323" y="2415"/>
                  <a:ext cx="8" cy="8"/>
                </a:xfrm>
                <a:custGeom>
                  <a:avLst/>
                  <a:gdLst>
                    <a:gd name="T0" fmla="*/ 0 w 8"/>
                    <a:gd name="T1" fmla="*/ 4 h 8"/>
                    <a:gd name="T2" fmla="*/ 8 w 8"/>
                    <a:gd name="T3" fmla="*/ 8 h 8"/>
                    <a:gd name="T4" fmla="*/ 3 w 8"/>
                    <a:gd name="T5" fmla="*/ 0 h 8"/>
                  </a:gdLst>
                  <a:ahLst/>
                  <a:cxnLst>
                    <a:cxn ang="0">
                      <a:pos x="T0" y="T1"/>
                    </a:cxn>
                    <a:cxn ang="0">
                      <a:pos x="T2" y="T3"/>
                    </a:cxn>
                    <a:cxn ang="0">
                      <a:pos x="T4" y="T5"/>
                    </a:cxn>
                  </a:cxnLst>
                  <a:rect l="0" t="0" r="r" b="b"/>
                  <a:pathLst>
                    <a:path w="8" h="8">
                      <a:moveTo>
                        <a:pt x="0" y="4"/>
                      </a:moveTo>
                      <a:lnTo>
                        <a:pt x="8"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8" name="Freeform 4793">
                  <a:extLst>
                    <a:ext uri="{FF2B5EF4-FFF2-40B4-BE49-F238E27FC236}">
                      <a16:creationId xmlns:a16="http://schemas.microsoft.com/office/drawing/2014/main" id="{21D3AE3B-B760-4E28-A7C8-6BEE9F0C1F57}"/>
                    </a:ext>
                  </a:extLst>
                </p:cNvPr>
                <p:cNvSpPr>
                  <a:spLocks/>
                </p:cNvSpPr>
                <p:nvPr/>
              </p:nvSpPr>
              <p:spPr bwMode="auto">
                <a:xfrm>
                  <a:off x="5321" y="2446"/>
                  <a:ext cx="10" cy="6"/>
                </a:xfrm>
                <a:custGeom>
                  <a:avLst/>
                  <a:gdLst>
                    <a:gd name="T0" fmla="*/ 0 w 10"/>
                    <a:gd name="T1" fmla="*/ 4 h 6"/>
                    <a:gd name="T2" fmla="*/ 10 w 10"/>
                    <a:gd name="T3" fmla="*/ 6 h 6"/>
                    <a:gd name="T4" fmla="*/ 2 w 10"/>
                    <a:gd name="T5" fmla="*/ 0 h 6"/>
                  </a:gdLst>
                  <a:ahLst/>
                  <a:cxnLst>
                    <a:cxn ang="0">
                      <a:pos x="T0" y="T1"/>
                    </a:cxn>
                    <a:cxn ang="0">
                      <a:pos x="T2" y="T3"/>
                    </a:cxn>
                    <a:cxn ang="0">
                      <a:pos x="T4" y="T5"/>
                    </a:cxn>
                  </a:cxnLst>
                  <a:rect l="0" t="0" r="r" b="b"/>
                  <a:pathLst>
                    <a:path w="10" h="6">
                      <a:moveTo>
                        <a:pt x="0" y="4"/>
                      </a:moveTo>
                      <a:lnTo>
                        <a:pt x="10"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9" name="Freeform 4794">
                  <a:extLst>
                    <a:ext uri="{FF2B5EF4-FFF2-40B4-BE49-F238E27FC236}">
                      <a16:creationId xmlns:a16="http://schemas.microsoft.com/office/drawing/2014/main" id="{1EB34680-6A75-45BE-83A7-4CFEC6A52229}"/>
                    </a:ext>
                  </a:extLst>
                </p:cNvPr>
                <p:cNvSpPr>
                  <a:spLocks/>
                </p:cNvSpPr>
                <p:nvPr/>
              </p:nvSpPr>
              <p:spPr bwMode="auto">
                <a:xfrm>
                  <a:off x="5324" y="2474"/>
                  <a:ext cx="7" cy="6"/>
                </a:xfrm>
                <a:custGeom>
                  <a:avLst/>
                  <a:gdLst>
                    <a:gd name="T0" fmla="*/ 0 w 7"/>
                    <a:gd name="T1" fmla="*/ 3 h 6"/>
                    <a:gd name="T2" fmla="*/ 7 w 7"/>
                    <a:gd name="T3" fmla="*/ 6 h 6"/>
                    <a:gd name="T4" fmla="*/ 2 w 7"/>
                    <a:gd name="T5" fmla="*/ 0 h 6"/>
                  </a:gdLst>
                  <a:ahLst/>
                  <a:cxnLst>
                    <a:cxn ang="0">
                      <a:pos x="T0" y="T1"/>
                    </a:cxn>
                    <a:cxn ang="0">
                      <a:pos x="T2" y="T3"/>
                    </a:cxn>
                    <a:cxn ang="0">
                      <a:pos x="T4" y="T5"/>
                    </a:cxn>
                  </a:cxnLst>
                  <a:rect l="0" t="0" r="r" b="b"/>
                  <a:pathLst>
                    <a:path w="7" h="6">
                      <a:moveTo>
                        <a:pt x="0" y="3"/>
                      </a:moveTo>
                      <a:lnTo>
                        <a:pt x="7"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0" name="Freeform 4795">
                  <a:extLst>
                    <a:ext uri="{FF2B5EF4-FFF2-40B4-BE49-F238E27FC236}">
                      <a16:creationId xmlns:a16="http://schemas.microsoft.com/office/drawing/2014/main" id="{A7010757-5BEB-4C03-89D3-459227771F2C}"/>
                    </a:ext>
                  </a:extLst>
                </p:cNvPr>
                <p:cNvSpPr>
                  <a:spLocks/>
                </p:cNvSpPr>
                <p:nvPr/>
              </p:nvSpPr>
              <p:spPr bwMode="auto">
                <a:xfrm>
                  <a:off x="5329" y="2505"/>
                  <a:ext cx="2" cy="4"/>
                </a:xfrm>
                <a:custGeom>
                  <a:avLst/>
                  <a:gdLst>
                    <a:gd name="T0" fmla="*/ 0 w 2"/>
                    <a:gd name="T1" fmla="*/ 0 h 4"/>
                    <a:gd name="T2" fmla="*/ 2 w 2"/>
                    <a:gd name="T3" fmla="*/ 4 h 4"/>
                    <a:gd name="T4" fmla="*/ 2 w 2"/>
                    <a:gd name="T5" fmla="*/ 0 h 4"/>
                  </a:gdLst>
                  <a:ahLst/>
                  <a:cxnLst>
                    <a:cxn ang="0">
                      <a:pos x="T0" y="T1"/>
                    </a:cxn>
                    <a:cxn ang="0">
                      <a:pos x="T2" y="T3"/>
                    </a:cxn>
                    <a:cxn ang="0">
                      <a:pos x="T4" y="T5"/>
                    </a:cxn>
                  </a:cxnLst>
                  <a:rect l="0" t="0" r="r" b="b"/>
                  <a:pathLst>
                    <a:path w="2" h="4">
                      <a:moveTo>
                        <a:pt x="0" y="0"/>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1" name="Freeform 4796">
                  <a:extLst>
                    <a:ext uri="{FF2B5EF4-FFF2-40B4-BE49-F238E27FC236}">
                      <a16:creationId xmlns:a16="http://schemas.microsoft.com/office/drawing/2014/main" id="{4406BF21-5145-4A8D-9626-CF738A37177E}"/>
                    </a:ext>
                  </a:extLst>
                </p:cNvPr>
                <p:cNvSpPr>
                  <a:spLocks/>
                </p:cNvSpPr>
                <p:nvPr/>
              </p:nvSpPr>
              <p:spPr bwMode="auto">
                <a:xfrm>
                  <a:off x="5331" y="2537"/>
                  <a:ext cx="1" cy="1"/>
                </a:xfrm>
                <a:custGeom>
                  <a:avLst/>
                  <a:gdLst>
                    <a:gd name="T0" fmla="*/ 0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0"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2" name="Freeform 4797">
                  <a:extLst>
                    <a:ext uri="{FF2B5EF4-FFF2-40B4-BE49-F238E27FC236}">
                      <a16:creationId xmlns:a16="http://schemas.microsoft.com/office/drawing/2014/main" id="{BA0BD7E8-8D0A-428B-B2AE-9F8060B2844D}"/>
                    </a:ext>
                  </a:extLst>
                </p:cNvPr>
                <p:cNvSpPr>
                  <a:spLocks/>
                </p:cNvSpPr>
                <p:nvPr/>
              </p:nvSpPr>
              <p:spPr bwMode="auto">
                <a:xfrm>
                  <a:off x="5330" y="2564"/>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3" name="Freeform 4798">
                  <a:extLst>
                    <a:ext uri="{FF2B5EF4-FFF2-40B4-BE49-F238E27FC236}">
                      <a16:creationId xmlns:a16="http://schemas.microsoft.com/office/drawing/2014/main" id="{6DECAB76-EAF0-42E2-8390-4C7304F94F29}"/>
                    </a:ext>
                  </a:extLst>
                </p:cNvPr>
                <p:cNvSpPr>
                  <a:spLocks/>
                </p:cNvSpPr>
                <p:nvPr/>
              </p:nvSpPr>
              <p:spPr bwMode="auto">
                <a:xfrm>
                  <a:off x="5330" y="259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4" name="Freeform 4799">
                  <a:extLst>
                    <a:ext uri="{FF2B5EF4-FFF2-40B4-BE49-F238E27FC236}">
                      <a16:creationId xmlns:a16="http://schemas.microsoft.com/office/drawing/2014/main" id="{80104A0F-3566-4BC0-9AFB-2CDA0AD26153}"/>
                    </a:ext>
                  </a:extLst>
                </p:cNvPr>
                <p:cNvSpPr>
                  <a:spLocks/>
                </p:cNvSpPr>
                <p:nvPr/>
              </p:nvSpPr>
              <p:spPr bwMode="auto">
                <a:xfrm>
                  <a:off x="5359"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5" name="Freeform 4800">
                  <a:extLst>
                    <a:ext uri="{FF2B5EF4-FFF2-40B4-BE49-F238E27FC236}">
                      <a16:creationId xmlns:a16="http://schemas.microsoft.com/office/drawing/2014/main" id="{646FE17F-3283-4C8B-9186-CB3BF5FBF832}"/>
                    </a:ext>
                  </a:extLst>
                </p:cNvPr>
                <p:cNvSpPr>
                  <a:spLocks/>
                </p:cNvSpPr>
                <p:nvPr/>
              </p:nvSpPr>
              <p:spPr bwMode="auto">
                <a:xfrm>
                  <a:off x="5359" y="173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6" name="Freeform 4801">
                  <a:extLst>
                    <a:ext uri="{FF2B5EF4-FFF2-40B4-BE49-F238E27FC236}">
                      <a16:creationId xmlns:a16="http://schemas.microsoft.com/office/drawing/2014/main" id="{63D0402D-C4C4-4285-9700-1849EE74902F}"/>
                    </a:ext>
                  </a:extLst>
                </p:cNvPr>
                <p:cNvSpPr>
                  <a:spLocks/>
                </p:cNvSpPr>
                <p:nvPr/>
              </p:nvSpPr>
              <p:spPr bwMode="auto">
                <a:xfrm>
                  <a:off x="5359" y="1758"/>
                  <a:ext cx="5" cy="4"/>
                </a:xfrm>
                <a:custGeom>
                  <a:avLst/>
                  <a:gdLst>
                    <a:gd name="T0" fmla="*/ 4 w 5"/>
                    <a:gd name="T1" fmla="*/ 0 h 4"/>
                    <a:gd name="T2" fmla="*/ 0 w 5"/>
                    <a:gd name="T3" fmla="*/ 4 h 4"/>
                    <a:gd name="T4" fmla="*/ 5 w 5"/>
                    <a:gd name="T5" fmla="*/ 3 h 4"/>
                  </a:gdLst>
                  <a:ahLst/>
                  <a:cxnLst>
                    <a:cxn ang="0">
                      <a:pos x="T0" y="T1"/>
                    </a:cxn>
                    <a:cxn ang="0">
                      <a:pos x="T2" y="T3"/>
                    </a:cxn>
                    <a:cxn ang="0">
                      <a:pos x="T4" y="T5"/>
                    </a:cxn>
                  </a:cxnLst>
                  <a:rect l="0" t="0" r="r" b="b"/>
                  <a:pathLst>
                    <a:path w="5" h="4">
                      <a:moveTo>
                        <a:pt x="4" y="0"/>
                      </a:moveTo>
                      <a:lnTo>
                        <a:pt x="0" y="4"/>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7" name="Freeform 4802">
                  <a:extLst>
                    <a:ext uri="{FF2B5EF4-FFF2-40B4-BE49-F238E27FC236}">
                      <a16:creationId xmlns:a16="http://schemas.microsoft.com/office/drawing/2014/main" id="{F274CCF3-D176-45FB-A259-1493536E718F}"/>
                    </a:ext>
                  </a:extLst>
                </p:cNvPr>
                <p:cNvSpPr>
                  <a:spLocks/>
                </p:cNvSpPr>
                <p:nvPr/>
              </p:nvSpPr>
              <p:spPr bwMode="auto">
                <a:xfrm>
                  <a:off x="5359" y="1785"/>
                  <a:ext cx="8" cy="6"/>
                </a:xfrm>
                <a:custGeom>
                  <a:avLst/>
                  <a:gdLst>
                    <a:gd name="T0" fmla="*/ 7 w 8"/>
                    <a:gd name="T1" fmla="*/ 0 h 6"/>
                    <a:gd name="T2" fmla="*/ 0 w 8"/>
                    <a:gd name="T3" fmla="*/ 6 h 6"/>
                    <a:gd name="T4" fmla="*/ 8 w 8"/>
                    <a:gd name="T5" fmla="*/ 4 h 6"/>
                  </a:gdLst>
                  <a:ahLst/>
                  <a:cxnLst>
                    <a:cxn ang="0">
                      <a:pos x="T0" y="T1"/>
                    </a:cxn>
                    <a:cxn ang="0">
                      <a:pos x="T2" y="T3"/>
                    </a:cxn>
                    <a:cxn ang="0">
                      <a:pos x="T4" y="T5"/>
                    </a:cxn>
                  </a:cxnLst>
                  <a:rect l="0" t="0" r="r" b="b"/>
                  <a:pathLst>
                    <a:path w="8" h="6">
                      <a:moveTo>
                        <a:pt x="7" y="0"/>
                      </a:moveTo>
                      <a:lnTo>
                        <a:pt x="0" y="6"/>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8" name="Freeform 4803">
                  <a:extLst>
                    <a:ext uri="{FF2B5EF4-FFF2-40B4-BE49-F238E27FC236}">
                      <a16:creationId xmlns:a16="http://schemas.microsoft.com/office/drawing/2014/main" id="{E14CC33E-1222-4706-8281-7E204B58C95E}"/>
                    </a:ext>
                  </a:extLst>
                </p:cNvPr>
                <p:cNvSpPr>
                  <a:spLocks/>
                </p:cNvSpPr>
                <p:nvPr/>
              </p:nvSpPr>
              <p:spPr bwMode="auto">
                <a:xfrm>
                  <a:off x="5359" y="1812"/>
                  <a:ext cx="9" cy="8"/>
                </a:xfrm>
                <a:custGeom>
                  <a:avLst/>
                  <a:gdLst>
                    <a:gd name="T0" fmla="*/ 5 w 9"/>
                    <a:gd name="T1" fmla="*/ 0 h 8"/>
                    <a:gd name="T2" fmla="*/ 0 w 9"/>
                    <a:gd name="T3" fmla="*/ 8 h 8"/>
                    <a:gd name="T4" fmla="*/ 9 w 9"/>
                    <a:gd name="T5" fmla="*/ 3 h 8"/>
                  </a:gdLst>
                  <a:ahLst/>
                  <a:cxnLst>
                    <a:cxn ang="0">
                      <a:pos x="T0" y="T1"/>
                    </a:cxn>
                    <a:cxn ang="0">
                      <a:pos x="T2" y="T3"/>
                    </a:cxn>
                    <a:cxn ang="0">
                      <a:pos x="T4" y="T5"/>
                    </a:cxn>
                  </a:cxnLst>
                  <a:rect l="0" t="0" r="r" b="b"/>
                  <a:pathLst>
                    <a:path w="9" h="8">
                      <a:moveTo>
                        <a:pt x="5" y="0"/>
                      </a:moveTo>
                      <a:lnTo>
                        <a:pt x="0" y="8"/>
                      </a:lnTo>
                      <a:lnTo>
                        <a:pt x="9"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9" name="Freeform 4804">
                  <a:extLst>
                    <a:ext uri="{FF2B5EF4-FFF2-40B4-BE49-F238E27FC236}">
                      <a16:creationId xmlns:a16="http://schemas.microsoft.com/office/drawing/2014/main" id="{44AAFE3D-F72F-436D-B405-1DA233A60C3C}"/>
                    </a:ext>
                  </a:extLst>
                </p:cNvPr>
                <p:cNvSpPr>
                  <a:spLocks/>
                </p:cNvSpPr>
                <p:nvPr/>
              </p:nvSpPr>
              <p:spPr bwMode="auto">
                <a:xfrm>
                  <a:off x="5359" y="1841"/>
                  <a:ext cx="5" cy="7"/>
                </a:xfrm>
                <a:custGeom>
                  <a:avLst/>
                  <a:gdLst>
                    <a:gd name="T0" fmla="*/ 2 w 5"/>
                    <a:gd name="T1" fmla="*/ 0 h 7"/>
                    <a:gd name="T2" fmla="*/ 0 w 5"/>
                    <a:gd name="T3" fmla="*/ 7 h 7"/>
                    <a:gd name="T4" fmla="*/ 5 w 5"/>
                    <a:gd name="T5" fmla="*/ 2 h 7"/>
                  </a:gdLst>
                  <a:ahLst/>
                  <a:cxnLst>
                    <a:cxn ang="0">
                      <a:pos x="T0" y="T1"/>
                    </a:cxn>
                    <a:cxn ang="0">
                      <a:pos x="T2" y="T3"/>
                    </a:cxn>
                    <a:cxn ang="0">
                      <a:pos x="T4" y="T5"/>
                    </a:cxn>
                  </a:cxnLst>
                  <a:rect l="0" t="0" r="r" b="b"/>
                  <a:pathLst>
                    <a:path w="5" h="7">
                      <a:moveTo>
                        <a:pt x="2" y="0"/>
                      </a:moveTo>
                      <a:lnTo>
                        <a:pt x="0" y="7"/>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0" name="Freeform 4805">
                  <a:extLst>
                    <a:ext uri="{FF2B5EF4-FFF2-40B4-BE49-F238E27FC236}">
                      <a16:creationId xmlns:a16="http://schemas.microsoft.com/office/drawing/2014/main" id="{0C17A873-B12C-421F-AF62-CC5780B05377}"/>
                    </a:ext>
                  </a:extLst>
                </p:cNvPr>
                <p:cNvSpPr>
                  <a:spLocks/>
                </p:cNvSpPr>
                <p:nvPr/>
              </p:nvSpPr>
              <p:spPr bwMode="auto">
                <a:xfrm>
                  <a:off x="5359" y="1867"/>
                  <a:ext cx="8" cy="10"/>
                </a:xfrm>
                <a:custGeom>
                  <a:avLst/>
                  <a:gdLst>
                    <a:gd name="T0" fmla="*/ 4 w 8"/>
                    <a:gd name="T1" fmla="*/ 0 h 10"/>
                    <a:gd name="T2" fmla="*/ 0 w 8"/>
                    <a:gd name="T3" fmla="*/ 10 h 10"/>
                    <a:gd name="T4" fmla="*/ 8 w 8"/>
                    <a:gd name="T5" fmla="*/ 3 h 10"/>
                  </a:gdLst>
                  <a:ahLst/>
                  <a:cxnLst>
                    <a:cxn ang="0">
                      <a:pos x="T0" y="T1"/>
                    </a:cxn>
                    <a:cxn ang="0">
                      <a:pos x="T2" y="T3"/>
                    </a:cxn>
                    <a:cxn ang="0">
                      <a:pos x="T4" y="T5"/>
                    </a:cxn>
                  </a:cxnLst>
                  <a:rect l="0" t="0" r="r" b="b"/>
                  <a:pathLst>
                    <a:path w="8" h="10">
                      <a:moveTo>
                        <a:pt x="4" y="0"/>
                      </a:moveTo>
                      <a:lnTo>
                        <a:pt x="0" y="10"/>
                      </a:lnTo>
                      <a:lnTo>
                        <a:pt x="8"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1" name="Freeform 4806">
                  <a:extLst>
                    <a:ext uri="{FF2B5EF4-FFF2-40B4-BE49-F238E27FC236}">
                      <a16:creationId xmlns:a16="http://schemas.microsoft.com/office/drawing/2014/main" id="{55D8C7CE-8CA7-4FEA-B6F2-9D44EA6BA3C5}"/>
                    </a:ext>
                  </a:extLst>
                </p:cNvPr>
                <p:cNvSpPr>
                  <a:spLocks/>
                </p:cNvSpPr>
                <p:nvPr/>
              </p:nvSpPr>
              <p:spPr bwMode="auto">
                <a:xfrm>
                  <a:off x="5359" y="1896"/>
                  <a:ext cx="8" cy="10"/>
                </a:xfrm>
                <a:custGeom>
                  <a:avLst/>
                  <a:gdLst>
                    <a:gd name="T0" fmla="*/ 3 w 8"/>
                    <a:gd name="T1" fmla="*/ 0 h 10"/>
                    <a:gd name="T2" fmla="*/ 0 w 8"/>
                    <a:gd name="T3" fmla="*/ 10 h 10"/>
                    <a:gd name="T4" fmla="*/ 8 w 8"/>
                    <a:gd name="T5" fmla="*/ 2 h 10"/>
                  </a:gdLst>
                  <a:ahLst/>
                  <a:cxnLst>
                    <a:cxn ang="0">
                      <a:pos x="T0" y="T1"/>
                    </a:cxn>
                    <a:cxn ang="0">
                      <a:pos x="T2" y="T3"/>
                    </a:cxn>
                    <a:cxn ang="0">
                      <a:pos x="T4" y="T5"/>
                    </a:cxn>
                  </a:cxnLst>
                  <a:rect l="0" t="0" r="r" b="b"/>
                  <a:pathLst>
                    <a:path w="8" h="10">
                      <a:moveTo>
                        <a:pt x="3" y="0"/>
                      </a:moveTo>
                      <a:lnTo>
                        <a:pt x="0" y="10"/>
                      </a:lnTo>
                      <a:lnTo>
                        <a:pt x="8"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2" name="Freeform 4807">
                  <a:extLst>
                    <a:ext uri="{FF2B5EF4-FFF2-40B4-BE49-F238E27FC236}">
                      <a16:creationId xmlns:a16="http://schemas.microsoft.com/office/drawing/2014/main" id="{BF32C195-8A39-4D33-8DBB-92F3C60C5CC3}"/>
                    </a:ext>
                  </a:extLst>
                </p:cNvPr>
                <p:cNvSpPr>
                  <a:spLocks/>
                </p:cNvSpPr>
                <p:nvPr/>
              </p:nvSpPr>
              <p:spPr bwMode="auto">
                <a:xfrm>
                  <a:off x="5359" y="1924"/>
                  <a:ext cx="7" cy="11"/>
                </a:xfrm>
                <a:custGeom>
                  <a:avLst/>
                  <a:gdLst>
                    <a:gd name="T0" fmla="*/ 3 w 7"/>
                    <a:gd name="T1" fmla="*/ 0 h 11"/>
                    <a:gd name="T2" fmla="*/ 0 w 7"/>
                    <a:gd name="T3" fmla="*/ 11 h 11"/>
                    <a:gd name="T4" fmla="*/ 7 w 7"/>
                    <a:gd name="T5" fmla="*/ 3 h 11"/>
                  </a:gdLst>
                  <a:ahLst/>
                  <a:cxnLst>
                    <a:cxn ang="0">
                      <a:pos x="T0" y="T1"/>
                    </a:cxn>
                    <a:cxn ang="0">
                      <a:pos x="T2" y="T3"/>
                    </a:cxn>
                    <a:cxn ang="0">
                      <a:pos x="T4" y="T5"/>
                    </a:cxn>
                  </a:cxnLst>
                  <a:rect l="0" t="0" r="r" b="b"/>
                  <a:pathLst>
                    <a:path w="7" h="11">
                      <a:moveTo>
                        <a:pt x="3" y="0"/>
                      </a:moveTo>
                      <a:lnTo>
                        <a:pt x="0" y="11"/>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3" name="Freeform 4808">
                  <a:extLst>
                    <a:ext uri="{FF2B5EF4-FFF2-40B4-BE49-F238E27FC236}">
                      <a16:creationId xmlns:a16="http://schemas.microsoft.com/office/drawing/2014/main" id="{24BF8B1D-04D3-4A88-B8B9-0CB150D64AF8}"/>
                    </a:ext>
                  </a:extLst>
                </p:cNvPr>
                <p:cNvSpPr>
                  <a:spLocks/>
                </p:cNvSpPr>
                <p:nvPr/>
              </p:nvSpPr>
              <p:spPr bwMode="auto">
                <a:xfrm>
                  <a:off x="5359" y="1952"/>
                  <a:ext cx="6" cy="11"/>
                </a:xfrm>
                <a:custGeom>
                  <a:avLst/>
                  <a:gdLst>
                    <a:gd name="T0" fmla="*/ 1 w 6"/>
                    <a:gd name="T1" fmla="*/ 0 h 11"/>
                    <a:gd name="T2" fmla="*/ 0 w 6"/>
                    <a:gd name="T3" fmla="*/ 11 h 11"/>
                    <a:gd name="T4" fmla="*/ 6 w 6"/>
                    <a:gd name="T5" fmla="*/ 2 h 11"/>
                  </a:gdLst>
                  <a:ahLst/>
                  <a:cxnLst>
                    <a:cxn ang="0">
                      <a:pos x="T0" y="T1"/>
                    </a:cxn>
                    <a:cxn ang="0">
                      <a:pos x="T2" y="T3"/>
                    </a:cxn>
                    <a:cxn ang="0">
                      <a:pos x="T4" y="T5"/>
                    </a:cxn>
                  </a:cxnLst>
                  <a:rect l="0" t="0" r="r" b="b"/>
                  <a:pathLst>
                    <a:path w="6" h="11">
                      <a:moveTo>
                        <a:pt x="1" y="0"/>
                      </a:moveTo>
                      <a:lnTo>
                        <a:pt x="0" y="11"/>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4" name="Freeform 4809">
                  <a:extLst>
                    <a:ext uri="{FF2B5EF4-FFF2-40B4-BE49-F238E27FC236}">
                      <a16:creationId xmlns:a16="http://schemas.microsoft.com/office/drawing/2014/main" id="{99077E97-EC50-42F2-B147-F01B498503D7}"/>
                    </a:ext>
                  </a:extLst>
                </p:cNvPr>
                <p:cNvSpPr>
                  <a:spLocks/>
                </p:cNvSpPr>
                <p:nvPr/>
              </p:nvSpPr>
              <p:spPr bwMode="auto">
                <a:xfrm>
                  <a:off x="5359" y="1987"/>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5" name="Freeform 4810">
                  <a:extLst>
                    <a:ext uri="{FF2B5EF4-FFF2-40B4-BE49-F238E27FC236}">
                      <a16:creationId xmlns:a16="http://schemas.microsoft.com/office/drawing/2014/main" id="{5B7AA4EB-F126-4902-B871-8D948624F372}"/>
                    </a:ext>
                  </a:extLst>
                </p:cNvPr>
                <p:cNvSpPr>
                  <a:spLocks/>
                </p:cNvSpPr>
                <p:nvPr/>
              </p:nvSpPr>
              <p:spPr bwMode="auto">
                <a:xfrm>
                  <a:off x="5359" y="2021"/>
                  <a:ext cx="4" cy="1"/>
                </a:xfrm>
                <a:custGeom>
                  <a:avLst/>
                  <a:gdLst>
                    <a:gd name="T0" fmla="*/ 4 w 4"/>
                    <a:gd name="T1" fmla="*/ 0 h 1"/>
                    <a:gd name="T2" fmla="*/ 0 w 4"/>
                    <a:gd name="T3" fmla="*/ 0 h 1"/>
                    <a:gd name="T4" fmla="*/ 4 w 4"/>
                    <a:gd name="T5" fmla="*/ 1 h 1"/>
                  </a:gdLst>
                  <a:ahLst/>
                  <a:cxnLst>
                    <a:cxn ang="0">
                      <a:pos x="T0" y="T1"/>
                    </a:cxn>
                    <a:cxn ang="0">
                      <a:pos x="T2" y="T3"/>
                    </a:cxn>
                    <a:cxn ang="0">
                      <a:pos x="T4" y="T5"/>
                    </a:cxn>
                  </a:cxnLst>
                  <a:rect l="0" t="0" r="r" b="b"/>
                  <a:pathLst>
                    <a:path w="4" h="1">
                      <a:moveTo>
                        <a:pt x="4" y="0"/>
                      </a:moveTo>
                      <a:lnTo>
                        <a:pt x="0" y="0"/>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6" name="Freeform 4811">
                  <a:extLst>
                    <a:ext uri="{FF2B5EF4-FFF2-40B4-BE49-F238E27FC236}">
                      <a16:creationId xmlns:a16="http://schemas.microsoft.com/office/drawing/2014/main" id="{14D19114-E003-4CDC-99D5-EF797EE2DB38}"/>
                    </a:ext>
                  </a:extLst>
                </p:cNvPr>
                <p:cNvSpPr>
                  <a:spLocks/>
                </p:cNvSpPr>
                <p:nvPr/>
              </p:nvSpPr>
              <p:spPr bwMode="auto">
                <a:xfrm>
                  <a:off x="5359" y="2050"/>
                  <a:ext cx="2" cy="2"/>
                </a:xfrm>
                <a:custGeom>
                  <a:avLst/>
                  <a:gdLst>
                    <a:gd name="T0" fmla="*/ 2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2"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7" name="Freeform 4812">
                  <a:extLst>
                    <a:ext uri="{FF2B5EF4-FFF2-40B4-BE49-F238E27FC236}">
                      <a16:creationId xmlns:a16="http://schemas.microsoft.com/office/drawing/2014/main" id="{2AA1D28B-F67B-4E8D-BD9E-E96022DCFA8A}"/>
                    </a:ext>
                  </a:extLst>
                </p:cNvPr>
                <p:cNvSpPr>
                  <a:spLocks/>
                </p:cNvSpPr>
                <p:nvPr/>
              </p:nvSpPr>
              <p:spPr bwMode="auto">
                <a:xfrm>
                  <a:off x="5358" y="2078"/>
                  <a:ext cx="1" cy="3"/>
                </a:xfrm>
                <a:custGeom>
                  <a:avLst/>
                  <a:gdLst>
                    <a:gd name="T0" fmla="*/ 1 w 1"/>
                    <a:gd name="T1" fmla="*/ 3 h 3"/>
                    <a:gd name="T2" fmla="*/ 1 w 1"/>
                    <a:gd name="T3" fmla="*/ 0 h 3"/>
                    <a:gd name="T4" fmla="*/ 0 w 1"/>
                    <a:gd name="T5" fmla="*/ 2 h 3"/>
                  </a:gdLst>
                  <a:ahLst/>
                  <a:cxnLst>
                    <a:cxn ang="0">
                      <a:pos x="T0" y="T1"/>
                    </a:cxn>
                    <a:cxn ang="0">
                      <a:pos x="T2" y="T3"/>
                    </a:cxn>
                    <a:cxn ang="0">
                      <a:pos x="T4" y="T5"/>
                    </a:cxn>
                  </a:cxnLst>
                  <a:rect l="0" t="0" r="r" b="b"/>
                  <a:pathLst>
                    <a:path w="1" h="3">
                      <a:moveTo>
                        <a:pt x="1" y="3"/>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8" name="Freeform 4813">
                  <a:extLst>
                    <a:ext uri="{FF2B5EF4-FFF2-40B4-BE49-F238E27FC236}">
                      <a16:creationId xmlns:a16="http://schemas.microsoft.com/office/drawing/2014/main" id="{3498846E-9F9B-4048-B61D-12D63F50523E}"/>
                    </a:ext>
                  </a:extLst>
                </p:cNvPr>
                <p:cNvSpPr>
                  <a:spLocks/>
                </p:cNvSpPr>
                <p:nvPr/>
              </p:nvSpPr>
              <p:spPr bwMode="auto">
                <a:xfrm>
                  <a:off x="5358" y="2107"/>
                  <a:ext cx="1" cy="1"/>
                </a:xfrm>
                <a:custGeom>
                  <a:avLst/>
                  <a:gdLst>
                    <a:gd name="T0" fmla="*/ 1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1"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9" name="Freeform 4814">
                  <a:extLst>
                    <a:ext uri="{FF2B5EF4-FFF2-40B4-BE49-F238E27FC236}">
                      <a16:creationId xmlns:a16="http://schemas.microsoft.com/office/drawing/2014/main" id="{F2766877-A6A8-4C80-9CB5-50126A4B9537}"/>
                    </a:ext>
                  </a:extLst>
                </p:cNvPr>
                <p:cNvSpPr>
                  <a:spLocks/>
                </p:cNvSpPr>
                <p:nvPr/>
              </p:nvSpPr>
              <p:spPr bwMode="auto">
                <a:xfrm>
                  <a:off x="5359" y="2136"/>
                  <a:ext cx="2" cy="1"/>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0" name="Freeform 4815">
                  <a:extLst>
                    <a:ext uri="{FF2B5EF4-FFF2-40B4-BE49-F238E27FC236}">
                      <a16:creationId xmlns:a16="http://schemas.microsoft.com/office/drawing/2014/main" id="{B26E3EAB-CED1-4FB3-B5FC-F8D32E972A3F}"/>
                    </a:ext>
                  </a:extLst>
                </p:cNvPr>
                <p:cNvSpPr>
                  <a:spLocks/>
                </p:cNvSpPr>
                <p:nvPr/>
              </p:nvSpPr>
              <p:spPr bwMode="auto">
                <a:xfrm>
                  <a:off x="5359" y="2162"/>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1" name="Freeform 4816">
                  <a:extLst>
                    <a:ext uri="{FF2B5EF4-FFF2-40B4-BE49-F238E27FC236}">
                      <a16:creationId xmlns:a16="http://schemas.microsoft.com/office/drawing/2014/main" id="{AA5BA6CF-DCBE-419C-97D0-2C81D866E4F1}"/>
                    </a:ext>
                  </a:extLst>
                </p:cNvPr>
                <p:cNvSpPr>
                  <a:spLocks/>
                </p:cNvSpPr>
                <p:nvPr/>
              </p:nvSpPr>
              <p:spPr bwMode="auto">
                <a:xfrm>
                  <a:off x="5359" y="2189"/>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2" name="Freeform 4817">
                  <a:extLst>
                    <a:ext uri="{FF2B5EF4-FFF2-40B4-BE49-F238E27FC236}">
                      <a16:creationId xmlns:a16="http://schemas.microsoft.com/office/drawing/2014/main" id="{CED9BF86-C6AD-421F-8AA4-8D8BA3F9F6BE}"/>
                    </a:ext>
                  </a:extLst>
                </p:cNvPr>
                <p:cNvSpPr>
                  <a:spLocks/>
                </p:cNvSpPr>
                <p:nvPr/>
              </p:nvSpPr>
              <p:spPr bwMode="auto">
                <a:xfrm>
                  <a:off x="5359" y="2218"/>
                  <a:ext cx="2" cy="4"/>
                </a:xfrm>
                <a:custGeom>
                  <a:avLst/>
                  <a:gdLst>
                    <a:gd name="T0" fmla="*/ 0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0" y="0"/>
                      </a:moveTo>
                      <a:lnTo>
                        <a:pt x="0"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3" name="Freeform 4818">
                  <a:extLst>
                    <a:ext uri="{FF2B5EF4-FFF2-40B4-BE49-F238E27FC236}">
                      <a16:creationId xmlns:a16="http://schemas.microsoft.com/office/drawing/2014/main" id="{2E563EDD-C8A7-401C-8E2A-934F0D82BFCE}"/>
                    </a:ext>
                  </a:extLst>
                </p:cNvPr>
                <p:cNvSpPr>
                  <a:spLocks/>
                </p:cNvSpPr>
                <p:nvPr/>
              </p:nvSpPr>
              <p:spPr bwMode="auto">
                <a:xfrm>
                  <a:off x="5358" y="2245"/>
                  <a:ext cx="3" cy="5"/>
                </a:xfrm>
                <a:custGeom>
                  <a:avLst/>
                  <a:gdLst>
                    <a:gd name="T0" fmla="*/ 0 w 3"/>
                    <a:gd name="T1" fmla="*/ 0 h 5"/>
                    <a:gd name="T2" fmla="*/ 1 w 3"/>
                    <a:gd name="T3" fmla="*/ 5 h 5"/>
                    <a:gd name="T4" fmla="*/ 3 w 3"/>
                    <a:gd name="T5" fmla="*/ 0 h 5"/>
                  </a:gdLst>
                  <a:ahLst/>
                  <a:cxnLst>
                    <a:cxn ang="0">
                      <a:pos x="T0" y="T1"/>
                    </a:cxn>
                    <a:cxn ang="0">
                      <a:pos x="T2" y="T3"/>
                    </a:cxn>
                    <a:cxn ang="0">
                      <a:pos x="T4" y="T5"/>
                    </a:cxn>
                  </a:cxnLst>
                  <a:rect l="0" t="0" r="r" b="b"/>
                  <a:pathLst>
                    <a:path w="3" h="5">
                      <a:moveTo>
                        <a:pt x="0" y="0"/>
                      </a:moveTo>
                      <a:lnTo>
                        <a:pt x="1" y="5"/>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4" name="Freeform 4819">
                  <a:extLst>
                    <a:ext uri="{FF2B5EF4-FFF2-40B4-BE49-F238E27FC236}">
                      <a16:creationId xmlns:a16="http://schemas.microsoft.com/office/drawing/2014/main" id="{47D99E53-1349-43CA-9554-A92334CC3B28}"/>
                    </a:ext>
                  </a:extLst>
                </p:cNvPr>
                <p:cNvSpPr>
                  <a:spLocks/>
                </p:cNvSpPr>
                <p:nvPr/>
              </p:nvSpPr>
              <p:spPr bwMode="auto">
                <a:xfrm>
                  <a:off x="5356" y="2272"/>
                  <a:ext cx="3" cy="7"/>
                </a:xfrm>
                <a:custGeom>
                  <a:avLst/>
                  <a:gdLst>
                    <a:gd name="T0" fmla="*/ 0 w 3"/>
                    <a:gd name="T1" fmla="*/ 1 h 7"/>
                    <a:gd name="T2" fmla="*/ 3 w 3"/>
                    <a:gd name="T3" fmla="*/ 7 h 7"/>
                    <a:gd name="T4" fmla="*/ 3 w 3"/>
                    <a:gd name="T5" fmla="*/ 0 h 7"/>
                  </a:gdLst>
                  <a:ahLst/>
                  <a:cxnLst>
                    <a:cxn ang="0">
                      <a:pos x="T0" y="T1"/>
                    </a:cxn>
                    <a:cxn ang="0">
                      <a:pos x="T2" y="T3"/>
                    </a:cxn>
                    <a:cxn ang="0">
                      <a:pos x="T4" y="T5"/>
                    </a:cxn>
                  </a:cxnLst>
                  <a:rect l="0" t="0" r="r" b="b"/>
                  <a:pathLst>
                    <a:path w="3" h="7">
                      <a:moveTo>
                        <a:pt x="0" y="1"/>
                      </a:moveTo>
                      <a:lnTo>
                        <a:pt x="3"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5" name="Freeform 4820">
                  <a:extLst>
                    <a:ext uri="{FF2B5EF4-FFF2-40B4-BE49-F238E27FC236}">
                      <a16:creationId xmlns:a16="http://schemas.microsoft.com/office/drawing/2014/main" id="{86622988-16BF-4E87-BA41-1EFED5A198E3}"/>
                    </a:ext>
                  </a:extLst>
                </p:cNvPr>
                <p:cNvSpPr>
                  <a:spLocks/>
                </p:cNvSpPr>
                <p:nvPr/>
              </p:nvSpPr>
              <p:spPr bwMode="auto">
                <a:xfrm>
                  <a:off x="5353" y="2299"/>
                  <a:ext cx="6" cy="9"/>
                </a:xfrm>
                <a:custGeom>
                  <a:avLst/>
                  <a:gdLst>
                    <a:gd name="T0" fmla="*/ 0 w 6"/>
                    <a:gd name="T1" fmla="*/ 3 h 9"/>
                    <a:gd name="T2" fmla="*/ 6 w 6"/>
                    <a:gd name="T3" fmla="*/ 9 h 9"/>
                    <a:gd name="T4" fmla="*/ 4 w 6"/>
                    <a:gd name="T5" fmla="*/ 0 h 9"/>
                  </a:gdLst>
                  <a:ahLst/>
                  <a:cxnLst>
                    <a:cxn ang="0">
                      <a:pos x="T0" y="T1"/>
                    </a:cxn>
                    <a:cxn ang="0">
                      <a:pos x="T2" y="T3"/>
                    </a:cxn>
                    <a:cxn ang="0">
                      <a:pos x="T4" y="T5"/>
                    </a:cxn>
                  </a:cxnLst>
                  <a:rect l="0" t="0" r="r" b="b"/>
                  <a:pathLst>
                    <a:path w="6" h="9">
                      <a:moveTo>
                        <a:pt x="0" y="3"/>
                      </a:moveTo>
                      <a:lnTo>
                        <a:pt x="6"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6" name="Freeform 4821">
                  <a:extLst>
                    <a:ext uri="{FF2B5EF4-FFF2-40B4-BE49-F238E27FC236}">
                      <a16:creationId xmlns:a16="http://schemas.microsoft.com/office/drawing/2014/main" id="{4EABFB23-FFD9-4E6E-833A-4E0CD1B4BADC}"/>
                    </a:ext>
                  </a:extLst>
                </p:cNvPr>
                <p:cNvSpPr>
                  <a:spLocks/>
                </p:cNvSpPr>
                <p:nvPr/>
              </p:nvSpPr>
              <p:spPr bwMode="auto">
                <a:xfrm>
                  <a:off x="5352" y="2325"/>
                  <a:ext cx="7" cy="12"/>
                </a:xfrm>
                <a:custGeom>
                  <a:avLst/>
                  <a:gdLst>
                    <a:gd name="T0" fmla="*/ 0 w 7"/>
                    <a:gd name="T1" fmla="*/ 2 h 12"/>
                    <a:gd name="T2" fmla="*/ 7 w 7"/>
                    <a:gd name="T3" fmla="*/ 12 h 12"/>
                    <a:gd name="T4" fmla="*/ 5 w 7"/>
                    <a:gd name="T5" fmla="*/ 0 h 12"/>
                  </a:gdLst>
                  <a:ahLst/>
                  <a:cxnLst>
                    <a:cxn ang="0">
                      <a:pos x="T0" y="T1"/>
                    </a:cxn>
                    <a:cxn ang="0">
                      <a:pos x="T2" y="T3"/>
                    </a:cxn>
                    <a:cxn ang="0">
                      <a:pos x="T4" y="T5"/>
                    </a:cxn>
                  </a:cxnLst>
                  <a:rect l="0" t="0" r="r" b="b"/>
                  <a:pathLst>
                    <a:path w="7" h="12">
                      <a:moveTo>
                        <a:pt x="0" y="2"/>
                      </a:moveTo>
                      <a:lnTo>
                        <a:pt x="7" y="12"/>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7" name="Freeform 4822">
                  <a:extLst>
                    <a:ext uri="{FF2B5EF4-FFF2-40B4-BE49-F238E27FC236}">
                      <a16:creationId xmlns:a16="http://schemas.microsoft.com/office/drawing/2014/main" id="{2D7B9D31-0A9F-4A58-A74E-474151B10721}"/>
                    </a:ext>
                  </a:extLst>
                </p:cNvPr>
                <p:cNvSpPr>
                  <a:spLocks/>
                </p:cNvSpPr>
                <p:nvPr/>
              </p:nvSpPr>
              <p:spPr bwMode="auto">
                <a:xfrm>
                  <a:off x="5352" y="2358"/>
                  <a:ext cx="7" cy="7"/>
                </a:xfrm>
                <a:custGeom>
                  <a:avLst/>
                  <a:gdLst>
                    <a:gd name="T0" fmla="*/ 0 w 7"/>
                    <a:gd name="T1" fmla="*/ 3 h 7"/>
                    <a:gd name="T2" fmla="*/ 7 w 7"/>
                    <a:gd name="T3" fmla="*/ 7 h 7"/>
                    <a:gd name="T4" fmla="*/ 3 w 7"/>
                    <a:gd name="T5" fmla="*/ 0 h 7"/>
                  </a:gdLst>
                  <a:ahLst/>
                  <a:cxnLst>
                    <a:cxn ang="0">
                      <a:pos x="T0" y="T1"/>
                    </a:cxn>
                    <a:cxn ang="0">
                      <a:pos x="T2" y="T3"/>
                    </a:cxn>
                    <a:cxn ang="0">
                      <a:pos x="T4" y="T5"/>
                    </a:cxn>
                  </a:cxnLst>
                  <a:rect l="0" t="0" r="r" b="b"/>
                  <a:pathLst>
                    <a:path w="7" h="7">
                      <a:moveTo>
                        <a:pt x="0" y="3"/>
                      </a:moveTo>
                      <a:lnTo>
                        <a:pt x="7"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8" name="Freeform 4823">
                  <a:extLst>
                    <a:ext uri="{FF2B5EF4-FFF2-40B4-BE49-F238E27FC236}">
                      <a16:creationId xmlns:a16="http://schemas.microsoft.com/office/drawing/2014/main" id="{A3B30A0A-695A-478C-A96C-0DCF36EAD49C}"/>
                    </a:ext>
                  </a:extLst>
                </p:cNvPr>
                <p:cNvSpPr>
                  <a:spLocks/>
                </p:cNvSpPr>
                <p:nvPr/>
              </p:nvSpPr>
              <p:spPr bwMode="auto">
                <a:xfrm>
                  <a:off x="5350" y="2387"/>
                  <a:ext cx="9" cy="7"/>
                </a:xfrm>
                <a:custGeom>
                  <a:avLst/>
                  <a:gdLst>
                    <a:gd name="T0" fmla="*/ 0 w 9"/>
                    <a:gd name="T1" fmla="*/ 4 h 7"/>
                    <a:gd name="T2" fmla="*/ 9 w 9"/>
                    <a:gd name="T3" fmla="*/ 7 h 7"/>
                    <a:gd name="T4" fmla="*/ 3 w 9"/>
                    <a:gd name="T5" fmla="*/ 0 h 7"/>
                  </a:gdLst>
                  <a:ahLst/>
                  <a:cxnLst>
                    <a:cxn ang="0">
                      <a:pos x="T0" y="T1"/>
                    </a:cxn>
                    <a:cxn ang="0">
                      <a:pos x="T2" y="T3"/>
                    </a:cxn>
                    <a:cxn ang="0">
                      <a:pos x="T4" y="T5"/>
                    </a:cxn>
                  </a:cxnLst>
                  <a:rect l="0" t="0" r="r" b="b"/>
                  <a:pathLst>
                    <a:path w="9" h="7">
                      <a:moveTo>
                        <a:pt x="0" y="4"/>
                      </a:moveTo>
                      <a:lnTo>
                        <a:pt x="9"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9" name="Freeform 4824">
                  <a:extLst>
                    <a:ext uri="{FF2B5EF4-FFF2-40B4-BE49-F238E27FC236}">
                      <a16:creationId xmlns:a16="http://schemas.microsoft.com/office/drawing/2014/main" id="{03099F08-0F1A-49B7-8086-BB9DA6D546CE}"/>
                    </a:ext>
                  </a:extLst>
                </p:cNvPr>
                <p:cNvSpPr>
                  <a:spLocks/>
                </p:cNvSpPr>
                <p:nvPr/>
              </p:nvSpPr>
              <p:spPr bwMode="auto">
                <a:xfrm>
                  <a:off x="5349" y="2414"/>
                  <a:ext cx="10" cy="9"/>
                </a:xfrm>
                <a:custGeom>
                  <a:avLst/>
                  <a:gdLst>
                    <a:gd name="T0" fmla="*/ 0 w 10"/>
                    <a:gd name="T1" fmla="*/ 4 h 9"/>
                    <a:gd name="T2" fmla="*/ 10 w 10"/>
                    <a:gd name="T3" fmla="*/ 9 h 9"/>
                    <a:gd name="T4" fmla="*/ 4 w 10"/>
                    <a:gd name="T5" fmla="*/ 0 h 9"/>
                  </a:gdLst>
                  <a:ahLst/>
                  <a:cxnLst>
                    <a:cxn ang="0">
                      <a:pos x="T0" y="T1"/>
                    </a:cxn>
                    <a:cxn ang="0">
                      <a:pos x="T2" y="T3"/>
                    </a:cxn>
                    <a:cxn ang="0">
                      <a:pos x="T4" y="T5"/>
                    </a:cxn>
                  </a:cxnLst>
                  <a:rect l="0" t="0" r="r" b="b"/>
                  <a:pathLst>
                    <a:path w="10" h="9">
                      <a:moveTo>
                        <a:pt x="0" y="4"/>
                      </a:moveTo>
                      <a:lnTo>
                        <a:pt x="10"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0" name="Freeform 4825">
                  <a:extLst>
                    <a:ext uri="{FF2B5EF4-FFF2-40B4-BE49-F238E27FC236}">
                      <a16:creationId xmlns:a16="http://schemas.microsoft.com/office/drawing/2014/main" id="{73937FCA-BF26-4C60-8415-D534F65AFBBA}"/>
                    </a:ext>
                  </a:extLst>
                </p:cNvPr>
                <p:cNvSpPr>
                  <a:spLocks/>
                </p:cNvSpPr>
                <p:nvPr/>
              </p:nvSpPr>
              <p:spPr bwMode="auto">
                <a:xfrm>
                  <a:off x="5352" y="2444"/>
                  <a:ext cx="7" cy="8"/>
                </a:xfrm>
                <a:custGeom>
                  <a:avLst/>
                  <a:gdLst>
                    <a:gd name="T0" fmla="*/ 0 w 7"/>
                    <a:gd name="T1" fmla="*/ 4 h 8"/>
                    <a:gd name="T2" fmla="*/ 7 w 7"/>
                    <a:gd name="T3" fmla="*/ 8 h 8"/>
                    <a:gd name="T4" fmla="*/ 3 w 7"/>
                    <a:gd name="T5" fmla="*/ 0 h 8"/>
                  </a:gdLst>
                  <a:ahLst/>
                  <a:cxnLst>
                    <a:cxn ang="0">
                      <a:pos x="T0" y="T1"/>
                    </a:cxn>
                    <a:cxn ang="0">
                      <a:pos x="T2" y="T3"/>
                    </a:cxn>
                    <a:cxn ang="0">
                      <a:pos x="T4" y="T5"/>
                    </a:cxn>
                  </a:cxnLst>
                  <a:rect l="0" t="0" r="r" b="b"/>
                  <a:pathLst>
                    <a:path w="7" h="8">
                      <a:moveTo>
                        <a:pt x="0" y="4"/>
                      </a:moveTo>
                      <a:lnTo>
                        <a:pt x="7"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1" name="Freeform 4826">
                  <a:extLst>
                    <a:ext uri="{FF2B5EF4-FFF2-40B4-BE49-F238E27FC236}">
                      <a16:creationId xmlns:a16="http://schemas.microsoft.com/office/drawing/2014/main" id="{DAFAEF9E-D754-4227-B33D-9ABD4503FA97}"/>
                    </a:ext>
                  </a:extLst>
                </p:cNvPr>
                <p:cNvSpPr>
                  <a:spLocks/>
                </p:cNvSpPr>
                <p:nvPr/>
              </p:nvSpPr>
              <p:spPr bwMode="auto">
                <a:xfrm>
                  <a:off x="5352" y="2473"/>
                  <a:ext cx="7" cy="7"/>
                </a:xfrm>
                <a:custGeom>
                  <a:avLst/>
                  <a:gdLst>
                    <a:gd name="T0" fmla="*/ 0 w 7"/>
                    <a:gd name="T1" fmla="*/ 3 h 7"/>
                    <a:gd name="T2" fmla="*/ 7 w 7"/>
                    <a:gd name="T3" fmla="*/ 7 h 7"/>
                    <a:gd name="T4" fmla="*/ 4 w 7"/>
                    <a:gd name="T5" fmla="*/ 0 h 7"/>
                  </a:gdLst>
                  <a:ahLst/>
                  <a:cxnLst>
                    <a:cxn ang="0">
                      <a:pos x="T0" y="T1"/>
                    </a:cxn>
                    <a:cxn ang="0">
                      <a:pos x="T2" y="T3"/>
                    </a:cxn>
                    <a:cxn ang="0">
                      <a:pos x="T4" y="T5"/>
                    </a:cxn>
                  </a:cxnLst>
                  <a:rect l="0" t="0" r="r" b="b"/>
                  <a:pathLst>
                    <a:path w="7" h="7">
                      <a:moveTo>
                        <a:pt x="0" y="3"/>
                      </a:moveTo>
                      <a:lnTo>
                        <a:pt x="7" y="7"/>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2" name="Freeform 4827">
                  <a:extLst>
                    <a:ext uri="{FF2B5EF4-FFF2-40B4-BE49-F238E27FC236}">
                      <a16:creationId xmlns:a16="http://schemas.microsoft.com/office/drawing/2014/main" id="{DFE6E1F4-229B-4C12-92D2-A32AC10FE45E}"/>
                    </a:ext>
                  </a:extLst>
                </p:cNvPr>
                <p:cNvSpPr>
                  <a:spLocks/>
                </p:cNvSpPr>
                <p:nvPr/>
              </p:nvSpPr>
              <p:spPr bwMode="auto">
                <a:xfrm>
                  <a:off x="5356" y="2505"/>
                  <a:ext cx="3" cy="4"/>
                </a:xfrm>
                <a:custGeom>
                  <a:avLst/>
                  <a:gdLst>
                    <a:gd name="T0" fmla="*/ 0 w 3"/>
                    <a:gd name="T1" fmla="*/ 1 h 4"/>
                    <a:gd name="T2" fmla="*/ 3 w 3"/>
                    <a:gd name="T3" fmla="*/ 4 h 4"/>
                    <a:gd name="T4" fmla="*/ 2 w 3"/>
                    <a:gd name="T5" fmla="*/ 0 h 4"/>
                  </a:gdLst>
                  <a:ahLst/>
                  <a:cxnLst>
                    <a:cxn ang="0">
                      <a:pos x="T0" y="T1"/>
                    </a:cxn>
                    <a:cxn ang="0">
                      <a:pos x="T2" y="T3"/>
                    </a:cxn>
                    <a:cxn ang="0">
                      <a:pos x="T4" y="T5"/>
                    </a:cxn>
                  </a:cxnLst>
                  <a:rect l="0" t="0" r="r" b="b"/>
                  <a:pathLst>
                    <a:path w="3" h="4">
                      <a:moveTo>
                        <a:pt x="0" y="1"/>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3" name="Freeform 4828">
                  <a:extLst>
                    <a:ext uri="{FF2B5EF4-FFF2-40B4-BE49-F238E27FC236}">
                      <a16:creationId xmlns:a16="http://schemas.microsoft.com/office/drawing/2014/main" id="{1F9D2587-188D-40EF-8961-1BB04837379F}"/>
                    </a:ext>
                  </a:extLst>
                </p:cNvPr>
                <p:cNvSpPr>
                  <a:spLocks/>
                </p:cNvSpPr>
                <p:nvPr/>
              </p:nvSpPr>
              <p:spPr bwMode="auto">
                <a:xfrm>
                  <a:off x="5359" y="2537"/>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5030">
                <a:extLst>
                  <a:ext uri="{FF2B5EF4-FFF2-40B4-BE49-F238E27FC236}">
                    <a16:creationId xmlns:a16="http://schemas.microsoft.com/office/drawing/2014/main" id="{87113BE0-3E48-41F8-BB77-425FC18A2578}"/>
                  </a:ext>
                </a:extLst>
              </p:cNvPr>
              <p:cNvGrpSpPr>
                <a:grpSpLocks/>
              </p:cNvGrpSpPr>
              <p:nvPr/>
            </p:nvGrpSpPr>
            <p:grpSpPr bwMode="auto">
              <a:xfrm>
                <a:off x="5358" y="1702"/>
                <a:ext cx="208" cy="896"/>
                <a:chOff x="5358" y="1702"/>
                <a:chExt cx="208" cy="896"/>
              </a:xfrm>
            </p:grpSpPr>
            <p:sp>
              <p:nvSpPr>
                <p:cNvPr id="1184" name="Freeform 4830">
                  <a:extLst>
                    <a:ext uri="{FF2B5EF4-FFF2-40B4-BE49-F238E27FC236}">
                      <a16:creationId xmlns:a16="http://schemas.microsoft.com/office/drawing/2014/main" id="{DFB76C3E-14A4-4199-A35B-8B02DD5E9D27}"/>
                    </a:ext>
                  </a:extLst>
                </p:cNvPr>
                <p:cNvSpPr>
                  <a:spLocks/>
                </p:cNvSpPr>
                <p:nvPr/>
              </p:nvSpPr>
              <p:spPr bwMode="auto">
                <a:xfrm>
                  <a:off x="5359" y="2564"/>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831">
                  <a:extLst>
                    <a:ext uri="{FF2B5EF4-FFF2-40B4-BE49-F238E27FC236}">
                      <a16:creationId xmlns:a16="http://schemas.microsoft.com/office/drawing/2014/main" id="{DFD5D7B3-B646-4845-AC8B-2F13E9BAA91D}"/>
                    </a:ext>
                  </a:extLst>
                </p:cNvPr>
                <p:cNvSpPr>
                  <a:spLocks/>
                </p:cNvSpPr>
                <p:nvPr/>
              </p:nvSpPr>
              <p:spPr bwMode="auto">
                <a:xfrm>
                  <a:off x="5358" y="2594"/>
                  <a:ext cx="1" cy="1"/>
                </a:xfrm>
                <a:custGeom>
                  <a:avLst/>
                  <a:gdLst>
                    <a:gd name="T0" fmla="*/ 0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0" y="0"/>
                      </a:moveTo>
                      <a:lnTo>
                        <a:pt x="1"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832">
                  <a:extLst>
                    <a:ext uri="{FF2B5EF4-FFF2-40B4-BE49-F238E27FC236}">
                      <a16:creationId xmlns:a16="http://schemas.microsoft.com/office/drawing/2014/main" id="{47F61DF7-A842-45A5-BA7A-7449CAB954FC}"/>
                    </a:ext>
                  </a:extLst>
                </p:cNvPr>
                <p:cNvSpPr>
                  <a:spLocks/>
                </p:cNvSpPr>
                <p:nvPr/>
              </p:nvSpPr>
              <p:spPr bwMode="auto">
                <a:xfrm>
                  <a:off x="5388"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833">
                  <a:extLst>
                    <a:ext uri="{FF2B5EF4-FFF2-40B4-BE49-F238E27FC236}">
                      <a16:creationId xmlns:a16="http://schemas.microsoft.com/office/drawing/2014/main" id="{3427244A-5F1B-4300-910B-C93CB6025142}"/>
                    </a:ext>
                  </a:extLst>
                </p:cNvPr>
                <p:cNvSpPr>
                  <a:spLocks/>
                </p:cNvSpPr>
                <p:nvPr/>
              </p:nvSpPr>
              <p:spPr bwMode="auto">
                <a:xfrm>
                  <a:off x="5388" y="1732"/>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834">
                  <a:extLst>
                    <a:ext uri="{FF2B5EF4-FFF2-40B4-BE49-F238E27FC236}">
                      <a16:creationId xmlns:a16="http://schemas.microsoft.com/office/drawing/2014/main" id="{E11F73F2-8C85-4FAC-BE8D-EDA475D08C06}"/>
                    </a:ext>
                  </a:extLst>
                </p:cNvPr>
                <p:cNvSpPr>
                  <a:spLocks/>
                </p:cNvSpPr>
                <p:nvPr/>
              </p:nvSpPr>
              <p:spPr bwMode="auto">
                <a:xfrm>
                  <a:off x="5388" y="1758"/>
                  <a:ext cx="6" cy="4"/>
                </a:xfrm>
                <a:custGeom>
                  <a:avLst/>
                  <a:gdLst>
                    <a:gd name="T0" fmla="*/ 4 w 6"/>
                    <a:gd name="T1" fmla="*/ 0 h 4"/>
                    <a:gd name="T2" fmla="*/ 0 w 6"/>
                    <a:gd name="T3" fmla="*/ 4 h 4"/>
                    <a:gd name="T4" fmla="*/ 6 w 6"/>
                    <a:gd name="T5" fmla="*/ 2 h 4"/>
                  </a:gdLst>
                  <a:ahLst/>
                  <a:cxnLst>
                    <a:cxn ang="0">
                      <a:pos x="T0" y="T1"/>
                    </a:cxn>
                    <a:cxn ang="0">
                      <a:pos x="T2" y="T3"/>
                    </a:cxn>
                    <a:cxn ang="0">
                      <a:pos x="T4" y="T5"/>
                    </a:cxn>
                  </a:cxnLst>
                  <a:rect l="0" t="0" r="r" b="b"/>
                  <a:pathLst>
                    <a:path w="6" h="4">
                      <a:moveTo>
                        <a:pt x="4" y="0"/>
                      </a:moveTo>
                      <a:lnTo>
                        <a:pt x="0" y="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835">
                  <a:extLst>
                    <a:ext uri="{FF2B5EF4-FFF2-40B4-BE49-F238E27FC236}">
                      <a16:creationId xmlns:a16="http://schemas.microsoft.com/office/drawing/2014/main" id="{78ED8D54-C3FD-4551-A638-FAE0CB18136F}"/>
                    </a:ext>
                  </a:extLst>
                </p:cNvPr>
                <p:cNvSpPr>
                  <a:spLocks/>
                </p:cNvSpPr>
                <p:nvPr/>
              </p:nvSpPr>
              <p:spPr bwMode="auto">
                <a:xfrm>
                  <a:off x="5388" y="1785"/>
                  <a:ext cx="9" cy="6"/>
                </a:xfrm>
                <a:custGeom>
                  <a:avLst/>
                  <a:gdLst>
                    <a:gd name="T0" fmla="*/ 7 w 9"/>
                    <a:gd name="T1" fmla="*/ 0 h 6"/>
                    <a:gd name="T2" fmla="*/ 0 w 9"/>
                    <a:gd name="T3" fmla="*/ 6 h 6"/>
                    <a:gd name="T4" fmla="*/ 9 w 9"/>
                    <a:gd name="T5" fmla="*/ 4 h 6"/>
                  </a:gdLst>
                  <a:ahLst/>
                  <a:cxnLst>
                    <a:cxn ang="0">
                      <a:pos x="T0" y="T1"/>
                    </a:cxn>
                    <a:cxn ang="0">
                      <a:pos x="T2" y="T3"/>
                    </a:cxn>
                    <a:cxn ang="0">
                      <a:pos x="T4" y="T5"/>
                    </a:cxn>
                  </a:cxnLst>
                  <a:rect l="0" t="0" r="r" b="b"/>
                  <a:pathLst>
                    <a:path w="9" h="6">
                      <a:moveTo>
                        <a:pt x="7" y="0"/>
                      </a:moveTo>
                      <a:lnTo>
                        <a:pt x="0" y="6"/>
                      </a:lnTo>
                      <a:lnTo>
                        <a:pt x="9"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836">
                  <a:extLst>
                    <a:ext uri="{FF2B5EF4-FFF2-40B4-BE49-F238E27FC236}">
                      <a16:creationId xmlns:a16="http://schemas.microsoft.com/office/drawing/2014/main" id="{3132C594-08FE-426A-BD3C-C9B643F7D323}"/>
                    </a:ext>
                  </a:extLst>
                </p:cNvPr>
                <p:cNvSpPr>
                  <a:spLocks/>
                </p:cNvSpPr>
                <p:nvPr/>
              </p:nvSpPr>
              <p:spPr bwMode="auto">
                <a:xfrm>
                  <a:off x="5388" y="1811"/>
                  <a:ext cx="8" cy="9"/>
                </a:xfrm>
                <a:custGeom>
                  <a:avLst/>
                  <a:gdLst>
                    <a:gd name="T0" fmla="*/ 5 w 8"/>
                    <a:gd name="T1" fmla="*/ 0 h 9"/>
                    <a:gd name="T2" fmla="*/ 0 w 8"/>
                    <a:gd name="T3" fmla="*/ 9 h 9"/>
                    <a:gd name="T4" fmla="*/ 8 w 8"/>
                    <a:gd name="T5" fmla="*/ 4 h 9"/>
                  </a:gdLst>
                  <a:ahLst/>
                  <a:cxnLst>
                    <a:cxn ang="0">
                      <a:pos x="T0" y="T1"/>
                    </a:cxn>
                    <a:cxn ang="0">
                      <a:pos x="T2" y="T3"/>
                    </a:cxn>
                    <a:cxn ang="0">
                      <a:pos x="T4" y="T5"/>
                    </a:cxn>
                  </a:cxnLst>
                  <a:rect l="0" t="0" r="r" b="b"/>
                  <a:pathLst>
                    <a:path w="8" h="9">
                      <a:moveTo>
                        <a:pt x="5" y="0"/>
                      </a:moveTo>
                      <a:lnTo>
                        <a:pt x="0" y="9"/>
                      </a:lnTo>
                      <a:lnTo>
                        <a:pt x="8"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837">
                  <a:extLst>
                    <a:ext uri="{FF2B5EF4-FFF2-40B4-BE49-F238E27FC236}">
                      <a16:creationId xmlns:a16="http://schemas.microsoft.com/office/drawing/2014/main" id="{D7791023-7BB1-4805-8388-BF6299D79052}"/>
                    </a:ext>
                  </a:extLst>
                </p:cNvPr>
                <p:cNvSpPr>
                  <a:spLocks/>
                </p:cNvSpPr>
                <p:nvPr/>
              </p:nvSpPr>
              <p:spPr bwMode="auto">
                <a:xfrm>
                  <a:off x="5388" y="1841"/>
                  <a:ext cx="6" cy="7"/>
                </a:xfrm>
                <a:custGeom>
                  <a:avLst/>
                  <a:gdLst>
                    <a:gd name="T0" fmla="*/ 2 w 6"/>
                    <a:gd name="T1" fmla="*/ 0 h 7"/>
                    <a:gd name="T2" fmla="*/ 0 w 6"/>
                    <a:gd name="T3" fmla="*/ 7 h 7"/>
                    <a:gd name="T4" fmla="*/ 6 w 6"/>
                    <a:gd name="T5" fmla="*/ 2 h 7"/>
                  </a:gdLst>
                  <a:ahLst/>
                  <a:cxnLst>
                    <a:cxn ang="0">
                      <a:pos x="T0" y="T1"/>
                    </a:cxn>
                    <a:cxn ang="0">
                      <a:pos x="T2" y="T3"/>
                    </a:cxn>
                    <a:cxn ang="0">
                      <a:pos x="T4" y="T5"/>
                    </a:cxn>
                  </a:cxnLst>
                  <a:rect l="0" t="0" r="r" b="b"/>
                  <a:pathLst>
                    <a:path w="6" h="7">
                      <a:moveTo>
                        <a:pt x="2" y="0"/>
                      </a:moveTo>
                      <a:lnTo>
                        <a:pt x="0" y="7"/>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838">
                  <a:extLst>
                    <a:ext uri="{FF2B5EF4-FFF2-40B4-BE49-F238E27FC236}">
                      <a16:creationId xmlns:a16="http://schemas.microsoft.com/office/drawing/2014/main" id="{1269CB64-6DED-4684-9004-8C58E365658D}"/>
                    </a:ext>
                  </a:extLst>
                </p:cNvPr>
                <p:cNvSpPr>
                  <a:spLocks/>
                </p:cNvSpPr>
                <p:nvPr/>
              </p:nvSpPr>
              <p:spPr bwMode="auto">
                <a:xfrm>
                  <a:off x="5388" y="1870"/>
                  <a:ext cx="5" cy="7"/>
                </a:xfrm>
                <a:custGeom>
                  <a:avLst/>
                  <a:gdLst>
                    <a:gd name="T0" fmla="*/ 1 w 5"/>
                    <a:gd name="T1" fmla="*/ 0 h 7"/>
                    <a:gd name="T2" fmla="*/ 0 w 5"/>
                    <a:gd name="T3" fmla="*/ 7 h 7"/>
                    <a:gd name="T4" fmla="*/ 5 w 5"/>
                    <a:gd name="T5" fmla="*/ 1 h 7"/>
                  </a:gdLst>
                  <a:ahLst/>
                  <a:cxnLst>
                    <a:cxn ang="0">
                      <a:pos x="T0" y="T1"/>
                    </a:cxn>
                    <a:cxn ang="0">
                      <a:pos x="T2" y="T3"/>
                    </a:cxn>
                    <a:cxn ang="0">
                      <a:pos x="T4" y="T5"/>
                    </a:cxn>
                  </a:cxnLst>
                  <a:rect l="0" t="0" r="r" b="b"/>
                  <a:pathLst>
                    <a:path w="5" h="7">
                      <a:moveTo>
                        <a:pt x="1" y="0"/>
                      </a:moveTo>
                      <a:lnTo>
                        <a:pt x="0" y="7"/>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839">
                  <a:extLst>
                    <a:ext uri="{FF2B5EF4-FFF2-40B4-BE49-F238E27FC236}">
                      <a16:creationId xmlns:a16="http://schemas.microsoft.com/office/drawing/2014/main" id="{1CA29BDD-9AD0-4FDD-AC0F-0D2C8EE69026}"/>
                    </a:ext>
                  </a:extLst>
                </p:cNvPr>
                <p:cNvSpPr>
                  <a:spLocks/>
                </p:cNvSpPr>
                <p:nvPr/>
              </p:nvSpPr>
              <p:spPr bwMode="auto">
                <a:xfrm>
                  <a:off x="5388" y="1899"/>
                  <a:ext cx="5" cy="7"/>
                </a:xfrm>
                <a:custGeom>
                  <a:avLst/>
                  <a:gdLst>
                    <a:gd name="T0" fmla="*/ 2 w 5"/>
                    <a:gd name="T1" fmla="*/ 0 h 7"/>
                    <a:gd name="T2" fmla="*/ 0 w 5"/>
                    <a:gd name="T3" fmla="*/ 7 h 7"/>
                    <a:gd name="T4" fmla="*/ 5 w 5"/>
                    <a:gd name="T5" fmla="*/ 1 h 7"/>
                  </a:gdLst>
                  <a:ahLst/>
                  <a:cxnLst>
                    <a:cxn ang="0">
                      <a:pos x="T0" y="T1"/>
                    </a:cxn>
                    <a:cxn ang="0">
                      <a:pos x="T2" y="T3"/>
                    </a:cxn>
                    <a:cxn ang="0">
                      <a:pos x="T4" y="T5"/>
                    </a:cxn>
                  </a:cxnLst>
                  <a:rect l="0" t="0" r="r" b="b"/>
                  <a:pathLst>
                    <a:path w="5" h="7">
                      <a:moveTo>
                        <a:pt x="2" y="0"/>
                      </a:moveTo>
                      <a:lnTo>
                        <a:pt x="0" y="7"/>
                      </a:lnTo>
                      <a:lnTo>
                        <a:pt x="5"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840">
                  <a:extLst>
                    <a:ext uri="{FF2B5EF4-FFF2-40B4-BE49-F238E27FC236}">
                      <a16:creationId xmlns:a16="http://schemas.microsoft.com/office/drawing/2014/main" id="{2EBB8525-9BE6-46AE-A9E6-A0E193E393DC}"/>
                    </a:ext>
                  </a:extLst>
                </p:cNvPr>
                <p:cNvSpPr>
                  <a:spLocks/>
                </p:cNvSpPr>
                <p:nvPr/>
              </p:nvSpPr>
              <p:spPr bwMode="auto">
                <a:xfrm>
                  <a:off x="5388" y="1930"/>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841">
                  <a:extLst>
                    <a:ext uri="{FF2B5EF4-FFF2-40B4-BE49-F238E27FC236}">
                      <a16:creationId xmlns:a16="http://schemas.microsoft.com/office/drawing/2014/main" id="{F1F2B882-5B79-4431-B30A-E9FB7DBF5726}"/>
                    </a:ext>
                  </a:extLst>
                </p:cNvPr>
                <p:cNvSpPr>
                  <a:spLocks/>
                </p:cNvSpPr>
                <p:nvPr/>
              </p:nvSpPr>
              <p:spPr bwMode="auto">
                <a:xfrm>
                  <a:off x="5388" y="1957"/>
                  <a:ext cx="3" cy="6"/>
                </a:xfrm>
                <a:custGeom>
                  <a:avLst/>
                  <a:gdLst>
                    <a:gd name="T0" fmla="*/ 0 w 3"/>
                    <a:gd name="T1" fmla="*/ 0 h 6"/>
                    <a:gd name="T2" fmla="*/ 0 w 3"/>
                    <a:gd name="T3" fmla="*/ 6 h 6"/>
                    <a:gd name="T4" fmla="*/ 3 w 3"/>
                    <a:gd name="T5" fmla="*/ 1 h 6"/>
                  </a:gdLst>
                  <a:ahLst/>
                  <a:cxnLst>
                    <a:cxn ang="0">
                      <a:pos x="T0" y="T1"/>
                    </a:cxn>
                    <a:cxn ang="0">
                      <a:pos x="T2" y="T3"/>
                    </a:cxn>
                    <a:cxn ang="0">
                      <a:pos x="T4" y="T5"/>
                    </a:cxn>
                  </a:cxnLst>
                  <a:rect l="0" t="0" r="r" b="b"/>
                  <a:pathLst>
                    <a:path w="3" h="6">
                      <a:moveTo>
                        <a:pt x="0" y="0"/>
                      </a:moveTo>
                      <a:lnTo>
                        <a:pt x="0" y="6"/>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842">
                  <a:extLst>
                    <a:ext uri="{FF2B5EF4-FFF2-40B4-BE49-F238E27FC236}">
                      <a16:creationId xmlns:a16="http://schemas.microsoft.com/office/drawing/2014/main" id="{51129B86-3CF1-4586-92A2-F3DC96CD9FED}"/>
                    </a:ext>
                  </a:extLst>
                </p:cNvPr>
                <p:cNvSpPr>
                  <a:spLocks/>
                </p:cNvSpPr>
                <p:nvPr/>
              </p:nvSpPr>
              <p:spPr bwMode="auto">
                <a:xfrm>
                  <a:off x="5387" y="1989"/>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843">
                  <a:extLst>
                    <a:ext uri="{FF2B5EF4-FFF2-40B4-BE49-F238E27FC236}">
                      <a16:creationId xmlns:a16="http://schemas.microsoft.com/office/drawing/2014/main" id="{7B454387-AD26-45C7-9DEC-8B59993857F7}"/>
                    </a:ext>
                  </a:extLst>
                </p:cNvPr>
                <p:cNvSpPr>
                  <a:spLocks/>
                </p:cNvSpPr>
                <p:nvPr/>
              </p:nvSpPr>
              <p:spPr bwMode="auto">
                <a:xfrm>
                  <a:off x="5387" y="2020"/>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8" name="Freeform 4844">
                  <a:extLst>
                    <a:ext uri="{FF2B5EF4-FFF2-40B4-BE49-F238E27FC236}">
                      <a16:creationId xmlns:a16="http://schemas.microsoft.com/office/drawing/2014/main" id="{556D24C1-E64C-4DD1-B742-FD315F92322E}"/>
                    </a:ext>
                  </a:extLst>
                </p:cNvPr>
                <p:cNvSpPr>
                  <a:spLocks/>
                </p:cNvSpPr>
                <p:nvPr/>
              </p:nvSpPr>
              <p:spPr bwMode="auto">
                <a:xfrm>
                  <a:off x="5385" y="2050"/>
                  <a:ext cx="3" cy="2"/>
                </a:xfrm>
                <a:custGeom>
                  <a:avLst/>
                  <a:gdLst>
                    <a:gd name="T0" fmla="*/ 1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1"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9" name="Freeform 4845">
                  <a:extLst>
                    <a:ext uri="{FF2B5EF4-FFF2-40B4-BE49-F238E27FC236}">
                      <a16:creationId xmlns:a16="http://schemas.microsoft.com/office/drawing/2014/main" id="{388932D2-806D-4556-AF1E-987F9E084E62}"/>
                    </a:ext>
                  </a:extLst>
                </p:cNvPr>
                <p:cNvSpPr>
                  <a:spLocks/>
                </p:cNvSpPr>
                <p:nvPr/>
              </p:nvSpPr>
              <p:spPr bwMode="auto">
                <a:xfrm>
                  <a:off x="5385" y="2078"/>
                  <a:ext cx="3" cy="3"/>
                </a:xfrm>
                <a:custGeom>
                  <a:avLst/>
                  <a:gdLst>
                    <a:gd name="T0" fmla="*/ 1 w 3"/>
                    <a:gd name="T1" fmla="*/ 3 h 3"/>
                    <a:gd name="T2" fmla="*/ 3 w 3"/>
                    <a:gd name="T3" fmla="*/ 0 h 3"/>
                    <a:gd name="T4" fmla="*/ 0 w 3"/>
                    <a:gd name="T5" fmla="*/ 2 h 3"/>
                  </a:gdLst>
                  <a:ahLst/>
                  <a:cxnLst>
                    <a:cxn ang="0">
                      <a:pos x="T0" y="T1"/>
                    </a:cxn>
                    <a:cxn ang="0">
                      <a:pos x="T2" y="T3"/>
                    </a:cxn>
                    <a:cxn ang="0">
                      <a:pos x="T4" y="T5"/>
                    </a:cxn>
                  </a:cxnLst>
                  <a:rect l="0" t="0" r="r" b="b"/>
                  <a:pathLst>
                    <a:path w="3" h="3">
                      <a:moveTo>
                        <a:pt x="1" y="3"/>
                      </a:moveTo>
                      <a:lnTo>
                        <a:pt x="3"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0" name="Freeform 4846">
                  <a:extLst>
                    <a:ext uri="{FF2B5EF4-FFF2-40B4-BE49-F238E27FC236}">
                      <a16:creationId xmlns:a16="http://schemas.microsoft.com/office/drawing/2014/main" id="{07E44D7C-D355-4686-9D16-DDCB1507D4DB}"/>
                    </a:ext>
                  </a:extLst>
                </p:cNvPr>
                <p:cNvSpPr>
                  <a:spLocks/>
                </p:cNvSpPr>
                <p:nvPr/>
              </p:nvSpPr>
              <p:spPr bwMode="auto">
                <a:xfrm>
                  <a:off x="5386" y="2107"/>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1" name="Freeform 4847">
                  <a:extLst>
                    <a:ext uri="{FF2B5EF4-FFF2-40B4-BE49-F238E27FC236}">
                      <a16:creationId xmlns:a16="http://schemas.microsoft.com/office/drawing/2014/main" id="{AF968CE8-1BFB-44DF-B77A-C88E8C0A4618}"/>
                    </a:ext>
                  </a:extLst>
                </p:cNvPr>
                <p:cNvSpPr>
                  <a:spLocks/>
                </p:cNvSpPr>
                <p:nvPr/>
              </p:nvSpPr>
              <p:spPr bwMode="auto">
                <a:xfrm>
                  <a:off x="5386" y="2136"/>
                  <a:ext cx="2" cy="1"/>
                </a:xfrm>
                <a:custGeom>
                  <a:avLst/>
                  <a:gdLst>
                    <a:gd name="T0" fmla="*/ 1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1"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Freeform 4848">
                  <a:extLst>
                    <a:ext uri="{FF2B5EF4-FFF2-40B4-BE49-F238E27FC236}">
                      <a16:creationId xmlns:a16="http://schemas.microsoft.com/office/drawing/2014/main" id="{9E40C666-7A78-460A-99F4-D2266BEFDE1E}"/>
                    </a:ext>
                  </a:extLst>
                </p:cNvPr>
                <p:cNvSpPr>
                  <a:spLocks/>
                </p:cNvSpPr>
                <p:nvPr/>
              </p:nvSpPr>
              <p:spPr bwMode="auto">
                <a:xfrm>
                  <a:off x="5388" y="2162"/>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3" name="Freeform 4849">
                  <a:extLst>
                    <a:ext uri="{FF2B5EF4-FFF2-40B4-BE49-F238E27FC236}">
                      <a16:creationId xmlns:a16="http://schemas.microsoft.com/office/drawing/2014/main" id="{6E4A7EC6-73AD-471D-9363-B008D79522CB}"/>
                    </a:ext>
                  </a:extLst>
                </p:cNvPr>
                <p:cNvSpPr>
                  <a:spLocks/>
                </p:cNvSpPr>
                <p:nvPr/>
              </p:nvSpPr>
              <p:spPr bwMode="auto">
                <a:xfrm>
                  <a:off x="5387" y="2189"/>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4" name="Freeform 4850">
                  <a:extLst>
                    <a:ext uri="{FF2B5EF4-FFF2-40B4-BE49-F238E27FC236}">
                      <a16:creationId xmlns:a16="http://schemas.microsoft.com/office/drawing/2014/main" id="{0C07B1C6-F367-47DC-8734-16ABAEA9319B}"/>
                    </a:ext>
                  </a:extLst>
                </p:cNvPr>
                <p:cNvSpPr>
                  <a:spLocks/>
                </p:cNvSpPr>
                <p:nvPr/>
              </p:nvSpPr>
              <p:spPr bwMode="auto">
                <a:xfrm>
                  <a:off x="5387" y="2219"/>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5" name="Freeform 4851">
                  <a:extLst>
                    <a:ext uri="{FF2B5EF4-FFF2-40B4-BE49-F238E27FC236}">
                      <a16:creationId xmlns:a16="http://schemas.microsoft.com/office/drawing/2014/main" id="{10CBF301-7C5E-458B-B532-5D39BEE02EDE}"/>
                    </a:ext>
                  </a:extLst>
                </p:cNvPr>
                <p:cNvSpPr>
                  <a:spLocks/>
                </p:cNvSpPr>
                <p:nvPr/>
              </p:nvSpPr>
              <p:spPr bwMode="auto">
                <a:xfrm>
                  <a:off x="5385" y="2246"/>
                  <a:ext cx="3" cy="4"/>
                </a:xfrm>
                <a:custGeom>
                  <a:avLst/>
                  <a:gdLst>
                    <a:gd name="T0" fmla="*/ 0 w 3"/>
                    <a:gd name="T1" fmla="*/ 1 h 4"/>
                    <a:gd name="T2" fmla="*/ 3 w 3"/>
                    <a:gd name="T3" fmla="*/ 4 h 4"/>
                    <a:gd name="T4" fmla="*/ 2 w 3"/>
                    <a:gd name="T5" fmla="*/ 0 h 4"/>
                  </a:gdLst>
                  <a:ahLst/>
                  <a:cxnLst>
                    <a:cxn ang="0">
                      <a:pos x="T0" y="T1"/>
                    </a:cxn>
                    <a:cxn ang="0">
                      <a:pos x="T2" y="T3"/>
                    </a:cxn>
                    <a:cxn ang="0">
                      <a:pos x="T4" y="T5"/>
                    </a:cxn>
                  </a:cxnLst>
                  <a:rect l="0" t="0" r="r" b="b"/>
                  <a:pathLst>
                    <a:path w="3" h="4">
                      <a:moveTo>
                        <a:pt x="0" y="1"/>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6" name="Freeform 4852">
                  <a:extLst>
                    <a:ext uri="{FF2B5EF4-FFF2-40B4-BE49-F238E27FC236}">
                      <a16:creationId xmlns:a16="http://schemas.microsoft.com/office/drawing/2014/main" id="{D3E8F09F-A938-4BD9-BD53-CA4C3EA97296}"/>
                    </a:ext>
                  </a:extLst>
                </p:cNvPr>
                <p:cNvSpPr>
                  <a:spLocks/>
                </p:cNvSpPr>
                <p:nvPr/>
              </p:nvSpPr>
              <p:spPr bwMode="auto">
                <a:xfrm>
                  <a:off x="5382" y="2272"/>
                  <a:ext cx="6" cy="7"/>
                </a:xfrm>
                <a:custGeom>
                  <a:avLst/>
                  <a:gdLst>
                    <a:gd name="T0" fmla="*/ 0 w 6"/>
                    <a:gd name="T1" fmla="*/ 2 h 7"/>
                    <a:gd name="T2" fmla="*/ 6 w 6"/>
                    <a:gd name="T3" fmla="*/ 7 h 7"/>
                    <a:gd name="T4" fmla="*/ 3 w 6"/>
                    <a:gd name="T5" fmla="*/ 0 h 7"/>
                  </a:gdLst>
                  <a:ahLst/>
                  <a:cxnLst>
                    <a:cxn ang="0">
                      <a:pos x="T0" y="T1"/>
                    </a:cxn>
                    <a:cxn ang="0">
                      <a:pos x="T2" y="T3"/>
                    </a:cxn>
                    <a:cxn ang="0">
                      <a:pos x="T4" y="T5"/>
                    </a:cxn>
                  </a:cxnLst>
                  <a:rect l="0" t="0" r="r" b="b"/>
                  <a:pathLst>
                    <a:path w="6" h="7">
                      <a:moveTo>
                        <a:pt x="0" y="2"/>
                      </a:moveTo>
                      <a:lnTo>
                        <a:pt x="6"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7" name="Freeform 4853">
                  <a:extLst>
                    <a:ext uri="{FF2B5EF4-FFF2-40B4-BE49-F238E27FC236}">
                      <a16:creationId xmlns:a16="http://schemas.microsoft.com/office/drawing/2014/main" id="{DD168760-58D3-46EE-8F87-C47EFED77AFD}"/>
                    </a:ext>
                  </a:extLst>
                </p:cNvPr>
                <p:cNvSpPr>
                  <a:spLocks/>
                </p:cNvSpPr>
                <p:nvPr/>
              </p:nvSpPr>
              <p:spPr bwMode="auto">
                <a:xfrm>
                  <a:off x="5381" y="2299"/>
                  <a:ext cx="7" cy="9"/>
                </a:xfrm>
                <a:custGeom>
                  <a:avLst/>
                  <a:gdLst>
                    <a:gd name="T0" fmla="*/ 0 w 7"/>
                    <a:gd name="T1" fmla="*/ 2 h 9"/>
                    <a:gd name="T2" fmla="*/ 7 w 7"/>
                    <a:gd name="T3" fmla="*/ 9 h 9"/>
                    <a:gd name="T4" fmla="*/ 4 w 7"/>
                    <a:gd name="T5" fmla="*/ 0 h 9"/>
                  </a:gdLst>
                  <a:ahLst/>
                  <a:cxnLst>
                    <a:cxn ang="0">
                      <a:pos x="T0" y="T1"/>
                    </a:cxn>
                    <a:cxn ang="0">
                      <a:pos x="T2" y="T3"/>
                    </a:cxn>
                    <a:cxn ang="0">
                      <a:pos x="T4" y="T5"/>
                    </a:cxn>
                  </a:cxnLst>
                  <a:rect l="0" t="0" r="r" b="b"/>
                  <a:pathLst>
                    <a:path w="7" h="9">
                      <a:moveTo>
                        <a:pt x="0" y="2"/>
                      </a:moveTo>
                      <a:lnTo>
                        <a:pt x="7"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Freeform 4854">
                  <a:extLst>
                    <a:ext uri="{FF2B5EF4-FFF2-40B4-BE49-F238E27FC236}">
                      <a16:creationId xmlns:a16="http://schemas.microsoft.com/office/drawing/2014/main" id="{88CF3B74-4B0A-497D-AC25-DA8D72C265C6}"/>
                    </a:ext>
                  </a:extLst>
                </p:cNvPr>
                <p:cNvSpPr>
                  <a:spLocks/>
                </p:cNvSpPr>
                <p:nvPr/>
              </p:nvSpPr>
              <p:spPr bwMode="auto">
                <a:xfrm>
                  <a:off x="5380" y="2326"/>
                  <a:ext cx="8" cy="11"/>
                </a:xfrm>
                <a:custGeom>
                  <a:avLst/>
                  <a:gdLst>
                    <a:gd name="T0" fmla="*/ 0 w 8"/>
                    <a:gd name="T1" fmla="*/ 3 h 11"/>
                    <a:gd name="T2" fmla="*/ 8 w 8"/>
                    <a:gd name="T3" fmla="*/ 11 h 11"/>
                    <a:gd name="T4" fmla="*/ 4 w 8"/>
                    <a:gd name="T5" fmla="*/ 0 h 11"/>
                  </a:gdLst>
                  <a:ahLst/>
                  <a:cxnLst>
                    <a:cxn ang="0">
                      <a:pos x="T0" y="T1"/>
                    </a:cxn>
                    <a:cxn ang="0">
                      <a:pos x="T2" y="T3"/>
                    </a:cxn>
                    <a:cxn ang="0">
                      <a:pos x="T4" y="T5"/>
                    </a:cxn>
                  </a:cxnLst>
                  <a:rect l="0" t="0" r="r" b="b"/>
                  <a:pathLst>
                    <a:path w="8" h="11">
                      <a:moveTo>
                        <a:pt x="0" y="3"/>
                      </a:moveTo>
                      <a:lnTo>
                        <a:pt x="8" y="11"/>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9" name="Freeform 4855">
                  <a:extLst>
                    <a:ext uri="{FF2B5EF4-FFF2-40B4-BE49-F238E27FC236}">
                      <a16:creationId xmlns:a16="http://schemas.microsoft.com/office/drawing/2014/main" id="{6F05EDCD-1DF4-4E8A-8A97-3804D62F4AE5}"/>
                    </a:ext>
                  </a:extLst>
                </p:cNvPr>
                <p:cNvSpPr>
                  <a:spLocks/>
                </p:cNvSpPr>
                <p:nvPr/>
              </p:nvSpPr>
              <p:spPr bwMode="auto">
                <a:xfrm>
                  <a:off x="5378" y="2355"/>
                  <a:ext cx="10" cy="10"/>
                </a:xfrm>
                <a:custGeom>
                  <a:avLst/>
                  <a:gdLst>
                    <a:gd name="T0" fmla="*/ 0 w 10"/>
                    <a:gd name="T1" fmla="*/ 5 h 10"/>
                    <a:gd name="T2" fmla="*/ 10 w 10"/>
                    <a:gd name="T3" fmla="*/ 10 h 10"/>
                    <a:gd name="T4" fmla="*/ 4 w 10"/>
                    <a:gd name="T5" fmla="*/ 0 h 10"/>
                  </a:gdLst>
                  <a:ahLst/>
                  <a:cxnLst>
                    <a:cxn ang="0">
                      <a:pos x="T0" y="T1"/>
                    </a:cxn>
                    <a:cxn ang="0">
                      <a:pos x="T2" y="T3"/>
                    </a:cxn>
                    <a:cxn ang="0">
                      <a:pos x="T4" y="T5"/>
                    </a:cxn>
                  </a:cxnLst>
                  <a:rect l="0" t="0" r="r" b="b"/>
                  <a:pathLst>
                    <a:path w="10" h="10">
                      <a:moveTo>
                        <a:pt x="0" y="5"/>
                      </a:moveTo>
                      <a:lnTo>
                        <a:pt x="10"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0" name="Freeform 4856">
                  <a:extLst>
                    <a:ext uri="{FF2B5EF4-FFF2-40B4-BE49-F238E27FC236}">
                      <a16:creationId xmlns:a16="http://schemas.microsoft.com/office/drawing/2014/main" id="{7D5FD61E-791C-4C21-82FC-71B57A0F6570}"/>
                    </a:ext>
                  </a:extLst>
                </p:cNvPr>
                <p:cNvSpPr>
                  <a:spLocks/>
                </p:cNvSpPr>
                <p:nvPr/>
              </p:nvSpPr>
              <p:spPr bwMode="auto">
                <a:xfrm>
                  <a:off x="5377" y="2384"/>
                  <a:ext cx="11" cy="10"/>
                </a:xfrm>
                <a:custGeom>
                  <a:avLst/>
                  <a:gdLst>
                    <a:gd name="T0" fmla="*/ 0 w 11"/>
                    <a:gd name="T1" fmla="*/ 5 h 10"/>
                    <a:gd name="T2" fmla="*/ 11 w 11"/>
                    <a:gd name="T3" fmla="*/ 10 h 10"/>
                    <a:gd name="T4" fmla="*/ 4 w 11"/>
                    <a:gd name="T5" fmla="*/ 0 h 10"/>
                  </a:gdLst>
                  <a:ahLst/>
                  <a:cxnLst>
                    <a:cxn ang="0">
                      <a:pos x="T0" y="T1"/>
                    </a:cxn>
                    <a:cxn ang="0">
                      <a:pos x="T2" y="T3"/>
                    </a:cxn>
                    <a:cxn ang="0">
                      <a:pos x="T4" y="T5"/>
                    </a:cxn>
                  </a:cxnLst>
                  <a:rect l="0" t="0" r="r" b="b"/>
                  <a:pathLst>
                    <a:path w="11" h="10">
                      <a:moveTo>
                        <a:pt x="0" y="5"/>
                      </a:moveTo>
                      <a:lnTo>
                        <a:pt x="11" y="10"/>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Freeform 4857">
                  <a:extLst>
                    <a:ext uri="{FF2B5EF4-FFF2-40B4-BE49-F238E27FC236}">
                      <a16:creationId xmlns:a16="http://schemas.microsoft.com/office/drawing/2014/main" id="{A9F56054-219C-4AB3-9221-64ABBBC23D67}"/>
                    </a:ext>
                  </a:extLst>
                </p:cNvPr>
                <p:cNvSpPr>
                  <a:spLocks/>
                </p:cNvSpPr>
                <p:nvPr/>
              </p:nvSpPr>
              <p:spPr bwMode="auto">
                <a:xfrm>
                  <a:off x="5378" y="2414"/>
                  <a:ext cx="10" cy="9"/>
                </a:xfrm>
                <a:custGeom>
                  <a:avLst/>
                  <a:gdLst>
                    <a:gd name="T0" fmla="*/ 0 w 10"/>
                    <a:gd name="T1" fmla="*/ 4 h 9"/>
                    <a:gd name="T2" fmla="*/ 10 w 10"/>
                    <a:gd name="T3" fmla="*/ 9 h 9"/>
                    <a:gd name="T4" fmla="*/ 3 w 10"/>
                    <a:gd name="T5" fmla="*/ 0 h 9"/>
                  </a:gdLst>
                  <a:ahLst/>
                  <a:cxnLst>
                    <a:cxn ang="0">
                      <a:pos x="T0" y="T1"/>
                    </a:cxn>
                    <a:cxn ang="0">
                      <a:pos x="T2" y="T3"/>
                    </a:cxn>
                    <a:cxn ang="0">
                      <a:pos x="T4" y="T5"/>
                    </a:cxn>
                  </a:cxnLst>
                  <a:rect l="0" t="0" r="r" b="b"/>
                  <a:pathLst>
                    <a:path w="10" h="9">
                      <a:moveTo>
                        <a:pt x="0" y="4"/>
                      </a:moveTo>
                      <a:lnTo>
                        <a:pt x="10" y="9"/>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2" name="Freeform 4858">
                  <a:extLst>
                    <a:ext uri="{FF2B5EF4-FFF2-40B4-BE49-F238E27FC236}">
                      <a16:creationId xmlns:a16="http://schemas.microsoft.com/office/drawing/2014/main" id="{F68F3B7F-7DA5-44ED-B8EA-7914DC253AB1}"/>
                    </a:ext>
                  </a:extLst>
                </p:cNvPr>
                <p:cNvSpPr>
                  <a:spLocks/>
                </p:cNvSpPr>
                <p:nvPr/>
              </p:nvSpPr>
              <p:spPr bwMode="auto">
                <a:xfrm>
                  <a:off x="5380" y="2444"/>
                  <a:ext cx="8" cy="8"/>
                </a:xfrm>
                <a:custGeom>
                  <a:avLst/>
                  <a:gdLst>
                    <a:gd name="T0" fmla="*/ 0 w 8"/>
                    <a:gd name="T1" fmla="*/ 3 h 8"/>
                    <a:gd name="T2" fmla="*/ 8 w 8"/>
                    <a:gd name="T3" fmla="*/ 8 h 8"/>
                    <a:gd name="T4" fmla="*/ 3 w 8"/>
                    <a:gd name="T5" fmla="*/ 0 h 8"/>
                  </a:gdLst>
                  <a:ahLst/>
                  <a:cxnLst>
                    <a:cxn ang="0">
                      <a:pos x="T0" y="T1"/>
                    </a:cxn>
                    <a:cxn ang="0">
                      <a:pos x="T2" y="T3"/>
                    </a:cxn>
                    <a:cxn ang="0">
                      <a:pos x="T4" y="T5"/>
                    </a:cxn>
                  </a:cxnLst>
                  <a:rect l="0" t="0" r="r" b="b"/>
                  <a:pathLst>
                    <a:path w="8" h="8">
                      <a:moveTo>
                        <a:pt x="0" y="3"/>
                      </a:moveTo>
                      <a:lnTo>
                        <a:pt x="8"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3" name="Freeform 4859">
                  <a:extLst>
                    <a:ext uri="{FF2B5EF4-FFF2-40B4-BE49-F238E27FC236}">
                      <a16:creationId xmlns:a16="http://schemas.microsoft.com/office/drawing/2014/main" id="{A3171DA9-2AC4-4A22-926D-D23898C88AED}"/>
                    </a:ext>
                  </a:extLst>
                </p:cNvPr>
                <p:cNvSpPr>
                  <a:spLocks/>
                </p:cNvSpPr>
                <p:nvPr/>
              </p:nvSpPr>
              <p:spPr bwMode="auto">
                <a:xfrm>
                  <a:off x="5382" y="2474"/>
                  <a:ext cx="6" cy="6"/>
                </a:xfrm>
                <a:custGeom>
                  <a:avLst/>
                  <a:gdLst>
                    <a:gd name="T0" fmla="*/ 0 w 6"/>
                    <a:gd name="T1" fmla="*/ 2 h 6"/>
                    <a:gd name="T2" fmla="*/ 6 w 6"/>
                    <a:gd name="T3" fmla="*/ 6 h 6"/>
                    <a:gd name="T4" fmla="*/ 2 w 6"/>
                    <a:gd name="T5" fmla="*/ 0 h 6"/>
                  </a:gdLst>
                  <a:ahLst/>
                  <a:cxnLst>
                    <a:cxn ang="0">
                      <a:pos x="T0" y="T1"/>
                    </a:cxn>
                    <a:cxn ang="0">
                      <a:pos x="T2" y="T3"/>
                    </a:cxn>
                    <a:cxn ang="0">
                      <a:pos x="T4" y="T5"/>
                    </a:cxn>
                  </a:cxnLst>
                  <a:rect l="0" t="0" r="r" b="b"/>
                  <a:pathLst>
                    <a:path w="6" h="6">
                      <a:moveTo>
                        <a:pt x="0" y="2"/>
                      </a:moveTo>
                      <a:lnTo>
                        <a:pt x="6"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4" name="Freeform 4860">
                  <a:extLst>
                    <a:ext uri="{FF2B5EF4-FFF2-40B4-BE49-F238E27FC236}">
                      <a16:creationId xmlns:a16="http://schemas.microsoft.com/office/drawing/2014/main" id="{776B089B-047D-4F9A-B8AD-61878D4D64AD}"/>
                    </a:ext>
                  </a:extLst>
                </p:cNvPr>
                <p:cNvSpPr>
                  <a:spLocks/>
                </p:cNvSpPr>
                <p:nvPr/>
              </p:nvSpPr>
              <p:spPr bwMode="auto">
                <a:xfrm>
                  <a:off x="5384" y="2507"/>
                  <a:ext cx="4" cy="2"/>
                </a:xfrm>
                <a:custGeom>
                  <a:avLst/>
                  <a:gdLst>
                    <a:gd name="T0" fmla="*/ 0 w 4"/>
                    <a:gd name="T1" fmla="*/ 1 h 2"/>
                    <a:gd name="T2" fmla="*/ 4 w 4"/>
                    <a:gd name="T3" fmla="*/ 2 h 2"/>
                    <a:gd name="T4" fmla="*/ 1 w 4"/>
                    <a:gd name="T5" fmla="*/ 0 h 2"/>
                  </a:gdLst>
                  <a:ahLst/>
                  <a:cxnLst>
                    <a:cxn ang="0">
                      <a:pos x="T0" y="T1"/>
                    </a:cxn>
                    <a:cxn ang="0">
                      <a:pos x="T2" y="T3"/>
                    </a:cxn>
                    <a:cxn ang="0">
                      <a:pos x="T4" y="T5"/>
                    </a:cxn>
                  </a:cxnLst>
                  <a:rect l="0" t="0" r="r" b="b"/>
                  <a:pathLst>
                    <a:path w="4" h="2">
                      <a:moveTo>
                        <a:pt x="0" y="1"/>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5" name="Freeform 4861">
                  <a:extLst>
                    <a:ext uri="{FF2B5EF4-FFF2-40B4-BE49-F238E27FC236}">
                      <a16:creationId xmlns:a16="http://schemas.microsoft.com/office/drawing/2014/main" id="{4930C27C-B721-4671-A6B5-CFAABE15E8B8}"/>
                    </a:ext>
                  </a:extLst>
                </p:cNvPr>
                <p:cNvSpPr>
                  <a:spLocks/>
                </p:cNvSpPr>
                <p:nvPr/>
              </p:nvSpPr>
              <p:spPr bwMode="auto">
                <a:xfrm>
                  <a:off x="5387" y="253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6" name="Freeform 4862">
                  <a:extLst>
                    <a:ext uri="{FF2B5EF4-FFF2-40B4-BE49-F238E27FC236}">
                      <a16:creationId xmlns:a16="http://schemas.microsoft.com/office/drawing/2014/main" id="{9D97D575-336B-4275-A36B-F1E782145352}"/>
                    </a:ext>
                  </a:extLst>
                </p:cNvPr>
                <p:cNvSpPr>
                  <a:spLocks/>
                </p:cNvSpPr>
                <p:nvPr/>
              </p:nvSpPr>
              <p:spPr bwMode="auto">
                <a:xfrm>
                  <a:off x="5388" y="2566"/>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7" name="Freeform 4863">
                  <a:extLst>
                    <a:ext uri="{FF2B5EF4-FFF2-40B4-BE49-F238E27FC236}">
                      <a16:creationId xmlns:a16="http://schemas.microsoft.com/office/drawing/2014/main" id="{4F5588E2-A620-4B11-83BB-308C97ACED3F}"/>
                    </a:ext>
                  </a:extLst>
                </p:cNvPr>
                <p:cNvSpPr>
                  <a:spLocks/>
                </p:cNvSpPr>
                <p:nvPr/>
              </p:nvSpPr>
              <p:spPr bwMode="auto">
                <a:xfrm>
                  <a:off x="5388" y="2594"/>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8" name="Freeform 4864">
                  <a:extLst>
                    <a:ext uri="{FF2B5EF4-FFF2-40B4-BE49-F238E27FC236}">
                      <a16:creationId xmlns:a16="http://schemas.microsoft.com/office/drawing/2014/main" id="{3389F78E-B430-404B-BC63-36ED7DB209B3}"/>
                    </a:ext>
                  </a:extLst>
                </p:cNvPr>
                <p:cNvSpPr>
                  <a:spLocks/>
                </p:cNvSpPr>
                <p:nvPr/>
              </p:nvSpPr>
              <p:spPr bwMode="auto">
                <a:xfrm>
                  <a:off x="5416" y="1702"/>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9" name="Freeform 4865">
                  <a:extLst>
                    <a:ext uri="{FF2B5EF4-FFF2-40B4-BE49-F238E27FC236}">
                      <a16:creationId xmlns:a16="http://schemas.microsoft.com/office/drawing/2014/main" id="{C879A2E3-17AA-4663-A92B-2234622CD8F1}"/>
                    </a:ext>
                  </a:extLst>
                </p:cNvPr>
                <p:cNvSpPr>
                  <a:spLocks/>
                </p:cNvSpPr>
                <p:nvPr/>
              </p:nvSpPr>
              <p:spPr bwMode="auto">
                <a:xfrm>
                  <a:off x="5417" y="1731"/>
                  <a:ext cx="3" cy="2"/>
                </a:xfrm>
                <a:custGeom>
                  <a:avLst/>
                  <a:gdLst>
                    <a:gd name="T0" fmla="*/ 2 w 3"/>
                    <a:gd name="T1" fmla="*/ 0 h 2"/>
                    <a:gd name="T2" fmla="*/ 0 w 3"/>
                    <a:gd name="T3" fmla="*/ 2 h 2"/>
                    <a:gd name="T4" fmla="*/ 3 w 3"/>
                    <a:gd name="T5" fmla="*/ 2 h 2"/>
                  </a:gdLst>
                  <a:ahLst/>
                  <a:cxnLst>
                    <a:cxn ang="0">
                      <a:pos x="T0" y="T1"/>
                    </a:cxn>
                    <a:cxn ang="0">
                      <a:pos x="T2" y="T3"/>
                    </a:cxn>
                    <a:cxn ang="0">
                      <a:pos x="T4" y="T5"/>
                    </a:cxn>
                  </a:cxnLst>
                  <a:rect l="0" t="0" r="r" b="b"/>
                  <a:pathLst>
                    <a:path w="3" h="2">
                      <a:moveTo>
                        <a:pt x="2" y="0"/>
                      </a:moveTo>
                      <a:lnTo>
                        <a:pt x="0" y="2"/>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0" name="Freeform 4866">
                  <a:extLst>
                    <a:ext uri="{FF2B5EF4-FFF2-40B4-BE49-F238E27FC236}">
                      <a16:creationId xmlns:a16="http://schemas.microsoft.com/office/drawing/2014/main" id="{28F47688-DF15-4836-A3B6-844CDECB906B}"/>
                    </a:ext>
                  </a:extLst>
                </p:cNvPr>
                <p:cNvSpPr>
                  <a:spLocks/>
                </p:cNvSpPr>
                <p:nvPr/>
              </p:nvSpPr>
              <p:spPr bwMode="auto">
                <a:xfrm>
                  <a:off x="5417" y="1759"/>
                  <a:ext cx="6" cy="3"/>
                </a:xfrm>
                <a:custGeom>
                  <a:avLst/>
                  <a:gdLst>
                    <a:gd name="T0" fmla="*/ 5 w 6"/>
                    <a:gd name="T1" fmla="*/ 0 h 3"/>
                    <a:gd name="T2" fmla="*/ 0 w 6"/>
                    <a:gd name="T3" fmla="*/ 3 h 3"/>
                    <a:gd name="T4" fmla="*/ 6 w 6"/>
                    <a:gd name="T5" fmla="*/ 3 h 3"/>
                  </a:gdLst>
                  <a:ahLst/>
                  <a:cxnLst>
                    <a:cxn ang="0">
                      <a:pos x="T0" y="T1"/>
                    </a:cxn>
                    <a:cxn ang="0">
                      <a:pos x="T2" y="T3"/>
                    </a:cxn>
                    <a:cxn ang="0">
                      <a:pos x="T4" y="T5"/>
                    </a:cxn>
                  </a:cxnLst>
                  <a:rect l="0" t="0" r="r" b="b"/>
                  <a:pathLst>
                    <a:path w="6" h="3">
                      <a:moveTo>
                        <a:pt x="5" y="0"/>
                      </a:moveTo>
                      <a:lnTo>
                        <a:pt x="0" y="3"/>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1" name="Freeform 4867">
                  <a:extLst>
                    <a:ext uri="{FF2B5EF4-FFF2-40B4-BE49-F238E27FC236}">
                      <a16:creationId xmlns:a16="http://schemas.microsoft.com/office/drawing/2014/main" id="{10374AB6-BBF6-4BB1-B453-F0CDAAF27580}"/>
                    </a:ext>
                  </a:extLst>
                </p:cNvPr>
                <p:cNvSpPr>
                  <a:spLocks/>
                </p:cNvSpPr>
                <p:nvPr/>
              </p:nvSpPr>
              <p:spPr bwMode="auto">
                <a:xfrm>
                  <a:off x="5417" y="1786"/>
                  <a:ext cx="7" cy="5"/>
                </a:xfrm>
                <a:custGeom>
                  <a:avLst/>
                  <a:gdLst>
                    <a:gd name="T0" fmla="*/ 5 w 7"/>
                    <a:gd name="T1" fmla="*/ 0 h 5"/>
                    <a:gd name="T2" fmla="*/ 0 w 7"/>
                    <a:gd name="T3" fmla="*/ 5 h 5"/>
                    <a:gd name="T4" fmla="*/ 7 w 7"/>
                    <a:gd name="T5" fmla="*/ 3 h 5"/>
                  </a:gdLst>
                  <a:ahLst/>
                  <a:cxnLst>
                    <a:cxn ang="0">
                      <a:pos x="T0" y="T1"/>
                    </a:cxn>
                    <a:cxn ang="0">
                      <a:pos x="T2" y="T3"/>
                    </a:cxn>
                    <a:cxn ang="0">
                      <a:pos x="T4" y="T5"/>
                    </a:cxn>
                  </a:cxnLst>
                  <a:rect l="0" t="0" r="r" b="b"/>
                  <a:pathLst>
                    <a:path w="7" h="5">
                      <a:moveTo>
                        <a:pt x="5" y="0"/>
                      </a:moveTo>
                      <a:lnTo>
                        <a:pt x="0" y="5"/>
                      </a:lnTo>
                      <a:lnTo>
                        <a:pt x="7"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2" name="Freeform 4868">
                  <a:extLst>
                    <a:ext uri="{FF2B5EF4-FFF2-40B4-BE49-F238E27FC236}">
                      <a16:creationId xmlns:a16="http://schemas.microsoft.com/office/drawing/2014/main" id="{FABD96BF-432F-49C6-B09E-93FF490F6838}"/>
                    </a:ext>
                  </a:extLst>
                </p:cNvPr>
                <p:cNvSpPr>
                  <a:spLocks/>
                </p:cNvSpPr>
                <p:nvPr/>
              </p:nvSpPr>
              <p:spPr bwMode="auto">
                <a:xfrm>
                  <a:off x="5417" y="1814"/>
                  <a:ext cx="6" cy="6"/>
                </a:xfrm>
                <a:custGeom>
                  <a:avLst/>
                  <a:gdLst>
                    <a:gd name="T0" fmla="*/ 3 w 6"/>
                    <a:gd name="T1" fmla="*/ 0 h 6"/>
                    <a:gd name="T2" fmla="*/ 0 w 6"/>
                    <a:gd name="T3" fmla="*/ 6 h 6"/>
                    <a:gd name="T4" fmla="*/ 6 w 6"/>
                    <a:gd name="T5" fmla="*/ 2 h 6"/>
                  </a:gdLst>
                  <a:ahLst/>
                  <a:cxnLst>
                    <a:cxn ang="0">
                      <a:pos x="T0" y="T1"/>
                    </a:cxn>
                    <a:cxn ang="0">
                      <a:pos x="T2" y="T3"/>
                    </a:cxn>
                    <a:cxn ang="0">
                      <a:pos x="T4" y="T5"/>
                    </a:cxn>
                  </a:cxnLst>
                  <a:rect l="0" t="0" r="r" b="b"/>
                  <a:pathLst>
                    <a:path w="6" h="6">
                      <a:moveTo>
                        <a:pt x="3" y="0"/>
                      </a:moveTo>
                      <a:lnTo>
                        <a:pt x="0" y="6"/>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Freeform 4869">
                  <a:extLst>
                    <a:ext uri="{FF2B5EF4-FFF2-40B4-BE49-F238E27FC236}">
                      <a16:creationId xmlns:a16="http://schemas.microsoft.com/office/drawing/2014/main" id="{C6AAEFA5-6749-4C5A-A8B4-430993C09828}"/>
                    </a:ext>
                  </a:extLst>
                </p:cNvPr>
                <p:cNvSpPr>
                  <a:spLocks/>
                </p:cNvSpPr>
                <p:nvPr/>
              </p:nvSpPr>
              <p:spPr bwMode="auto">
                <a:xfrm>
                  <a:off x="5417" y="1842"/>
                  <a:ext cx="5" cy="6"/>
                </a:xfrm>
                <a:custGeom>
                  <a:avLst/>
                  <a:gdLst>
                    <a:gd name="T0" fmla="*/ 3 w 5"/>
                    <a:gd name="T1" fmla="*/ 0 h 6"/>
                    <a:gd name="T2" fmla="*/ 0 w 5"/>
                    <a:gd name="T3" fmla="*/ 6 h 6"/>
                    <a:gd name="T4" fmla="*/ 5 w 5"/>
                    <a:gd name="T5" fmla="*/ 2 h 6"/>
                  </a:gdLst>
                  <a:ahLst/>
                  <a:cxnLst>
                    <a:cxn ang="0">
                      <a:pos x="T0" y="T1"/>
                    </a:cxn>
                    <a:cxn ang="0">
                      <a:pos x="T2" y="T3"/>
                    </a:cxn>
                    <a:cxn ang="0">
                      <a:pos x="T4" y="T5"/>
                    </a:cxn>
                  </a:cxnLst>
                  <a:rect l="0" t="0" r="r" b="b"/>
                  <a:pathLst>
                    <a:path w="5" h="6">
                      <a:moveTo>
                        <a:pt x="3" y="0"/>
                      </a:moveTo>
                      <a:lnTo>
                        <a:pt x="0" y="6"/>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4" name="Freeform 4870">
                  <a:extLst>
                    <a:ext uri="{FF2B5EF4-FFF2-40B4-BE49-F238E27FC236}">
                      <a16:creationId xmlns:a16="http://schemas.microsoft.com/office/drawing/2014/main" id="{02BA55BF-2F4A-48B7-B5CD-01188B2631EA}"/>
                    </a:ext>
                  </a:extLst>
                </p:cNvPr>
                <p:cNvSpPr>
                  <a:spLocks/>
                </p:cNvSpPr>
                <p:nvPr/>
              </p:nvSpPr>
              <p:spPr bwMode="auto">
                <a:xfrm>
                  <a:off x="5417" y="1872"/>
                  <a:ext cx="5" cy="5"/>
                </a:xfrm>
                <a:custGeom>
                  <a:avLst/>
                  <a:gdLst>
                    <a:gd name="T0" fmla="*/ 3 w 5"/>
                    <a:gd name="T1" fmla="*/ 0 h 5"/>
                    <a:gd name="T2" fmla="*/ 0 w 5"/>
                    <a:gd name="T3" fmla="*/ 5 h 5"/>
                    <a:gd name="T4" fmla="*/ 5 w 5"/>
                    <a:gd name="T5" fmla="*/ 2 h 5"/>
                  </a:gdLst>
                  <a:ahLst/>
                  <a:cxnLst>
                    <a:cxn ang="0">
                      <a:pos x="T0" y="T1"/>
                    </a:cxn>
                    <a:cxn ang="0">
                      <a:pos x="T2" y="T3"/>
                    </a:cxn>
                    <a:cxn ang="0">
                      <a:pos x="T4" y="T5"/>
                    </a:cxn>
                  </a:cxnLst>
                  <a:rect l="0" t="0" r="r" b="b"/>
                  <a:pathLst>
                    <a:path w="5" h="5">
                      <a:moveTo>
                        <a:pt x="3" y="0"/>
                      </a:moveTo>
                      <a:lnTo>
                        <a:pt x="0" y="5"/>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5" name="Freeform 4871">
                  <a:extLst>
                    <a:ext uri="{FF2B5EF4-FFF2-40B4-BE49-F238E27FC236}">
                      <a16:creationId xmlns:a16="http://schemas.microsoft.com/office/drawing/2014/main" id="{64073CF1-6826-42CB-A006-103B035B54F0}"/>
                    </a:ext>
                  </a:extLst>
                </p:cNvPr>
                <p:cNvSpPr>
                  <a:spLocks/>
                </p:cNvSpPr>
                <p:nvPr/>
              </p:nvSpPr>
              <p:spPr bwMode="auto">
                <a:xfrm>
                  <a:off x="5417" y="1902"/>
                  <a:ext cx="2" cy="4"/>
                </a:xfrm>
                <a:custGeom>
                  <a:avLst/>
                  <a:gdLst>
                    <a:gd name="T0" fmla="*/ 0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0"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6" name="Freeform 4872">
                  <a:extLst>
                    <a:ext uri="{FF2B5EF4-FFF2-40B4-BE49-F238E27FC236}">
                      <a16:creationId xmlns:a16="http://schemas.microsoft.com/office/drawing/2014/main" id="{1D1A7FA5-B095-451D-A078-634E4548A07E}"/>
                    </a:ext>
                  </a:extLst>
                </p:cNvPr>
                <p:cNvSpPr>
                  <a:spLocks/>
                </p:cNvSpPr>
                <p:nvPr/>
              </p:nvSpPr>
              <p:spPr bwMode="auto">
                <a:xfrm>
                  <a:off x="5417" y="1933"/>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7" name="Freeform 4873">
                  <a:extLst>
                    <a:ext uri="{FF2B5EF4-FFF2-40B4-BE49-F238E27FC236}">
                      <a16:creationId xmlns:a16="http://schemas.microsoft.com/office/drawing/2014/main" id="{479C877D-CEF4-4B90-B386-9C9B3E492FDE}"/>
                    </a:ext>
                  </a:extLst>
                </p:cNvPr>
                <p:cNvSpPr>
                  <a:spLocks/>
                </p:cNvSpPr>
                <p:nvPr/>
              </p:nvSpPr>
              <p:spPr bwMode="auto">
                <a:xfrm>
                  <a:off x="5417" y="19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8" name="Freeform 4874">
                  <a:extLst>
                    <a:ext uri="{FF2B5EF4-FFF2-40B4-BE49-F238E27FC236}">
                      <a16:creationId xmlns:a16="http://schemas.microsoft.com/office/drawing/2014/main" id="{2D492F7A-C3A4-4014-A2B9-A797C1CFD436}"/>
                    </a:ext>
                  </a:extLst>
                </p:cNvPr>
                <p:cNvSpPr>
                  <a:spLocks/>
                </p:cNvSpPr>
                <p:nvPr/>
              </p:nvSpPr>
              <p:spPr bwMode="auto">
                <a:xfrm>
                  <a:off x="5417" y="199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9" name="Freeform 4875">
                  <a:extLst>
                    <a:ext uri="{FF2B5EF4-FFF2-40B4-BE49-F238E27FC236}">
                      <a16:creationId xmlns:a16="http://schemas.microsoft.com/office/drawing/2014/main" id="{325ED506-16B0-4FD5-8532-1AEA7EA2E227}"/>
                    </a:ext>
                  </a:extLst>
                </p:cNvPr>
                <p:cNvSpPr>
                  <a:spLocks/>
                </p:cNvSpPr>
                <p:nvPr/>
              </p:nvSpPr>
              <p:spPr bwMode="auto">
                <a:xfrm>
                  <a:off x="5412" y="2019"/>
                  <a:ext cx="5" cy="2"/>
                </a:xfrm>
                <a:custGeom>
                  <a:avLst/>
                  <a:gdLst>
                    <a:gd name="T0" fmla="*/ 0 w 5"/>
                    <a:gd name="T1" fmla="*/ 1 h 2"/>
                    <a:gd name="T2" fmla="*/ 5 w 5"/>
                    <a:gd name="T3" fmla="*/ 2 h 2"/>
                    <a:gd name="T4" fmla="*/ 1 w 5"/>
                    <a:gd name="T5" fmla="*/ 0 h 2"/>
                  </a:gdLst>
                  <a:ahLst/>
                  <a:cxnLst>
                    <a:cxn ang="0">
                      <a:pos x="T0" y="T1"/>
                    </a:cxn>
                    <a:cxn ang="0">
                      <a:pos x="T2" y="T3"/>
                    </a:cxn>
                    <a:cxn ang="0">
                      <a:pos x="T4" y="T5"/>
                    </a:cxn>
                  </a:cxnLst>
                  <a:rect l="0" t="0" r="r" b="b"/>
                  <a:pathLst>
                    <a:path w="5" h="2">
                      <a:moveTo>
                        <a:pt x="0" y="1"/>
                      </a:moveTo>
                      <a:lnTo>
                        <a:pt x="5"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0" name="Freeform 4876">
                  <a:extLst>
                    <a:ext uri="{FF2B5EF4-FFF2-40B4-BE49-F238E27FC236}">
                      <a16:creationId xmlns:a16="http://schemas.microsoft.com/office/drawing/2014/main" id="{F43F5D27-503E-4A3A-8883-95570AB1D08F}"/>
                    </a:ext>
                  </a:extLst>
                </p:cNvPr>
                <p:cNvSpPr>
                  <a:spLocks/>
                </p:cNvSpPr>
                <p:nvPr/>
              </p:nvSpPr>
              <p:spPr bwMode="auto">
                <a:xfrm>
                  <a:off x="5411" y="2050"/>
                  <a:ext cx="6" cy="3"/>
                </a:xfrm>
                <a:custGeom>
                  <a:avLst/>
                  <a:gdLst>
                    <a:gd name="T0" fmla="*/ 1 w 6"/>
                    <a:gd name="T1" fmla="*/ 3 h 3"/>
                    <a:gd name="T2" fmla="*/ 6 w 6"/>
                    <a:gd name="T3" fmla="*/ 0 h 3"/>
                    <a:gd name="T4" fmla="*/ 0 w 6"/>
                    <a:gd name="T5" fmla="*/ 0 h 3"/>
                  </a:gdLst>
                  <a:ahLst/>
                  <a:cxnLst>
                    <a:cxn ang="0">
                      <a:pos x="T0" y="T1"/>
                    </a:cxn>
                    <a:cxn ang="0">
                      <a:pos x="T2" y="T3"/>
                    </a:cxn>
                    <a:cxn ang="0">
                      <a:pos x="T4" y="T5"/>
                    </a:cxn>
                  </a:cxnLst>
                  <a:rect l="0" t="0" r="r" b="b"/>
                  <a:pathLst>
                    <a:path w="6" h="3">
                      <a:moveTo>
                        <a:pt x="1" y="3"/>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1" name="Freeform 4877">
                  <a:extLst>
                    <a:ext uri="{FF2B5EF4-FFF2-40B4-BE49-F238E27FC236}">
                      <a16:creationId xmlns:a16="http://schemas.microsoft.com/office/drawing/2014/main" id="{310FD026-EF90-4727-B7BC-2266252ABE88}"/>
                    </a:ext>
                  </a:extLst>
                </p:cNvPr>
                <p:cNvSpPr>
                  <a:spLocks/>
                </p:cNvSpPr>
                <p:nvPr/>
              </p:nvSpPr>
              <p:spPr bwMode="auto">
                <a:xfrm>
                  <a:off x="5411" y="2078"/>
                  <a:ext cx="6" cy="3"/>
                </a:xfrm>
                <a:custGeom>
                  <a:avLst/>
                  <a:gdLst>
                    <a:gd name="T0" fmla="*/ 1 w 6"/>
                    <a:gd name="T1" fmla="*/ 3 h 3"/>
                    <a:gd name="T2" fmla="*/ 6 w 6"/>
                    <a:gd name="T3" fmla="*/ 0 h 3"/>
                    <a:gd name="T4" fmla="*/ 0 w 6"/>
                    <a:gd name="T5" fmla="*/ 0 h 3"/>
                  </a:gdLst>
                  <a:ahLst/>
                  <a:cxnLst>
                    <a:cxn ang="0">
                      <a:pos x="T0" y="T1"/>
                    </a:cxn>
                    <a:cxn ang="0">
                      <a:pos x="T2" y="T3"/>
                    </a:cxn>
                    <a:cxn ang="0">
                      <a:pos x="T4" y="T5"/>
                    </a:cxn>
                  </a:cxnLst>
                  <a:rect l="0" t="0" r="r" b="b"/>
                  <a:pathLst>
                    <a:path w="6" h="3">
                      <a:moveTo>
                        <a:pt x="1" y="3"/>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2" name="Freeform 4878">
                  <a:extLst>
                    <a:ext uri="{FF2B5EF4-FFF2-40B4-BE49-F238E27FC236}">
                      <a16:creationId xmlns:a16="http://schemas.microsoft.com/office/drawing/2014/main" id="{4FA9C051-262A-4A02-8D9E-48325A6BC89A}"/>
                    </a:ext>
                  </a:extLst>
                </p:cNvPr>
                <p:cNvSpPr>
                  <a:spLocks/>
                </p:cNvSpPr>
                <p:nvPr/>
              </p:nvSpPr>
              <p:spPr bwMode="auto">
                <a:xfrm>
                  <a:off x="5411" y="2105"/>
                  <a:ext cx="6" cy="2"/>
                </a:xfrm>
                <a:custGeom>
                  <a:avLst/>
                  <a:gdLst>
                    <a:gd name="T0" fmla="*/ 0 w 6"/>
                    <a:gd name="T1" fmla="*/ 2 h 2"/>
                    <a:gd name="T2" fmla="*/ 6 w 6"/>
                    <a:gd name="T3" fmla="*/ 2 h 2"/>
                    <a:gd name="T4" fmla="*/ 1 w 6"/>
                    <a:gd name="T5" fmla="*/ 0 h 2"/>
                  </a:gdLst>
                  <a:ahLst/>
                  <a:cxnLst>
                    <a:cxn ang="0">
                      <a:pos x="T0" y="T1"/>
                    </a:cxn>
                    <a:cxn ang="0">
                      <a:pos x="T2" y="T3"/>
                    </a:cxn>
                    <a:cxn ang="0">
                      <a:pos x="T4" y="T5"/>
                    </a:cxn>
                  </a:cxnLst>
                  <a:rect l="0" t="0" r="r" b="b"/>
                  <a:pathLst>
                    <a:path w="6" h="2">
                      <a:moveTo>
                        <a:pt x="0" y="2"/>
                      </a:moveTo>
                      <a:lnTo>
                        <a:pt x="6"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3" name="Freeform 4879">
                  <a:extLst>
                    <a:ext uri="{FF2B5EF4-FFF2-40B4-BE49-F238E27FC236}">
                      <a16:creationId xmlns:a16="http://schemas.microsoft.com/office/drawing/2014/main" id="{643961DF-66D6-4FBB-A939-355935A981C3}"/>
                    </a:ext>
                  </a:extLst>
                </p:cNvPr>
                <p:cNvSpPr>
                  <a:spLocks/>
                </p:cNvSpPr>
                <p:nvPr/>
              </p:nvSpPr>
              <p:spPr bwMode="auto">
                <a:xfrm>
                  <a:off x="5412" y="2133"/>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4" name="Freeform 4880">
                  <a:extLst>
                    <a:ext uri="{FF2B5EF4-FFF2-40B4-BE49-F238E27FC236}">
                      <a16:creationId xmlns:a16="http://schemas.microsoft.com/office/drawing/2014/main" id="{74857560-E4E9-4697-BBAE-402AB0B89099}"/>
                    </a:ext>
                  </a:extLst>
                </p:cNvPr>
                <p:cNvSpPr>
                  <a:spLocks/>
                </p:cNvSpPr>
                <p:nvPr/>
              </p:nvSpPr>
              <p:spPr bwMode="auto">
                <a:xfrm>
                  <a:off x="5414" y="2161"/>
                  <a:ext cx="3" cy="3"/>
                </a:xfrm>
                <a:custGeom>
                  <a:avLst/>
                  <a:gdLst>
                    <a:gd name="T0" fmla="*/ 0 w 3"/>
                    <a:gd name="T1" fmla="*/ 0 h 3"/>
                    <a:gd name="T2" fmla="*/ 3 w 3"/>
                    <a:gd name="T3" fmla="*/ 3 h 3"/>
                    <a:gd name="T4" fmla="*/ 2 w 3"/>
                    <a:gd name="T5" fmla="*/ 0 h 3"/>
                  </a:gdLst>
                  <a:ahLst/>
                  <a:cxnLst>
                    <a:cxn ang="0">
                      <a:pos x="T0" y="T1"/>
                    </a:cxn>
                    <a:cxn ang="0">
                      <a:pos x="T2" y="T3"/>
                    </a:cxn>
                    <a:cxn ang="0">
                      <a:pos x="T4" y="T5"/>
                    </a:cxn>
                  </a:cxnLst>
                  <a:rect l="0" t="0" r="r" b="b"/>
                  <a:pathLst>
                    <a:path w="3" h="3">
                      <a:moveTo>
                        <a:pt x="0" y="0"/>
                      </a:moveTo>
                      <a:lnTo>
                        <a:pt x="3"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 name="Freeform 4881">
                  <a:extLst>
                    <a:ext uri="{FF2B5EF4-FFF2-40B4-BE49-F238E27FC236}">
                      <a16:creationId xmlns:a16="http://schemas.microsoft.com/office/drawing/2014/main" id="{270C3332-BE88-43F6-B353-02796BB8DD0C}"/>
                    </a:ext>
                  </a:extLst>
                </p:cNvPr>
                <p:cNvSpPr>
                  <a:spLocks/>
                </p:cNvSpPr>
                <p:nvPr/>
              </p:nvSpPr>
              <p:spPr bwMode="auto">
                <a:xfrm>
                  <a:off x="5416" y="2189"/>
                  <a:ext cx="1" cy="4"/>
                </a:xfrm>
                <a:custGeom>
                  <a:avLst/>
                  <a:gdLst>
                    <a:gd name="T0" fmla="*/ 0 w 1"/>
                    <a:gd name="T1" fmla="*/ 0 h 4"/>
                    <a:gd name="T2" fmla="*/ 1 w 1"/>
                    <a:gd name="T3" fmla="*/ 4 h 4"/>
                    <a:gd name="T4" fmla="*/ 1 w 1"/>
                    <a:gd name="T5" fmla="*/ 0 h 4"/>
                  </a:gdLst>
                  <a:ahLst/>
                  <a:cxnLst>
                    <a:cxn ang="0">
                      <a:pos x="T0" y="T1"/>
                    </a:cxn>
                    <a:cxn ang="0">
                      <a:pos x="T2" y="T3"/>
                    </a:cxn>
                    <a:cxn ang="0">
                      <a:pos x="T4" y="T5"/>
                    </a:cxn>
                  </a:cxnLst>
                  <a:rect l="0" t="0" r="r" b="b"/>
                  <a:pathLst>
                    <a:path w="1" h="4">
                      <a:moveTo>
                        <a:pt x="0" y="0"/>
                      </a:moveTo>
                      <a:lnTo>
                        <a:pt x="1"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6" name="Freeform 4882">
                  <a:extLst>
                    <a:ext uri="{FF2B5EF4-FFF2-40B4-BE49-F238E27FC236}">
                      <a16:creationId xmlns:a16="http://schemas.microsoft.com/office/drawing/2014/main" id="{E9B44E24-087F-420F-A311-2DF614F38A3A}"/>
                    </a:ext>
                  </a:extLst>
                </p:cNvPr>
                <p:cNvSpPr>
                  <a:spLocks/>
                </p:cNvSpPr>
                <p:nvPr/>
              </p:nvSpPr>
              <p:spPr bwMode="auto">
                <a:xfrm>
                  <a:off x="5415" y="2221"/>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7" name="Freeform 4883">
                  <a:extLst>
                    <a:ext uri="{FF2B5EF4-FFF2-40B4-BE49-F238E27FC236}">
                      <a16:creationId xmlns:a16="http://schemas.microsoft.com/office/drawing/2014/main" id="{693E73E5-92C0-460D-AA0F-114851D019EC}"/>
                    </a:ext>
                  </a:extLst>
                </p:cNvPr>
                <p:cNvSpPr>
                  <a:spLocks/>
                </p:cNvSpPr>
                <p:nvPr/>
              </p:nvSpPr>
              <p:spPr bwMode="auto">
                <a:xfrm>
                  <a:off x="5413" y="2248"/>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8" name="Freeform 4884">
                  <a:extLst>
                    <a:ext uri="{FF2B5EF4-FFF2-40B4-BE49-F238E27FC236}">
                      <a16:creationId xmlns:a16="http://schemas.microsoft.com/office/drawing/2014/main" id="{54F865AB-0D90-46FB-A7B2-46EA28839F2C}"/>
                    </a:ext>
                  </a:extLst>
                </p:cNvPr>
                <p:cNvSpPr>
                  <a:spLocks/>
                </p:cNvSpPr>
                <p:nvPr/>
              </p:nvSpPr>
              <p:spPr bwMode="auto">
                <a:xfrm>
                  <a:off x="5411" y="2275"/>
                  <a:ext cx="6" cy="4"/>
                </a:xfrm>
                <a:custGeom>
                  <a:avLst/>
                  <a:gdLst>
                    <a:gd name="T0" fmla="*/ 0 w 6"/>
                    <a:gd name="T1" fmla="*/ 2 h 4"/>
                    <a:gd name="T2" fmla="*/ 6 w 6"/>
                    <a:gd name="T3" fmla="*/ 4 h 4"/>
                    <a:gd name="T4" fmla="*/ 2 w 6"/>
                    <a:gd name="T5" fmla="*/ 0 h 4"/>
                  </a:gdLst>
                  <a:ahLst/>
                  <a:cxnLst>
                    <a:cxn ang="0">
                      <a:pos x="T0" y="T1"/>
                    </a:cxn>
                    <a:cxn ang="0">
                      <a:pos x="T2" y="T3"/>
                    </a:cxn>
                    <a:cxn ang="0">
                      <a:pos x="T4" y="T5"/>
                    </a:cxn>
                  </a:cxnLst>
                  <a:rect l="0" t="0" r="r" b="b"/>
                  <a:pathLst>
                    <a:path w="6" h="4">
                      <a:moveTo>
                        <a:pt x="0" y="2"/>
                      </a:moveTo>
                      <a:lnTo>
                        <a:pt x="6"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9" name="Freeform 4885">
                  <a:extLst>
                    <a:ext uri="{FF2B5EF4-FFF2-40B4-BE49-F238E27FC236}">
                      <a16:creationId xmlns:a16="http://schemas.microsoft.com/office/drawing/2014/main" id="{BCA8EBA0-4106-4D2B-9EBF-507E4DAE51A6}"/>
                    </a:ext>
                  </a:extLst>
                </p:cNvPr>
                <p:cNvSpPr>
                  <a:spLocks/>
                </p:cNvSpPr>
                <p:nvPr/>
              </p:nvSpPr>
              <p:spPr bwMode="auto">
                <a:xfrm>
                  <a:off x="5409" y="2300"/>
                  <a:ext cx="8" cy="8"/>
                </a:xfrm>
                <a:custGeom>
                  <a:avLst/>
                  <a:gdLst>
                    <a:gd name="T0" fmla="*/ 0 w 8"/>
                    <a:gd name="T1" fmla="*/ 4 h 8"/>
                    <a:gd name="T2" fmla="*/ 8 w 8"/>
                    <a:gd name="T3" fmla="*/ 8 h 8"/>
                    <a:gd name="T4" fmla="*/ 3 w 8"/>
                    <a:gd name="T5" fmla="*/ 0 h 8"/>
                  </a:gdLst>
                  <a:ahLst/>
                  <a:cxnLst>
                    <a:cxn ang="0">
                      <a:pos x="T0" y="T1"/>
                    </a:cxn>
                    <a:cxn ang="0">
                      <a:pos x="T2" y="T3"/>
                    </a:cxn>
                    <a:cxn ang="0">
                      <a:pos x="T4" y="T5"/>
                    </a:cxn>
                  </a:cxnLst>
                  <a:rect l="0" t="0" r="r" b="b"/>
                  <a:pathLst>
                    <a:path w="8" h="8">
                      <a:moveTo>
                        <a:pt x="0" y="4"/>
                      </a:moveTo>
                      <a:lnTo>
                        <a:pt x="8"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0" name="Freeform 4886">
                  <a:extLst>
                    <a:ext uri="{FF2B5EF4-FFF2-40B4-BE49-F238E27FC236}">
                      <a16:creationId xmlns:a16="http://schemas.microsoft.com/office/drawing/2014/main" id="{B408836C-E042-4FDB-AA46-9A76DFBB26FE}"/>
                    </a:ext>
                  </a:extLst>
                </p:cNvPr>
                <p:cNvSpPr>
                  <a:spLocks/>
                </p:cNvSpPr>
                <p:nvPr/>
              </p:nvSpPr>
              <p:spPr bwMode="auto">
                <a:xfrm>
                  <a:off x="5410" y="2329"/>
                  <a:ext cx="7" cy="8"/>
                </a:xfrm>
                <a:custGeom>
                  <a:avLst/>
                  <a:gdLst>
                    <a:gd name="T0" fmla="*/ 0 w 7"/>
                    <a:gd name="T1" fmla="*/ 2 h 8"/>
                    <a:gd name="T2" fmla="*/ 7 w 7"/>
                    <a:gd name="T3" fmla="*/ 8 h 8"/>
                    <a:gd name="T4" fmla="*/ 4 w 7"/>
                    <a:gd name="T5" fmla="*/ 0 h 8"/>
                  </a:gdLst>
                  <a:ahLst/>
                  <a:cxnLst>
                    <a:cxn ang="0">
                      <a:pos x="T0" y="T1"/>
                    </a:cxn>
                    <a:cxn ang="0">
                      <a:pos x="T2" y="T3"/>
                    </a:cxn>
                    <a:cxn ang="0">
                      <a:pos x="T4" y="T5"/>
                    </a:cxn>
                  </a:cxnLst>
                  <a:rect l="0" t="0" r="r" b="b"/>
                  <a:pathLst>
                    <a:path w="7" h="8">
                      <a:moveTo>
                        <a:pt x="0" y="2"/>
                      </a:moveTo>
                      <a:lnTo>
                        <a:pt x="7"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1" name="Freeform 4887">
                  <a:extLst>
                    <a:ext uri="{FF2B5EF4-FFF2-40B4-BE49-F238E27FC236}">
                      <a16:creationId xmlns:a16="http://schemas.microsoft.com/office/drawing/2014/main" id="{F81495E8-D242-4C47-BF83-D7BEAF03974B}"/>
                    </a:ext>
                  </a:extLst>
                </p:cNvPr>
                <p:cNvSpPr>
                  <a:spLocks/>
                </p:cNvSpPr>
                <p:nvPr/>
              </p:nvSpPr>
              <p:spPr bwMode="auto">
                <a:xfrm>
                  <a:off x="5407" y="2356"/>
                  <a:ext cx="10" cy="9"/>
                </a:xfrm>
                <a:custGeom>
                  <a:avLst/>
                  <a:gdLst>
                    <a:gd name="T0" fmla="*/ 0 w 10"/>
                    <a:gd name="T1" fmla="*/ 4 h 9"/>
                    <a:gd name="T2" fmla="*/ 10 w 10"/>
                    <a:gd name="T3" fmla="*/ 9 h 9"/>
                    <a:gd name="T4" fmla="*/ 4 w 10"/>
                    <a:gd name="T5" fmla="*/ 0 h 9"/>
                  </a:gdLst>
                  <a:ahLst/>
                  <a:cxnLst>
                    <a:cxn ang="0">
                      <a:pos x="T0" y="T1"/>
                    </a:cxn>
                    <a:cxn ang="0">
                      <a:pos x="T2" y="T3"/>
                    </a:cxn>
                    <a:cxn ang="0">
                      <a:pos x="T4" y="T5"/>
                    </a:cxn>
                  </a:cxnLst>
                  <a:rect l="0" t="0" r="r" b="b"/>
                  <a:pathLst>
                    <a:path w="10" h="9">
                      <a:moveTo>
                        <a:pt x="0" y="4"/>
                      </a:moveTo>
                      <a:lnTo>
                        <a:pt x="10"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2" name="Freeform 4888">
                  <a:extLst>
                    <a:ext uri="{FF2B5EF4-FFF2-40B4-BE49-F238E27FC236}">
                      <a16:creationId xmlns:a16="http://schemas.microsoft.com/office/drawing/2014/main" id="{71B0FDBA-B427-42BC-9F4E-7478E47B9F43}"/>
                    </a:ext>
                  </a:extLst>
                </p:cNvPr>
                <p:cNvSpPr>
                  <a:spLocks/>
                </p:cNvSpPr>
                <p:nvPr/>
              </p:nvSpPr>
              <p:spPr bwMode="auto">
                <a:xfrm>
                  <a:off x="5406" y="2383"/>
                  <a:ext cx="11" cy="11"/>
                </a:xfrm>
                <a:custGeom>
                  <a:avLst/>
                  <a:gdLst>
                    <a:gd name="T0" fmla="*/ 0 w 11"/>
                    <a:gd name="T1" fmla="*/ 4 h 11"/>
                    <a:gd name="T2" fmla="*/ 11 w 11"/>
                    <a:gd name="T3" fmla="*/ 11 h 11"/>
                    <a:gd name="T4" fmla="*/ 5 w 11"/>
                    <a:gd name="T5" fmla="*/ 0 h 11"/>
                  </a:gdLst>
                  <a:ahLst/>
                  <a:cxnLst>
                    <a:cxn ang="0">
                      <a:pos x="T0" y="T1"/>
                    </a:cxn>
                    <a:cxn ang="0">
                      <a:pos x="T2" y="T3"/>
                    </a:cxn>
                    <a:cxn ang="0">
                      <a:pos x="T4" y="T5"/>
                    </a:cxn>
                  </a:cxnLst>
                  <a:rect l="0" t="0" r="r" b="b"/>
                  <a:pathLst>
                    <a:path w="11" h="11">
                      <a:moveTo>
                        <a:pt x="0" y="4"/>
                      </a:moveTo>
                      <a:lnTo>
                        <a:pt x="11" y="11"/>
                      </a:lnTo>
                      <a:lnTo>
                        <a:pt x="5"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3" name="Freeform 4889">
                  <a:extLst>
                    <a:ext uri="{FF2B5EF4-FFF2-40B4-BE49-F238E27FC236}">
                      <a16:creationId xmlns:a16="http://schemas.microsoft.com/office/drawing/2014/main" id="{74C0A786-926E-47D9-BB39-2BD5A340B005}"/>
                    </a:ext>
                  </a:extLst>
                </p:cNvPr>
                <p:cNvSpPr>
                  <a:spLocks/>
                </p:cNvSpPr>
                <p:nvPr/>
              </p:nvSpPr>
              <p:spPr bwMode="auto">
                <a:xfrm>
                  <a:off x="5408" y="2414"/>
                  <a:ext cx="9" cy="9"/>
                </a:xfrm>
                <a:custGeom>
                  <a:avLst/>
                  <a:gdLst>
                    <a:gd name="T0" fmla="*/ 0 w 9"/>
                    <a:gd name="T1" fmla="*/ 3 h 9"/>
                    <a:gd name="T2" fmla="*/ 9 w 9"/>
                    <a:gd name="T3" fmla="*/ 9 h 9"/>
                    <a:gd name="T4" fmla="*/ 4 w 9"/>
                    <a:gd name="T5" fmla="*/ 0 h 9"/>
                  </a:gdLst>
                  <a:ahLst/>
                  <a:cxnLst>
                    <a:cxn ang="0">
                      <a:pos x="T0" y="T1"/>
                    </a:cxn>
                    <a:cxn ang="0">
                      <a:pos x="T2" y="T3"/>
                    </a:cxn>
                    <a:cxn ang="0">
                      <a:pos x="T4" y="T5"/>
                    </a:cxn>
                  </a:cxnLst>
                  <a:rect l="0" t="0" r="r" b="b"/>
                  <a:pathLst>
                    <a:path w="9" h="9">
                      <a:moveTo>
                        <a:pt x="0" y="3"/>
                      </a:moveTo>
                      <a:lnTo>
                        <a:pt x="9"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4" name="Freeform 4890">
                  <a:extLst>
                    <a:ext uri="{FF2B5EF4-FFF2-40B4-BE49-F238E27FC236}">
                      <a16:creationId xmlns:a16="http://schemas.microsoft.com/office/drawing/2014/main" id="{2D5E76F9-A00C-45BE-9C27-EEADB9A8CFEA}"/>
                    </a:ext>
                  </a:extLst>
                </p:cNvPr>
                <p:cNvSpPr>
                  <a:spLocks/>
                </p:cNvSpPr>
                <p:nvPr/>
              </p:nvSpPr>
              <p:spPr bwMode="auto">
                <a:xfrm>
                  <a:off x="5408" y="2443"/>
                  <a:ext cx="9" cy="9"/>
                </a:xfrm>
                <a:custGeom>
                  <a:avLst/>
                  <a:gdLst>
                    <a:gd name="T0" fmla="*/ 0 w 9"/>
                    <a:gd name="T1" fmla="*/ 3 h 9"/>
                    <a:gd name="T2" fmla="*/ 9 w 9"/>
                    <a:gd name="T3" fmla="*/ 9 h 9"/>
                    <a:gd name="T4" fmla="*/ 4 w 9"/>
                    <a:gd name="T5" fmla="*/ 0 h 9"/>
                  </a:gdLst>
                  <a:ahLst/>
                  <a:cxnLst>
                    <a:cxn ang="0">
                      <a:pos x="T0" y="T1"/>
                    </a:cxn>
                    <a:cxn ang="0">
                      <a:pos x="T2" y="T3"/>
                    </a:cxn>
                    <a:cxn ang="0">
                      <a:pos x="T4" y="T5"/>
                    </a:cxn>
                  </a:cxnLst>
                  <a:rect l="0" t="0" r="r" b="b"/>
                  <a:pathLst>
                    <a:path w="9" h="9">
                      <a:moveTo>
                        <a:pt x="0" y="3"/>
                      </a:moveTo>
                      <a:lnTo>
                        <a:pt x="9" y="9"/>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5" name="Freeform 4891">
                  <a:extLst>
                    <a:ext uri="{FF2B5EF4-FFF2-40B4-BE49-F238E27FC236}">
                      <a16:creationId xmlns:a16="http://schemas.microsoft.com/office/drawing/2014/main" id="{355A88CB-732C-4CAC-8A66-CC360CE3E871}"/>
                    </a:ext>
                  </a:extLst>
                </p:cNvPr>
                <p:cNvSpPr>
                  <a:spLocks/>
                </p:cNvSpPr>
                <p:nvPr/>
              </p:nvSpPr>
              <p:spPr bwMode="auto">
                <a:xfrm>
                  <a:off x="5410" y="2476"/>
                  <a:ext cx="7" cy="4"/>
                </a:xfrm>
                <a:custGeom>
                  <a:avLst/>
                  <a:gdLst>
                    <a:gd name="T0" fmla="*/ 0 w 7"/>
                    <a:gd name="T1" fmla="*/ 3 h 4"/>
                    <a:gd name="T2" fmla="*/ 7 w 7"/>
                    <a:gd name="T3" fmla="*/ 4 h 4"/>
                    <a:gd name="T4" fmla="*/ 2 w 7"/>
                    <a:gd name="T5" fmla="*/ 0 h 4"/>
                  </a:gdLst>
                  <a:ahLst/>
                  <a:cxnLst>
                    <a:cxn ang="0">
                      <a:pos x="T0" y="T1"/>
                    </a:cxn>
                    <a:cxn ang="0">
                      <a:pos x="T2" y="T3"/>
                    </a:cxn>
                    <a:cxn ang="0">
                      <a:pos x="T4" y="T5"/>
                    </a:cxn>
                  </a:cxnLst>
                  <a:rect l="0" t="0" r="r" b="b"/>
                  <a:pathLst>
                    <a:path w="7" h="4">
                      <a:moveTo>
                        <a:pt x="0" y="3"/>
                      </a:moveTo>
                      <a:lnTo>
                        <a:pt x="7"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6" name="Freeform 4892">
                  <a:extLst>
                    <a:ext uri="{FF2B5EF4-FFF2-40B4-BE49-F238E27FC236}">
                      <a16:creationId xmlns:a16="http://schemas.microsoft.com/office/drawing/2014/main" id="{C3581DDE-C9F6-47BB-807A-DBA48EBF4FED}"/>
                    </a:ext>
                  </a:extLst>
                </p:cNvPr>
                <p:cNvSpPr>
                  <a:spLocks/>
                </p:cNvSpPr>
                <p:nvPr/>
              </p:nvSpPr>
              <p:spPr bwMode="auto">
                <a:xfrm>
                  <a:off x="5413" y="2507"/>
                  <a:ext cx="4" cy="2"/>
                </a:xfrm>
                <a:custGeom>
                  <a:avLst/>
                  <a:gdLst>
                    <a:gd name="T0" fmla="*/ 0 w 4"/>
                    <a:gd name="T1" fmla="*/ 2 h 2"/>
                    <a:gd name="T2" fmla="*/ 4 w 4"/>
                    <a:gd name="T3" fmla="*/ 2 h 2"/>
                    <a:gd name="T4" fmla="*/ 1 w 4"/>
                    <a:gd name="T5" fmla="*/ 0 h 2"/>
                  </a:gdLst>
                  <a:ahLst/>
                  <a:cxnLst>
                    <a:cxn ang="0">
                      <a:pos x="T0" y="T1"/>
                    </a:cxn>
                    <a:cxn ang="0">
                      <a:pos x="T2" y="T3"/>
                    </a:cxn>
                    <a:cxn ang="0">
                      <a:pos x="T4" y="T5"/>
                    </a:cxn>
                  </a:cxnLst>
                  <a:rect l="0" t="0" r="r" b="b"/>
                  <a:pathLst>
                    <a:path w="4" h="2">
                      <a:moveTo>
                        <a:pt x="0" y="2"/>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7" name="Freeform 4893">
                  <a:extLst>
                    <a:ext uri="{FF2B5EF4-FFF2-40B4-BE49-F238E27FC236}">
                      <a16:creationId xmlns:a16="http://schemas.microsoft.com/office/drawing/2014/main" id="{EBA6E824-C95E-4986-BC01-882304358292}"/>
                    </a:ext>
                  </a:extLst>
                </p:cNvPr>
                <p:cNvSpPr>
                  <a:spLocks/>
                </p:cNvSpPr>
                <p:nvPr/>
              </p:nvSpPr>
              <p:spPr bwMode="auto">
                <a:xfrm>
                  <a:off x="5416" y="2538"/>
                  <a:ext cx="1" cy="2"/>
                </a:xfrm>
                <a:custGeom>
                  <a:avLst/>
                  <a:gdLst>
                    <a:gd name="T0" fmla="*/ 1 w 1"/>
                    <a:gd name="T1" fmla="*/ 2 h 2"/>
                    <a:gd name="T2" fmla="*/ 1 w 1"/>
                    <a:gd name="T3" fmla="*/ 0 h 2"/>
                    <a:gd name="T4" fmla="*/ 0 w 1"/>
                    <a:gd name="T5" fmla="*/ 1 h 2"/>
                  </a:gdLst>
                  <a:ahLst/>
                  <a:cxnLst>
                    <a:cxn ang="0">
                      <a:pos x="T0" y="T1"/>
                    </a:cxn>
                    <a:cxn ang="0">
                      <a:pos x="T2" y="T3"/>
                    </a:cxn>
                    <a:cxn ang="0">
                      <a:pos x="T4" y="T5"/>
                    </a:cxn>
                  </a:cxnLst>
                  <a:rect l="0" t="0" r="r" b="b"/>
                  <a:pathLst>
                    <a:path w="1" h="2">
                      <a:moveTo>
                        <a:pt x="1" y="2"/>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8" name="Freeform 4894">
                  <a:extLst>
                    <a:ext uri="{FF2B5EF4-FFF2-40B4-BE49-F238E27FC236}">
                      <a16:creationId xmlns:a16="http://schemas.microsoft.com/office/drawing/2014/main" id="{DBD650F9-3C53-40C3-9141-70603DA9C84C}"/>
                    </a:ext>
                  </a:extLst>
                </p:cNvPr>
                <p:cNvSpPr>
                  <a:spLocks/>
                </p:cNvSpPr>
                <p:nvPr/>
              </p:nvSpPr>
              <p:spPr bwMode="auto">
                <a:xfrm>
                  <a:off x="5417" y="256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9" name="Freeform 4895">
                  <a:extLst>
                    <a:ext uri="{FF2B5EF4-FFF2-40B4-BE49-F238E27FC236}">
                      <a16:creationId xmlns:a16="http://schemas.microsoft.com/office/drawing/2014/main" id="{17778C70-6521-47CC-96BA-B7B7ADF26C5F}"/>
                    </a:ext>
                  </a:extLst>
                </p:cNvPr>
                <p:cNvSpPr>
                  <a:spLocks/>
                </p:cNvSpPr>
                <p:nvPr/>
              </p:nvSpPr>
              <p:spPr bwMode="auto">
                <a:xfrm>
                  <a:off x="5417" y="2595"/>
                  <a:ext cx="1" cy="2"/>
                </a:xfrm>
                <a:custGeom>
                  <a:avLst/>
                  <a:gdLst>
                    <a:gd name="T0" fmla="*/ 1 w 1"/>
                    <a:gd name="T1" fmla="*/ 1 h 2"/>
                    <a:gd name="T2" fmla="*/ 0 w 1"/>
                    <a:gd name="T3" fmla="*/ 0 h 2"/>
                    <a:gd name="T4" fmla="*/ 0 w 1"/>
                    <a:gd name="T5" fmla="*/ 2 h 2"/>
                  </a:gdLst>
                  <a:ahLst/>
                  <a:cxnLst>
                    <a:cxn ang="0">
                      <a:pos x="T0" y="T1"/>
                    </a:cxn>
                    <a:cxn ang="0">
                      <a:pos x="T2" y="T3"/>
                    </a:cxn>
                    <a:cxn ang="0">
                      <a:pos x="T4" y="T5"/>
                    </a:cxn>
                  </a:cxnLst>
                  <a:rect l="0" t="0" r="r" b="b"/>
                  <a:pathLst>
                    <a:path w="1" h="2">
                      <a:moveTo>
                        <a:pt x="1" y="1"/>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0" name="Freeform 4896">
                  <a:extLst>
                    <a:ext uri="{FF2B5EF4-FFF2-40B4-BE49-F238E27FC236}">
                      <a16:creationId xmlns:a16="http://schemas.microsoft.com/office/drawing/2014/main" id="{F170FA9B-604F-4B06-8004-4B2E6737F620}"/>
                    </a:ext>
                  </a:extLst>
                </p:cNvPr>
                <p:cNvSpPr>
                  <a:spLocks/>
                </p:cNvSpPr>
                <p:nvPr/>
              </p:nvSpPr>
              <p:spPr bwMode="auto">
                <a:xfrm>
                  <a:off x="5445" y="1704"/>
                  <a:ext cx="1" cy="1"/>
                </a:xfrm>
                <a:custGeom>
                  <a:avLst/>
                  <a:gdLst>
                    <a:gd name="T0" fmla="*/ 0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0"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1" name="Freeform 4897">
                  <a:extLst>
                    <a:ext uri="{FF2B5EF4-FFF2-40B4-BE49-F238E27FC236}">
                      <a16:creationId xmlns:a16="http://schemas.microsoft.com/office/drawing/2014/main" id="{8B436AB3-930E-4978-823D-5CF396AC4184}"/>
                    </a:ext>
                  </a:extLst>
                </p:cNvPr>
                <p:cNvSpPr>
                  <a:spLocks/>
                </p:cNvSpPr>
                <p:nvPr/>
              </p:nvSpPr>
              <p:spPr bwMode="auto">
                <a:xfrm>
                  <a:off x="5445" y="1733"/>
                  <a:ext cx="3" cy="1"/>
                </a:xfrm>
                <a:custGeom>
                  <a:avLst/>
                  <a:gdLst>
                    <a:gd name="T0" fmla="*/ 3 w 3"/>
                    <a:gd name="T1" fmla="*/ 0 h 1"/>
                    <a:gd name="T2" fmla="*/ 0 w 3"/>
                    <a:gd name="T3" fmla="*/ 0 h 1"/>
                    <a:gd name="T4" fmla="*/ 3 w 3"/>
                    <a:gd name="T5" fmla="*/ 1 h 1"/>
                  </a:gdLst>
                  <a:ahLst/>
                  <a:cxnLst>
                    <a:cxn ang="0">
                      <a:pos x="T0" y="T1"/>
                    </a:cxn>
                    <a:cxn ang="0">
                      <a:pos x="T2" y="T3"/>
                    </a:cxn>
                    <a:cxn ang="0">
                      <a:pos x="T4" y="T5"/>
                    </a:cxn>
                  </a:cxnLst>
                  <a:rect l="0" t="0" r="r" b="b"/>
                  <a:pathLst>
                    <a:path w="3" h="1">
                      <a:moveTo>
                        <a:pt x="3" y="0"/>
                      </a:moveTo>
                      <a:lnTo>
                        <a:pt x="0" y="0"/>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2" name="Freeform 4898">
                  <a:extLst>
                    <a:ext uri="{FF2B5EF4-FFF2-40B4-BE49-F238E27FC236}">
                      <a16:creationId xmlns:a16="http://schemas.microsoft.com/office/drawing/2014/main" id="{59CBE605-BBF2-4588-85F5-83C12DB01EA7}"/>
                    </a:ext>
                  </a:extLst>
                </p:cNvPr>
                <p:cNvSpPr>
                  <a:spLocks/>
                </p:cNvSpPr>
                <p:nvPr/>
              </p:nvSpPr>
              <p:spPr bwMode="auto">
                <a:xfrm>
                  <a:off x="5445" y="1761"/>
                  <a:ext cx="5" cy="2"/>
                </a:xfrm>
                <a:custGeom>
                  <a:avLst/>
                  <a:gdLst>
                    <a:gd name="T0" fmla="*/ 4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4"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3" name="Freeform 4899">
                  <a:extLst>
                    <a:ext uri="{FF2B5EF4-FFF2-40B4-BE49-F238E27FC236}">
                      <a16:creationId xmlns:a16="http://schemas.microsoft.com/office/drawing/2014/main" id="{A5F3BF8E-F0C0-4D8A-A2F2-D11747264AE1}"/>
                    </a:ext>
                  </a:extLst>
                </p:cNvPr>
                <p:cNvSpPr>
                  <a:spLocks/>
                </p:cNvSpPr>
                <p:nvPr/>
              </p:nvSpPr>
              <p:spPr bwMode="auto">
                <a:xfrm>
                  <a:off x="5445" y="1789"/>
                  <a:ext cx="5" cy="3"/>
                </a:xfrm>
                <a:custGeom>
                  <a:avLst/>
                  <a:gdLst>
                    <a:gd name="T0" fmla="*/ 5 w 5"/>
                    <a:gd name="T1" fmla="*/ 0 h 3"/>
                    <a:gd name="T2" fmla="*/ 0 w 5"/>
                    <a:gd name="T3" fmla="*/ 2 h 3"/>
                    <a:gd name="T4" fmla="*/ 5 w 5"/>
                    <a:gd name="T5" fmla="*/ 3 h 3"/>
                  </a:gdLst>
                  <a:ahLst/>
                  <a:cxnLst>
                    <a:cxn ang="0">
                      <a:pos x="T0" y="T1"/>
                    </a:cxn>
                    <a:cxn ang="0">
                      <a:pos x="T2" y="T3"/>
                    </a:cxn>
                    <a:cxn ang="0">
                      <a:pos x="T4" y="T5"/>
                    </a:cxn>
                  </a:cxnLst>
                  <a:rect l="0" t="0" r="r" b="b"/>
                  <a:pathLst>
                    <a:path w="5" h="3">
                      <a:moveTo>
                        <a:pt x="5" y="0"/>
                      </a:moveTo>
                      <a:lnTo>
                        <a:pt x="0" y="2"/>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4" name="Freeform 4900">
                  <a:extLst>
                    <a:ext uri="{FF2B5EF4-FFF2-40B4-BE49-F238E27FC236}">
                      <a16:creationId xmlns:a16="http://schemas.microsoft.com/office/drawing/2014/main" id="{DC7F1AB8-E43B-42BA-9E48-DA819EC6F3DD}"/>
                    </a:ext>
                  </a:extLst>
                </p:cNvPr>
                <p:cNvSpPr>
                  <a:spLocks/>
                </p:cNvSpPr>
                <p:nvPr/>
              </p:nvSpPr>
              <p:spPr bwMode="auto">
                <a:xfrm>
                  <a:off x="5445" y="1817"/>
                  <a:ext cx="3" cy="3"/>
                </a:xfrm>
                <a:custGeom>
                  <a:avLst/>
                  <a:gdLst>
                    <a:gd name="T0" fmla="*/ 2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2"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5" name="Freeform 4901">
                  <a:extLst>
                    <a:ext uri="{FF2B5EF4-FFF2-40B4-BE49-F238E27FC236}">
                      <a16:creationId xmlns:a16="http://schemas.microsoft.com/office/drawing/2014/main" id="{D560DCC2-F149-489D-8FCE-805CC960C275}"/>
                    </a:ext>
                  </a:extLst>
                </p:cNvPr>
                <p:cNvSpPr>
                  <a:spLocks/>
                </p:cNvSpPr>
                <p:nvPr/>
              </p:nvSpPr>
              <p:spPr bwMode="auto">
                <a:xfrm>
                  <a:off x="5445" y="1844"/>
                  <a:ext cx="6" cy="4"/>
                </a:xfrm>
                <a:custGeom>
                  <a:avLst/>
                  <a:gdLst>
                    <a:gd name="T0" fmla="*/ 4 w 6"/>
                    <a:gd name="T1" fmla="*/ 0 h 4"/>
                    <a:gd name="T2" fmla="*/ 0 w 6"/>
                    <a:gd name="T3" fmla="*/ 4 h 4"/>
                    <a:gd name="T4" fmla="*/ 6 w 6"/>
                    <a:gd name="T5" fmla="*/ 2 h 4"/>
                  </a:gdLst>
                  <a:ahLst/>
                  <a:cxnLst>
                    <a:cxn ang="0">
                      <a:pos x="T0" y="T1"/>
                    </a:cxn>
                    <a:cxn ang="0">
                      <a:pos x="T2" y="T3"/>
                    </a:cxn>
                    <a:cxn ang="0">
                      <a:pos x="T4" y="T5"/>
                    </a:cxn>
                  </a:cxnLst>
                  <a:rect l="0" t="0" r="r" b="b"/>
                  <a:pathLst>
                    <a:path w="6" h="4">
                      <a:moveTo>
                        <a:pt x="4" y="0"/>
                      </a:moveTo>
                      <a:lnTo>
                        <a:pt x="0" y="4"/>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6" name="Freeform 4902">
                  <a:extLst>
                    <a:ext uri="{FF2B5EF4-FFF2-40B4-BE49-F238E27FC236}">
                      <a16:creationId xmlns:a16="http://schemas.microsoft.com/office/drawing/2014/main" id="{0AF7B12B-3FA6-4E6F-AEEF-1EF8CFABD1AF}"/>
                    </a:ext>
                  </a:extLst>
                </p:cNvPr>
                <p:cNvSpPr>
                  <a:spLocks/>
                </p:cNvSpPr>
                <p:nvPr/>
              </p:nvSpPr>
              <p:spPr bwMode="auto">
                <a:xfrm>
                  <a:off x="5445" y="1874"/>
                  <a:ext cx="6" cy="3"/>
                </a:xfrm>
                <a:custGeom>
                  <a:avLst/>
                  <a:gdLst>
                    <a:gd name="T0" fmla="*/ 5 w 6"/>
                    <a:gd name="T1" fmla="*/ 0 h 3"/>
                    <a:gd name="T2" fmla="*/ 0 w 6"/>
                    <a:gd name="T3" fmla="*/ 3 h 3"/>
                    <a:gd name="T4" fmla="*/ 6 w 6"/>
                    <a:gd name="T5" fmla="*/ 2 h 3"/>
                  </a:gdLst>
                  <a:ahLst/>
                  <a:cxnLst>
                    <a:cxn ang="0">
                      <a:pos x="T0" y="T1"/>
                    </a:cxn>
                    <a:cxn ang="0">
                      <a:pos x="T2" y="T3"/>
                    </a:cxn>
                    <a:cxn ang="0">
                      <a:pos x="T4" y="T5"/>
                    </a:cxn>
                  </a:cxnLst>
                  <a:rect l="0" t="0" r="r" b="b"/>
                  <a:pathLst>
                    <a:path w="6" h="3">
                      <a:moveTo>
                        <a:pt x="5" y="0"/>
                      </a:moveTo>
                      <a:lnTo>
                        <a:pt x="0" y="3"/>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7" name="Freeform 4903">
                  <a:extLst>
                    <a:ext uri="{FF2B5EF4-FFF2-40B4-BE49-F238E27FC236}">
                      <a16:creationId xmlns:a16="http://schemas.microsoft.com/office/drawing/2014/main" id="{2C5D02DC-B9DC-47FC-9837-E359DB7F4217}"/>
                    </a:ext>
                  </a:extLst>
                </p:cNvPr>
                <p:cNvSpPr>
                  <a:spLocks/>
                </p:cNvSpPr>
                <p:nvPr/>
              </p:nvSpPr>
              <p:spPr bwMode="auto">
                <a:xfrm>
                  <a:off x="5445" y="1903"/>
                  <a:ext cx="4" cy="3"/>
                </a:xfrm>
                <a:custGeom>
                  <a:avLst/>
                  <a:gdLst>
                    <a:gd name="T0" fmla="*/ 3 w 4"/>
                    <a:gd name="T1" fmla="*/ 0 h 3"/>
                    <a:gd name="T2" fmla="*/ 0 w 4"/>
                    <a:gd name="T3" fmla="*/ 3 h 3"/>
                    <a:gd name="T4" fmla="*/ 4 w 4"/>
                    <a:gd name="T5" fmla="*/ 1 h 3"/>
                  </a:gdLst>
                  <a:ahLst/>
                  <a:cxnLst>
                    <a:cxn ang="0">
                      <a:pos x="T0" y="T1"/>
                    </a:cxn>
                    <a:cxn ang="0">
                      <a:pos x="T2" y="T3"/>
                    </a:cxn>
                    <a:cxn ang="0">
                      <a:pos x="T4" y="T5"/>
                    </a:cxn>
                  </a:cxnLst>
                  <a:rect l="0" t="0" r="r" b="b"/>
                  <a:pathLst>
                    <a:path w="4" h="3">
                      <a:moveTo>
                        <a:pt x="3" y="0"/>
                      </a:moveTo>
                      <a:lnTo>
                        <a:pt x="0" y="3"/>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8" name="Freeform 4904">
                  <a:extLst>
                    <a:ext uri="{FF2B5EF4-FFF2-40B4-BE49-F238E27FC236}">
                      <a16:creationId xmlns:a16="http://schemas.microsoft.com/office/drawing/2014/main" id="{46837606-64A9-456F-8473-F26D66EDF82B}"/>
                    </a:ext>
                  </a:extLst>
                </p:cNvPr>
                <p:cNvSpPr>
                  <a:spLocks/>
                </p:cNvSpPr>
                <p:nvPr/>
              </p:nvSpPr>
              <p:spPr bwMode="auto">
                <a:xfrm>
                  <a:off x="5445" y="1934"/>
                  <a:ext cx="3" cy="1"/>
                </a:xfrm>
                <a:custGeom>
                  <a:avLst/>
                  <a:gdLst>
                    <a:gd name="T0" fmla="*/ 3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3"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9" name="Freeform 4905">
                  <a:extLst>
                    <a:ext uri="{FF2B5EF4-FFF2-40B4-BE49-F238E27FC236}">
                      <a16:creationId xmlns:a16="http://schemas.microsoft.com/office/drawing/2014/main" id="{39A37A15-CB01-4123-9D70-2E2E4423E3E3}"/>
                    </a:ext>
                  </a:extLst>
                </p:cNvPr>
                <p:cNvSpPr>
                  <a:spLocks/>
                </p:cNvSpPr>
                <p:nvPr/>
              </p:nvSpPr>
              <p:spPr bwMode="auto">
                <a:xfrm>
                  <a:off x="5445" y="1963"/>
                  <a:ext cx="4" cy="2"/>
                </a:xfrm>
                <a:custGeom>
                  <a:avLst/>
                  <a:gdLst>
                    <a:gd name="T0" fmla="*/ 4 w 4"/>
                    <a:gd name="T1" fmla="*/ 0 h 2"/>
                    <a:gd name="T2" fmla="*/ 0 w 4"/>
                    <a:gd name="T3" fmla="*/ 0 h 2"/>
                    <a:gd name="T4" fmla="*/ 3 w 4"/>
                    <a:gd name="T5" fmla="*/ 2 h 2"/>
                  </a:gdLst>
                  <a:ahLst/>
                  <a:cxnLst>
                    <a:cxn ang="0">
                      <a:pos x="T0" y="T1"/>
                    </a:cxn>
                    <a:cxn ang="0">
                      <a:pos x="T2" y="T3"/>
                    </a:cxn>
                    <a:cxn ang="0">
                      <a:pos x="T4" y="T5"/>
                    </a:cxn>
                  </a:cxnLst>
                  <a:rect l="0" t="0" r="r" b="b"/>
                  <a:pathLst>
                    <a:path w="4" h="2">
                      <a:moveTo>
                        <a:pt x="4"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0" name="Freeform 4906">
                  <a:extLst>
                    <a:ext uri="{FF2B5EF4-FFF2-40B4-BE49-F238E27FC236}">
                      <a16:creationId xmlns:a16="http://schemas.microsoft.com/office/drawing/2014/main" id="{BE13364B-D373-43C2-9B75-771609923A4A}"/>
                    </a:ext>
                  </a:extLst>
                </p:cNvPr>
                <p:cNvSpPr>
                  <a:spLocks/>
                </p:cNvSpPr>
                <p:nvPr/>
              </p:nvSpPr>
              <p:spPr bwMode="auto">
                <a:xfrm>
                  <a:off x="5445" y="1992"/>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1" name="Freeform 4907">
                  <a:extLst>
                    <a:ext uri="{FF2B5EF4-FFF2-40B4-BE49-F238E27FC236}">
                      <a16:creationId xmlns:a16="http://schemas.microsoft.com/office/drawing/2014/main" id="{98487014-2776-4C3B-A540-E3FF5C067056}"/>
                    </a:ext>
                  </a:extLst>
                </p:cNvPr>
                <p:cNvSpPr>
                  <a:spLocks/>
                </p:cNvSpPr>
                <p:nvPr/>
              </p:nvSpPr>
              <p:spPr bwMode="auto">
                <a:xfrm>
                  <a:off x="5441" y="2021"/>
                  <a:ext cx="4" cy="3"/>
                </a:xfrm>
                <a:custGeom>
                  <a:avLst/>
                  <a:gdLst>
                    <a:gd name="T0" fmla="*/ 2 w 4"/>
                    <a:gd name="T1" fmla="*/ 3 h 3"/>
                    <a:gd name="T2" fmla="*/ 4 w 4"/>
                    <a:gd name="T3" fmla="*/ 0 h 3"/>
                    <a:gd name="T4" fmla="*/ 0 w 4"/>
                    <a:gd name="T5" fmla="*/ 1 h 3"/>
                  </a:gdLst>
                  <a:ahLst/>
                  <a:cxnLst>
                    <a:cxn ang="0">
                      <a:pos x="T0" y="T1"/>
                    </a:cxn>
                    <a:cxn ang="0">
                      <a:pos x="T2" y="T3"/>
                    </a:cxn>
                    <a:cxn ang="0">
                      <a:pos x="T4" y="T5"/>
                    </a:cxn>
                  </a:cxnLst>
                  <a:rect l="0" t="0" r="r" b="b"/>
                  <a:pathLst>
                    <a:path w="4" h="3">
                      <a:moveTo>
                        <a:pt x="2" y="3"/>
                      </a:moveTo>
                      <a:lnTo>
                        <a:pt x="4"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2" name="Freeform 4908">
                  <a:extLst>
                    <a:ext uri="{FF2B5EF4-FFF2-40B4-BE49-F238E27FC236}">
                      <a16:creationId xmlns:a16="http://schemas.microsoft.com/office/drawing/2014/main" id="{EBF76858-779C-45F1-8840-8AAEE853F1E1}"/>
                    </a:ext>
                  </a:extLst>
                </p:cNvPr>
                <p:cNvSpPr>
                  <a:spLocks/>
                </p:cNvSpPr>
                <p:nvPr/>
              </p:nvSpPr>
              <p:spPr bwMode="auto">
                <a:xfrm>
                  <a:off x="5439" y="2050"/>
                  <a:ext cx="6" cy="3"/>
                </a:xfrm>
                <a:custGeom>
                  <a:avLst/>
                  <a:gdLst>
                    <a:gd name="T0" fmla="*/ 1 w 6"/>
                    <a:gd name="T1" fmla="*/ 3 h 3"/>
                    <a:gd name="T2" fmla="*/ 6 w 6"/>
                    <a:gd name="T3" fmla="*/ 0 h 3"/>
                    <a:gd name="T4" fmla="*/ 0 w 6"/>
                    <a:gd name="T5" fmla="*/ 0 h 3"/>
                  </a:gdLst>
                  <a:ahLst/>
                  <a:cxnLst>
                    <a:cxn ang="0">
                      <a:pos x="T0" y="T1"/>
                    </a:cxn>
                    <a:cxn ang="0">
                      <a:pos x="T2" y="T3"/>
                    </a:cxn>
                    <a:cxn ang="0">
                      <a:pos x="T4" y="T5"/>
                    </a:cxn>
                  </a:cxnLst>
                  <a:rect l="0" t="0" r="r" b="b"/>
                  <a:pathLst>
                    <a:path w="6" h="3">
                      <a:moveTo>
                        <a:pt x="1" y="3"/>
                      </a:moveTo>
                      <a:lnTo>
                        <a:pt x="6"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3" name="Freeform 4909">
                  <a:extLst>
                    <a:ext uri="{FF2B5EF4-FFF2-40B4-BE49-F238E27FC236}">
                      <a16:creationId xmlns:a16="http://schemas.microsoft.com/office/drawing/2014/main" id="{85ED5F73-88AB-4282-82AD-59643A37E09F}"/>
                    </a:ext>
                  </a:extLst>
                </p:cNvPr>
                <p:cNvSpPr>
                  <a:spLocks/>
                </p:cNvSpPr>
                <p:nvPr/>
              </p:nvSpPr>
              <p:spPr bwMode="auto">
                <a:xfrm>
                  <a:off x="5438" y="2077"/>
                  <a:ext cx="7" cy="4"/>
                </a:xfrm>
                <a:custGeom>
                  <a:avLst/>
                  <a:gdLst>
                    <a:gd name="T0" fmla="*/ 0 w 7"/>
                    <a:gd name="T1" fmla="*/ 4 h 4"/>
                    <a:gd name="T2" fmla="*/ 7 w 7"/>
                    <a:gd name="T3" fmla="*/ 1 h 4"/>
                    <a:gd name="T4" fmla="*/ 0 w 7"/>
                    <a:gd name="T5" fmla="*/ 0 h 4"/>
                  </a:gdLst>
                  <a:ahLst/>
                  <a:cxnLst>
                    <a:cxn ang="0">
                      <a:pos x="T0" y="T1"/>
                    </a:cxn>
                    <a:cxn ang="0">
                      <a:pos x="T2" y="T3"/>
                    </a:cxn>
                    <a:cxn ang="0">
                      <a:pos x="T4" y="T5"/>
                    </a:cxn>
                  </a:cxnLst>
                  <a:rect l="0" t="0" r="r" b="b"/>
                  <a:pathLst>
                    <a:path w="7" h="4">
                      <a:moveTo>
                        <a:pt x="0" y="4"/>
                      </a:moveTo>
                      <a:lnTo>
                        <a:pt x="7"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4" name="Freeform 4910">
                  <a:extLst>
                    <a:ext uri="{FF2B5EF4-FFF2-40B4-BE49-F238E27FC236}">
                      <a16:creationId xmlns:a16="http://schemas.microsoft.com/office/drawing/2014/main" id="{BA901CC7-C2B1-4FA3-8C9E-1E587733647E}"/>
                    </a:ext>
                  </a:extLst>
                </p:cNvPr>
                <p:cNvSpPr>
                  <a:spLocks/>
                </p:cNvSpPr>
                <p:nvPr/>
              </p:nvSpPr>
              <p:spPr bwMode="auto">
                <a:xfrm>
                  <a:off x="5438" y="2104"/>
                  <a:ext cx="7" cy="3"/>
                </a:xfrm>
                <a:custGeom>
                  <a:avLst/>
                  <a:gdLst>
                    <a:gd name="T0" fmla="*/ 0 w 7"/>
                    <a:gd name="T1" fmla="*/ 3 h 3"/>
                    <a:gd name="T2" fmla="*/ 7 w 7"/>
                    <a:gd name="T3" fmla="*/ 3 h 3"/>
                    <a:gd name="T4" fmla="*/ 0 w 7"/>
                    <a:gd name="T5" fmla="*/ 0 h 3"/>
                  </a:gdLst>
                  <a:ahLst/>
                  <a:cxnLst>
                    <a:cxn ang="0">
                      <a:pos x="T0" y="T1"/>
                    </a:cxn>
                    <a:cxn ang="0">
                      <a:pos x="T2" y="T3"/>
                    </a:cxn>
                    <a:cxn ang="0">
                      <a:pos x="T4" y="T5"/>
                    </a:cxn>
                  </a:cxnLst>
                  <a:rect l="0" t="0" r="r" b="b"/>
                  <a:pathLst>
                    <a:path w="7" h="3">
                      <a:moveTo>
                        <a:pt x="0" y="3"/>
                      </a:moveTo>
                      <a:lnTo>
                        <a:pt x="7"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5" name="Freeform 4911">
                  <a:extLst>
                    <a:ext uri="{FF2B5EF4-FFF2-40B4-BE49-F238E27FC236}">
                      <a16:creationId xmlns:a16="http://schemas.microsoft.com/office/drawing/2014/main" id="{1D532223-B53E-4C22-8745-A6FC0EB2B51B}"/>
                    </a:ext>
                  </a:extLst>
                </p:cNvPr>
                <p:cNvSpPr>
                  <a:spLocks/>
                </p:cNvSpPr>
                <p:nvPr/>
              </p:nvSpPr>
              <p:spPr bwMode="auto">
                <a:xfrm>
                  <a:off x="5440" y="2132"/>
                  <a:ext cx="5" cy="4"/>
                </a:xfrm>
                <a:custGeom>
                  <a:avLst/>
                  <a:gdLst>
                    <a:gd name="T0" fmla="*/ 0 w 5"/>
                    <a:gd name="T1" fmla="*/ 3 h 4"/>
                    <a:gd name="T2" fmla="*/ 5 w 5"/>
                    <a:gd name="T3" fmla="*/ 4 h 4"/>
                    <a:gd name="T4" fmla="*/ 1 w 5"/>
                    <a:gd name="T5" fmla="*/ 0 h 4"/>
                  </a:gdLst>
                  <a:ahLst/>
                  <a:cxnLst>
                    <a:cxn ang="0">
                      <a:pos x="T0" y="T1"/>
                    </a:cxn>
                    <a:cxn ang="0">
                      <a:pos x="T2" y="T3"/>
                    </a:cxn>
                    <a:cxn ang="0">
                      <a:pos x="T4" y="T5"/>
                    </a:cxn>
                  </a:cxnLst>
                  <a:rect l="0" t="0" r="r" b="b"/>
                  <a:pathLst>
                    <a:path w="5" h="4">
                      <a:moveTo>
                        <a:pt x="0" y="3"/>
                      </a:moveTo>
                      <a:lnTo>
                        <a:pt x="5"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6" name="Freeform 4912">
                  <a:extLst>
                    <a:ext uri="{FF2B5EF4-FFF2-40B4-BE49-F238E27FC236}">
                      <a16:creationId xmlns:a16="http://schemas.microsoft.com/office/drawing/2014/main" id="{2D7F38C9-F13A-4194-8583-5578BFF1D91A}"/>
                    </a:ext>
                  </a:extLst>
                </p:cNvPr>
                <p:cNvSpPr>
                  <a:spLocks/>
                </p:cNvSpPr>
                <p:nvPr/>
              </p:nvSpPr>
              <p:spPr bwMode="auto">
                <a:xfrm>
                  <a:off x="5441" y="2160"/>
                  <a:ext cx="4" cy="4"/>
                </a:xfrm>
                <a:custGeom>
                  <a:avLst/>
                  <a:gdLst>
                    <a:gd name="T0" fmla="*/ 0 w 4"/>
                    <a:gd name="T1" fmla="*/ 1 h 4"/>
                    <a:gd name="T2" fmla="*/ 4 w 4"/>
                    <a:gd name="T3" fmla="*/ 4 h 4"/>
                    <a:gd name="T4" fmla="*/ 2 w 4"/>
                    <a:gd name="T5" fmla="*/ 0 h 4"/>
                  </a:gdLst>
                  <a:ahLst/>
                  <a:cxnLst>
                    <a:cxn ang="0">
                      <a:pos x="T0" y="T1"/>
                    </a:cxn>
                    <a:cxn ang="0">
                      <a:pos x="T2" y="T3"/>
                    </a:cxn>
                    <a:cxn ang="0">
                      <a:pos x="T4" y="T5"/>
                    </a:cxn>
                  </a:cxnLst>
                  <a:rect l="0" t="0" r="r" b="b"/>
                  <a:pathLst>
                    <a:path w="4" h="4">
                      <a:moveTo>
                        <a:pt x="0" y="1"/>
                      </a:moveTo>
                      <a:lnTo>
                        <a:pt x="4"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7" name="Freeform 4913">
                  <a:extLst>
                    <a:ext uri="{FF2B5EF4-FFF2-40B4-BE49-F238E27FC236}">
                      <a16:creationId xmlns:a16="http://schemas.microsoft.com/office/drawing/2014/main" id="{1D3B41E3-37FC-494A-B9DF-240EDDA65B0B}"/>
                    </a:ext>
                  </a:extLst>
                </p:cNvPr>
                <p:cNvSpPr>
                  <a:spLocks/>
                </p:cNvSpPr>
                <p:nvPr/>
              </p:nvSpPr>
              <p:spPr bwMode="auto">
                <a:xfrm>
                  <a:off x="5443" y="2188"/>
                  <a:ext cx="2" cy="5"/>
                </a:xfrm>
                <a:custGeom>
                  <a:avLst/>
                  <a:gdLst>
                    <a:gd name="T0" fmla="*/ 0 w 2"/>
                    <a:gd name="T1" fmla="*/ 0 h 5"/>
                    <a:gd name="T2" fmla="*/ 2 w 2"/>
                    <a:gd name="T3" fmla="*/ 5 h 5"/>
                    <a:gd name="T4" fmla="*/ 2 w 2"/>
                    <a:gd name="T5" fmla="*/ 0 h 5"/>
                  </a:gdLst>
                  <a:ahLst/>
                  <a:cxnLst>
                    <a:cxn ang="0">
                      <a:pos x="T0" y="T1"/>
                    </a:cxn>
                    <a:cxn ang="0">
                      <a:pos x="T2" y="T3"/>
                    </a:cxn>
                    <a:cxn ang="0">
                      <a:pos x="T4" y="T5"/>
                    </a:cxn>
                  </a:cxnLst>
                  <a:rect l="0" t="0" r="r" b="b"/>
                  <a:pathLst>
                    <a:path w="2" h="5">
                      <a:moveTo>
                        <a:pt x="0" y="0"/>
                      </a:moveTo>
                      <a:lnTo>
                        <a:pt x="2"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8" name="Freeform 4914">
                  <a:extLst>
                    <a:ext uri="{FF2B5EF4-FFF2-40B4-BE49-F238E27FC236}">
                      <a16:creationId xmlns:a16="http://schemas.microsoft.com/office/drawing/2014/main" id="{CCB5B4DD-8556-436C-8857-AD60717EC924}"/>
                    </a:ext>
                  </a:extLst>
                </p:cNvPr>
                <p:cNvSpPr>
                  <a:spLocks/>
                </p:cNvSpPr>
                <p:nvPr/>
              </p:nvSpPr>
              <p:spPr bwMode="auto">
                <a:xfrm>
                  <a:off x="5441" y="2219"/>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9" name="Freeform 4915">
                  <a:extLst>
                    <a:ext uri="{FF2B5EF4-FFF2-40B4-BE49-F238E27FC236}">
                      <a16:creationId xmlns:a16="http://schemas.microsoft.com/office/drawing/2014/main" id="{FAC37AFE-D39E-472E-A82B-63C97B309DB1}"/>
                    </a:ext>
                  </a:extLst>
                </p:cNvPr>
                <p:cNvSpPr>
                  <a:spLocks/>
                </p:cNvSpPr>
                <p:nvPr/>
              </p:nvSpPr>
              <p:spPr bwMode="auto">
                <a:xfrm>
                  <a:off x="5440" y="2247"/>
                  <a:ext cx="5" cy="3"/>
                </a:xfrm>
                <a:custGeom>
                  <a:avLst/>
                  <a:gdLst>
                    <a:gd name="T0" fmla="*/ 0 w 5"/>
                    <a:gd name="T1" fmla="*/ 2 h 3"/>
                    <a:gd name="T2" fmla="*/ 5 w 5"/>
                    <a:gd name="T3" fmla="*/ 3 h 3"/>
                    <a:gd name="T4" fmla="*/ 1 w 5"/>
                    <a:gd name="T5" fmla="*/ 0 h 3"/>
                  </a:gdLst>
                  <a:ahLst/>
                  <a:cxnLst>
                    <a:cxn ang="0">
                      <a:pos x="T0" y="T1"/>
                    </a:cxn>
                    <a:cxn ang="0">
                      <a:pos x="T2" y="T3"/>
                    </a:cxn>
                    <a:cxn ang="0">
                      <a:pos x="T4" y="T5"/>
                    </a:cxn>
                  </a:cxnLst>
                  <a:rect l="0" t="0" r="r" b="b"/>
                  <a:pathLst>
                    <a:path w="5" h="3">
                      <a:moveTo>
                        <a:pt x="0" y="2"/>
                      </a:moveTo>
                      <a:lnTo>
                        <a:pt x="5"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0" name="Freeform 4916">
                  <a:extLst>
                    <a:ext uri="{FF2B5EF4-FFF2-40B4-BE49-F238E27FC236}">
                      <a16:creationId xmlns:a16="http://schemas.microsoft.com/office/drawing/2014/main" id="{8CD33230-91DE-4C15-815A-EFAF2BE99973}"/>
                    </a:ext>
                  </a:extLst>
                </p:cNvPr>
                <p:cNvSpPr>
                  <a:spLocks/>
                </p:cNvSpPr>
                <p:nvPr/>
              </p:nvSpPr>
              <p:spPr bwMode="auto">
                <a:xfrm>
                  <a:off x="5438" y="2275"/>
                  <a:ext cx="7" cy="4"/>
                </a:xfrm>
                <a:custGeom>
                  <a:avLst/>
                  <a:gdLst>
                    <a:gd name="T0" fmla="*/ 0 w 7"/>
                    <a:gd name="T1" fmla="*/ 3 h 4"/>
                    <a:gd name="T2" fmla="*/ 7 w 7"/>
                    <a:gd name="T3" fmla="*/ 4 h 4"/>
                    <a:gd name="T4" fmla="*/ 2 w 7"/>
                    <a:gd name="T5" fmla="*/ 0 h 4"/>
                  </a:gdLst>
                  <a:ahLst/>
                  <a:cxnLst>
                    <a:cxn ang="0">
                      <a:pos x="T0" y="T1"/>
                    </a:cxn>
                    <a:cxn ang="0">
                      <a:pos x="T2" y="T3"/>
                    </a:cxn>
                    <a:cxn ang="0">
                      <a:pos x="T4" y="T5"/>
                    </a:cxn>
                  </a:cxnLst>
                  <a:rect l="0" t="0" r="r" b="b"/>
                  <a:pathLst>
                    <a:path w="7" h="4">
                      <a:moveTo>
                        <a:pt x="0" y="3"/>
                      </a:moveTo>
                      <a:lnTo>
                        <a:pt x="7"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1" name="Freeform 4917">
                  <a:extLst>
                    <a:ext uri="{FF2B5EF4-FFF2-40B4-BE49-F238E27FC236}">
                      <a16:creationId xmlns:a16="http://schemas.microsoft.com/office/drawing/2014/main" id="{9124B253-8789-4D9A-B0B7-DEDD1819E2FF}"/>
                    </a:ext>
                  </a:extLst>
                </p:cNvPr>
                <p:cNvSpPr>
                  <a:spLocks/>
                </p:cNvSpPr>
                <p:nvPr/>
              </p:nvSpPr>
              <p:spPr bwMode="auto">
                <a:xfrm>
                  <a:off x="5437" y="2300"/>
                  <a:ext cx="8" cy="8"/>
                </a:xfrm>
                <a:custGeom>
                  <a:avLst/>
                  <a:gdLst>
                    <a:gd name="T0" fmla="*/ 0 w 8"/>
                    <a:gd name="T1" fmla="*/ 4 h 8"/>
                    <a:gd name="T2" fmla="*/ 8 w 8"/>
                    <a:gd name="T3" fmla="*/ 8 h 8"/>
                    <a:gd name="T4" fmla="*/ 3 w 8"/>
                    <a:gd name="T5" fmla="*/ 0 h 8"/>
                  </a:gdLst>
                  <a:ahLst/>
                  <a:cxnLst>
                    <a:cxn ang="0">
                      <a:pos x="T0" y="T1"/>
                    </a:cxn>
                    <a:cxn ang="0">
                      <a:pos x="T2" y="T3"/>
                    </a:cxn>
                    <a:cxn ang="0">
                      <a:pos x="T4" y="T5"/>
                    </a:cxn>
                  </a:cxnLst>
                  <a:rect l="0" t="0" r="r" b="b"/>
                  <a:pathLst>
                    <a:path w="8" h="8">
                      <a:moveTo>
                        <a:pt x="0" y="4"/>
                      </a:moveTo>
                      <a:lnTo>
                        <a:pt x="8"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2" name="Freeform 4918">
                  <a:extLst>
                    <a:ext uri="{FF2B5EF4-FFF2-40B4-BE49-F238E27FC236}">
                      <a16:creationId xmlns:a16="http://schemas.microsoft.com/office/drawing/2014/main" id="{4EC64943-5FFC-47CD-9FD6-84BB2CA06B96}"/>
                    </a:ext>
                  </a:extLst>
                </p:cNvPr>
                <p:cNvSpPr>
                  <a:spLocks/>
                </p:cNvSpPr>
                <p:nvPr/>
              </p:nvSpPr>
              <p:spPr bwMode="auto">
                <a:xfrm>
                  <a:off x="5438" y="2329"/>
                  <a:ext cx="7" cy="8"/>
                </a:xfrm>
                <a:custGeom>
                  <a:avLst/>
                  <a:gdLst>
                    <a:gd name="T0" fmla="*/ 0 w 7"/>
                    <a:gd name="T1" fmla="*/ 3 h 8"/>
                    <a:gd name="T2" fmla="*/ 7 w 7"/>
                    <a:gd name="T3" fmla="*/ 8 h 8"/>
                    <a:gd name="T4" fmla="*/ 3 w 7"/>
                    <a:gd name="T5" fmla="*/ 0 h 8"/>
                  </a:gdLst>
                  <a:ahLst/>
                  <a:cxnLst>
                    <a:cxn ang="0">
                      <a:pos x="T0" y="T1"/>
                    </a:cxn>
                    <a:cxn ang="0">
                      <a:pos x="T2" y="T3"/>
                    </a:cxn>
                    <a:cxn ang="0">
                      <a:pos x="T4" y="T5"/>
                    </a:cxn>
                  </a:cxnLst>
                  <a:rect l="0" t="0" r="r" b="b"/>
                  <a:pathLst>
                    <a:path w="7" h="8">
                      <a:moveTo>
                        <a:pt x="0" y="3"/>
                      </a:moveTo>
                      <a:lnTo>
                        <a:pt x="7"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3" name="Freeform 4919">
                  <a:extLst>
                    <a:ext uri="{FF2B5EF4-FFF2-40B4-BE49-F238E27FC236}">
                      <a16:creationId xmlns:a16="http://schemas.microsoft.com/office/drawing/2014/main" id="{7BC7BA86-3A9C-4199-87D3-25CC6691CE0B}"/>
                    </a:ext>
                  </a:extLst>
                </p:cNvPr>
                <p:cNvSpPr>
                  <a:spLocks/>
                </p:cNvSpPr>
                <p:nvPr/>
              </p:nvSpPr>
              <p:spPr bwMode="auto">
                <a:xfrm>
                  <a:off x="5436" y="2357"/>
                  <a:ext cx="9" cy="8"/>
                </a:xfrm>
                <a:custGeom>
                  <a:avLst/>
                  <a:gdLst>
                    <a:gd name="T0" fmla="*/ 0 w 9"/>
                    <a:gd name="T1" fmla="*/ 3 h 8"/>
                    <a:gd name="T2" fmla="*/ 9 w 9"/>
                    <a:gd name="T3" fmla="*/ 8 h 8"/>
                    <a:gd name="T4" fmla="*/ 4 w 9"/>
                    <a:gd name="T5" fmla="*/ 0 h 8"/>
                  </a:gdLst>
                  <a:ahLst/>
                  <a:cxnLst>
                    <a:cxn ang="0">
                      <a:pos x="T0" y="T1"/>
                    </a:cxn>
                    <a:cxn ang="0">
                      <a:pos x="T2" y="T3"/>
                    </a:cxn>
                    <a:cxn ang="0">
                      <a:pos x="T4" y="T5"/>
                    </a:cxn>
                  </a:cxnLst>
                  <a:rect l="0" t="0" r="r" b="b"/>
                  <a:pathLst>
                    <a:path w="9" h="8">
                      <a:moveTo>
                        <a:pt x="0" y="3"/>
                      </a:moveTo>
                      <a:lnTo>
                        <a:pt x="9" y="8"/>
                      </a:lnTo>
                      <a:lnTo>
                        <a:pt x="4"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4" name="Freeform 4920">
                  <a:extLst>
                    <a:ext uri="{FF2B5EF4-FFF2-40B4-BE49-F238E27FC236}">
                      <a16:creationId xmlns:a16="http://schemas.microsoft.com/office/drawing/2014/main" id="{4412CC42-480E-42BD-84EA-DCF4055DD023}"/>
                    </a:ext>
                  </a:extLst>
                </p:cNvPr>
                <p:cNvSpPr>
                  <a:spLocks/>
                </p:cNvSpPr>
                <p:nvPr/>
              </p:nvSpPr>
              <p:spPr bwMode="auto">
                <a:xfrm>
                  <a:off x="5438" y="2386"/>
                  <a:ext cx="7" cy="8"/>
                </a:xfrm>
                <a:custGeom>
                  <a:avLst/>
                  <a:gdLst>
                    <a:gd name="T0" fmla="*/ 0 w 7"/>
                    <a:gd name="T1" fmla="*/ 3 h 8"/>
                    <a:gd name="T2" fmla="*/ 7 w 7"/>
                    <a:gd name="T3" fmla="*/ 8 h 8"/>
                    <a:gd name="T4" fmla="*/ 3 w 7"/>
                    <a:gd name="T5" fmla="*/ 0 h 8"/>
                  </a:gdLst>
                  <a:ahLst/>
                  <a:cxnLst>
                    <a:cxn ang="0">
                      <a:pos x="T0" y="T1"/>
                    </a:cxn>
                    <a:cxn ang="0">
                      <a:pos x="T2" y="T3"/>
                    </a:cxn>
                    <a:cxn ang="0">
                      <a:pos x="T4" y="T5"/>
                    </a:cxn>
                  </a:cxnLst>
                  <a:rect l="0" t="0" r="r" b="b"/>
                  <a:pathLst>
                    <a:path w="7" h="8">
                      <a:moveTo>
                        <a:pt x="0" y="3"/>
                      </a:moveTo>
                      <a:lnTo>
                        <a:pt x="7" y="8"/>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5" name="Freeform 4921">
                  <a:extLst>
                    <a:ext uri="{FF2B5EF4-FFF2-40B4-BE49-F238E27FC236}">
                      <a16:creationId xmlns:a16="http://schemas.microsoft.com/office/drawing/2014/main" id="{6433B9B0-F770-4ED4-AB14-8E3021DB8FEE}"/>
                    </a:ext>
                  </a:extLst>
                </p:cNvPr>
                <p:cNvSpPr>
                  <a:spLocks/>
                </p:cNvSpPr>
                <p:nvPr/>
              </p:nvSpPr>
              <p:spPr bwMode="auto">
                <a:xfrm>
                  <a:off x="5437" y="2416"/>
                  <a:ext cx="8" cy="7"/>
                </a:xfrm>
                <a:custGeom>
                  <a:avLst/>
                  <a:gdLst>
                    <a:gd name="T0" fmla="*/ 0 w 8"/>
                    <a:gd name="T1" fmla="*/ 4 h 7"/>
                    <a:gd name="T2" fmla="*/ 8 w 8"/>
                    <a:gd name="T3" fmla="*/ 7 h 7"/>
                    <a:gd name="T4" fmla="*/ 2 w 8"/>
                    <a:gd name="T5" fmla="*/ 0 h 7"/>
                  </a:gdLst>
                  <a:ahLst/>
                  <a:cxnLst>
                    <a:cxn ang="0">
                      <a:pos x="T0" y="T1"/>
                    </a:cxn>
                    <a:cxn ang="0">
                      <a:pos x="T2" y="T3"/>
                    </a:cxn>
                    <a:cxn ang="0">
                      <a:pos x="T4" y="T5"/>
                    </a:cxn>
                  </a:cxnLst>
                  <a:rect l="0" t="0" r="r" b="b"/>
                  <a:pathLst>
                    <a:path w="8" h="7">
                      <a:moveTo>
                        <a:pt x="0" y="4"/>
                      </a:moveTo>
                      <a:lnTo>
                        <a:pt x="8" y="7"/>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6" name="Freeform 4922">
                  <a:extLst>
                    <a:ext uri="{FF2B5EF4-FFF2-40B4-BE49-F238E27FC236}">
                      <a16:creationId xmlns:a16="http://schemas.microsoft.com/office/drawing/2014/main" id="{609752D2-6444-4FB9-AD25-8A0B4C311014}"/>
                    </a:ext>
                  </a:extLst>
                </p:cNvPr>
                <p:cNvSpPr>
                  <a:spLocks/>
                </p:cNvSpPr>
                <p:nvPr/>
              </p:nvSpPr>
              <p:spPr bwMode="auto">
                <a:xfrm>
                  <a:off x="5439" y="2446"/>
                  <a:ext cx="6" cy="6"/>
                </a:xfrm>
                <a:custGeom>
                  <a:avLst/>
                  <a:gdLst>
                    <a:gd name="T0" fmla="*/ 0 w 6"/>
                    <a:gd name="T1" fmla="*/ 3 h 6"/>
                    <a:gd name="T2" fmla="*/ 6 w 6"/>
                    <a:gd name="T3" fmla="*/ 6 h 6"/>
                    <a:gd name="T4" fmla="*/ 2 w 6"/>
                    <a:gd name="T5" fmla="*/ 0 h 6"/>
                  </a:gdLst>
                  <a:ahLst/>
                  <a:cxnLst>
                    <a:cxn ang="0">
                      <a:pos x="T0" y="T1"/>
                    </a:cxn>
                    <a:cxn ang="0">
                      <a:pos x="T2" y="T3"/>
                    </a:cxn>
                    <a:cxn ang="0">
                      <a:pos x="T4" y="T5"/>
                    </a:cxn>
                  </a:cxnLst>
                  <a:rect l="0" t="0" r="r" b="b"/>
                  <a:pathLst>
                    <a:path w="6" h="6">
                      <a:moveTo>
                        <a:pt x="0" y="3"/>
                      </a:moveTo>
                      <a:lnTo>
                        <a:pt x="6"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7" name="Freeform 4923">
                  <a:extLst>
                    <a:ext uri="{FF2B5EF4-FFF2-40B4-BE49-F238E27FC236}">
                      <a16:creationId xmlns:a16="http://schemas.microsoft.com/office/drawing/2014/main" id="{B920FFDF-861D-4A6A-A779-E7BE57595B1F}"/>
                    </a:ext>
                  </a:extLst>
                </p:cNvPr>
                <p:cNvSpPr>
                  <a:spLocks/>
                </p:cNvSpPr>
                <p:nvPr/>
              </p:nvSpPr>
              <p:spPr bwMode="auto">
                <a:xfrm>
                  <a:off x="5441" y="2480"/>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8" name="Freeform 4924">
                  <a:extLst>
                    <a:ext uri="{FF2B5EF4-FFF2-40B4-BE49-F238E27FC236}">
                      <a16:creationId xmlns:a16="http://schemas.microsoft.com/office/drawing/2014/main" id="{8DA4D6C7-1A73-441D-B68F-8205CEDAD460}"/>
                    </a:ext>
                  </a:extLst>
                </p:cNvPr>
                <p:cNvSpPr>
                  <a:spLocks/>
                </p:cNvSpPr>
                <p:nvPr/>
              </p:nvSpPr>
              <p:spPr bwMode="auto">
                <a:xfrm>
                  <a:off x="5443" y="2509"/>
                  <a:ext cx="2" cy="2"/>
                </a:xfrm>
                <a:custGeom>
                  <a:avLst/>
                  <a:gdLst>
                    <a:gd name="T0" fmla="*/ 0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0"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9" name="Freeform 4925">
                  <a:extLst>
                    <a:ext uri="{FF2B5EF4-FFF2-40B4-BE49-F238E27FC236}">
                      <a16:creationId xmlns:a16="http://schemas.microsoft.com/office/drawing/2014/main" id="{1EB028D6-E5F2-46DB-B3FF-3D55C44D4F99}"/>
                    </a:ext>
                  </a:extLst>
                </p:cNvPr>
                <p:cNvSpPr>
                  <a:spLocks/>
                </p:cNvSpPr>
                <p:nvPr/>
              </p:nvSpPr>
              <p:spPr bwMode="auto">
                <a:xfrm>
                  <a:off x="5445" y="2538"/>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0" name="Freeform 4926">
                  <a:extLst>
                    <a:ext uri="{FF2B5EF4-FFF2-40B4-BE49-F238E27FC236}">
                      <a16:creationId xmlns:a16="http://schemas.microsoft.com/office/drawing/2014/main" id="{8F836B03-4DB9-4810-85D2-17380808AFFC}"/>
                    </a:ext>
                  </a:extLst>
                </p:cNvPr>
                <p:cNvSpPr>
                  <a:spLocks/>
                </p:cNvSpPr>
                <p:nvPr/>
              </p:nvSpPr>
              <p:spPr bwMode="auto">
                <a:xfrm>
                  <a:off x="5445" y="2566"/>
                  <a:ext cx="4" cy="2"/>
                </a:xfrm>
                <a:custGeom>
                  <a:avLst/>
                  <a:gdLst>
                    <a:gd name="T0" fmla="*/ 4 w 4"/>
                    <a:gd name="T1" fmla="*/ 0 h 2"/>
                    <a:gd name="T2" fmla="*/ 0 w 4"/>
                    <a:gd name="T3" fmla="*/ 1 h 2"/>
                    <a:gd name="T4" fmla="*/ 3 w 4"/>
                    <a:gd name="T5" fmla="*/ 2 h 2"/>
                  </a:gdLst>
                  <a:ahLst/>
                  <a:cxnLst>
                    <a:cxn ang="0">
                      <a:pos x="T0" y="T1"/>
                    </a:cxn>
                    <a:cxn ang="0">
                      <a:pos x="T2" y="T3"/>
                    </a:cxn>
                    <a:cxn ang="0">
                      <a:pos x="T4" y="T5"/>
                    </a:cxn>
                  </a:cxnLst>
                  <a:rect l="0" t="0" r="r" b="b"/>
                  <a:pathLst>
                    <a:path w="4" h="2">
                      <a:moveTo>
                        <a:pt x="4"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1" name="Freeform 4927">
                  <a:extLst>
                    <a:ext uri="{FF2B5EF4-FFF2-40B4-BE49-F238E27FC236}">
                      <a16:creationId xmlns:a16="http://schemas.microsoft.com/office/drawing/2014/main" id="{2F7177CB-87E3-4CC4-BDC1-5D941A2B6100}"/>
                    </a:ext>
                  </a:extLst>
                </p:cNvPr>
                <p:cNvSpPr>
                  <a:spLocks/>
                </p:cNvSpPr>
                <p:nvPr/>
              </p:nvSpPr>
              <p:spPr bwMode="auto">
                <a:xfrm>
                  <a:off x="5445" y="259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Freeform 4928">
                  <a:extLst>
                    <a:ext uri="{FF2B5EF4-FFF2-40B4-BE49-F238E27FC236}">
                      <a16:creationId xmlns:a16="http://schemas.microsoft.com/office/drawing/2014/main" id="{02799A2C-D507-46D5-8127-D38B189725FF}"/>
                    </a:ext>
                  </a:extLst>
                </p:cNvPr>
                <p:cNvSpPr>
                  <a:spLocks/>
                </p:cNvSpPr>
                <p:nvPr/>
              </p:nvSpPr>
              <p:spPr bwMode="auto">
                <a:xfrm>
                  <a:off x="5474" y="1704"/>
                  <a:ext cx="0" cy="1"/>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3" name="Freeform 4929">
                  <a:extLst>
                    <a:ext uri="{FF2B5EF4-FFF2-40B4-BE49-F238E27FC236}">
                      <a16:creationId xmlns:a16="http://schemas.microsoft.com/office/drawing/2014/main" id="{598C7435-9BAA-4FCD-91D8-875B8202AB4F}"/>
                    </a:ext>
                  </a:extLst>
                </p:cNvPr>
                <p:cNvSpPr>
                  <a:spLocks/>
                </p:cNvSpPr>
                <p:nvPr/>
              </p:nvSpPr>
              <p:spPr bwMode="auto">
                <a:xfrm>
                  <a:off x="5474" y="1733"/>
                  <a:ext cx="2" cy="2"/>
                </a:xfrm>
                <a:custGeom>
                  <a:avLst/>
                  <a:gdLst>
                    <a:gd name="T0" fmla="*/ 2 w 2"/>
                    <a:gd name="T1" fmla="*/ 2 h 2"/>
                    <a:gd name="T2" fmla="*/ 0 w 2"/>
                    <a:gd name="T3" fmla="*/ 0 h 2"/>
                    <a:gd name="T4" fmla="*/ 1 w 2"/>
                    <a:gd name="T5" fmla="*/ 2 h 2"/>
                  </a:gdLst>
                  <a:ahLst/>
                  <a:cxnLst>
                    <a:cxn ang="0">
                      <a:pos x="T0" y="T1"/>
                    </a:cxn>
                    <a:cxn ang="0">
                      <a:pos x="T2" y="T3"/>
                    </a:cxn>
                    <a:cxn ang="0">
                      <a:pos x="T4" y="T5"/>
                    </a:cxn>
                  </a:cxnLst>
                  <a:rect l="0" t="0" r="r" b="b"/>
                  <a:pathLst>
                    <a:path w="2" h="2">
                      <a:moveTo>
                        <a:pt x="2" y="2"/>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4" name="Freeform 4930">
                  <a:extLst>
                    <a:ext uri="{FF2B5EF4-FFF2-40B4-BE49-F238E27FC236}">
                      <a16:creationId xmlns:a16="http://schemas.microsoft.com/office/drawing/2014/main" id="{0075E047-F83A-4C17-82DC-115C30BD040B}"/>
                    </a:ext>
                  </a:extLst>
                </p:cNvPr>
                <p:cNvSpPr>
                  <a:spLocks/>
                </p:cNvSpPr>
                <p:nvPr/>
              </p:nvSpPr>
              <p:spPr bwMode="auto">
                <a:xfrm>
                  <a:off x="5474" y="1762"/>
                  <a:ext cx="4" cy="2"/>
                </a:xfrm>
                <a:custGeom>
                  <a:avLst/>
                  <a:gdLst>
                    <a:gd name="T0" fmla="*/ 4 w 4"/>
                    <a:gd name="T1" fmla="*/ 0 h 2"/>
                    <a:gd name="T2" fmla="*/ 0 w 4"/>
                    <a:gd name="T3" fmla="*/ 0 h 2"/>
                    <a:gd name="T4" fmla="*/ 4 w 4"/>
                    <a:gd name="T5" fmla="*/ 2 h 2"/>
                  </a:gdLst>
                  <a:ahLst/>
                  <a:cxnLst>
                    <a:cxn ang="0">
                      <a:pos x="T0" y="T1"/>
                    </a:cxn>
                    <a:cxn ang="0">
                      <a:pos x="T2" y="T3"/>
                    </a:cxn>
                    <a:cxn ang="0">
                      <a:pos x="T4" y="T5"/>
                    </a:cxn>
                  </a:cxnLst>
                  <a:rect l="0" t="0" r="r" b="b"/>
                  <a:pathLst>
                    <a:path w="4" h="2">
                      <a:moveTo>
                        <a:pt x="4"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5" name="Freeform 4931">
                  <a:extLst>
                    <a:ext uri="{FF2B5EF4-FFF2-40B4-BE49-F238E27FC236}">
                      <a16:creationId xmlns:a16="http://schemas.microsoft.com/office/drawing/2014/main" id="{EFE9DE12-2C48-49F6-A7BC-11904A518EFF}"/>
                    </a:ext>
                  </a:extLst>
                </p:cNvPr>
                <p:cNvSpPr>
                  <a:spLocks/>
                </p:cNvSpPr>
                <p:nvPr/>
              </p:nvSpPr>
              <p:spPr bwMode="auto">
                <a:xfrm>
                  <a:off x="5474" y="1790"/>
                  <a:ext cx="4" cy="2"/>
                </a:xfrm>
                <a:custGeom>
                  <a:avLst/>
                  <a:gdLst>
                    <a:gd name="T0" fmla="*/ 4 w 4"/>
                    <a:gd name="T1" fmla="*/ 0 h 2"/>
                    <a:gd name="T2" fmla="*/ 0 w 4"/>
                    <a:gd name="T3" fmla="*/ 1 h 2"/>
                    <a:gd name="T4" fmla="*/ 3 w 4"/>
                    <a:gd name="T5" fmla="*/ 2 h 2"/>
                  </a:gdLst>
                  <a:ahLst/>
                  <a:cxnLst>
                    <a:cxn ang="0">
                      <a:pos x="T0" y="T1"/>
                    </a:cxn>
                    <a:cxn ang="0">
                      <a:pos x="T2" y="T3"/>
                    </a:cxn>
                    <a:cxn ang="0">
                      <a:pos x="T4" y="T5"/>
                    </a:cxn>
                  </a:cxnLst>
                  <a:rect l="0" t="0" r="r" b="b"/>
                  <a:pathLst>
                    <a:path w="4" h="2">
                      <a:moveTo>
                        <a:pt x="4"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6" name="Freeform 4932">
                  <a:extLst>
                    <a:ext uri="{FF2B5EF4-FFF2-40B4-BE49-F238E27FC236}">
                      <a16:creationId xmlns:a16="http://schemas.microsoft.com/office/drawing/2014/main" id="{2D2C362E-F24B-4BB3-BE60-F94066334A98}"/>
                    </a:ext>
                  </a:extLst>
                </p:cNvPr>
                <p:cNvSpPr>
                  <a:spLocks/>
                </p:cNvSpPr>
                <p:nvPr/>
              </p:nvSpPr>
              <p:spPr bwMode="auto">
                <a:xfrm>
                  <a:off x="5474" y="1816"/>
                  <a:ext cx="3" cy="4"/>
                </a:xfrm>
                <a:custGeom>
                  <a:avLst/>
                  <a:gdLst>
                    <a:gd name="T0" fmla="*/ 2 w 3"/>
                    <a:gd name="T1" fmla="*/ 0 h 4"/>
                    <a:gd name="T2" fmla="*/ 0 w 3"/>
                    <a:gd name="T3" fmla="*/ 4 h 4"/>
                    <a:gd name="T4" fmla="*/ 3 w 3"/>
                    <a:gd name="T5" fmla="*/ 2 h 4"/>
                  </a:gdLst>
                  <a:ahLst/>
                  <a:cxnLst>
                    <a:cxn ang="0">
                      <a:pos x="T0" y="T1"/>
                    </a:cxn>
                    <a:cxn ang="0">
                      <a:pos x="T2" y="T3"/>
                    </a:cxn>
                    <a:cxn ang="0">
                      <a:pos x="T4" y="T5"/>
                    </a:cxn>
                  </a:cxnLst>
                  <a:rect l="0" t="0" r="r" b="b"/>
                  <a:pathLst>
                    <a:path w="3" h="4">
                      <a:moveTo>
                        <a:pt x="2" y="0"/>
                      </a:moveTo>
                      <a:lnTo>
                        <a:pt x="0" y="4"/>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7" name="Freeform 4933">
                  <a:extLst>
                    <a:ext uri="{FF2B5EF4-FFF2-40B4-BE49-F238E27FC236}">
                      <a16:creationId xmlns:a16="http://schemas.microsoft.com/office/drawing/2014/main" id="{14BDA5B6-8D92-4F99-A9E0-474419B42D42}"/>
                    </a:ext>
                  </a:extLst>
                </p:cNvPr>
                <p:cNvSpPr>
                  <a:spLocks/>
                </p:cNvSpPr>
                <p:nvPr/>
              </p:nvSpPr>
              <p:spPr bwMode="auto">
                <a:xfrm>
                  <a:off x="5474" y="1844"/>
                  <a:ext cx="4" cy="4"/>
                </a:xfrm>
                <a:custGeom>
                  <a:avLst/>
                  <a:gdLst>
                    <a:gd name="T0" fmla="*/ 3 w 4"/>
                    <a:gd name="T1" fmla="*/ 0 h 4"/>
                    <a:gd name="T2" fmla="*/ 0 w 4"/>
                    <a:gd name="T3" fmla="*/ 4 h 4"/>
                    <a:gd name="T4" fmla="*/ 4 w 4"/>
                    <a:gd name="T5" fmla="*/ 2 h 4"/>
                  </a:gdLst>
                  <a:ahLst/>
                  <a:cxnLst>
                    <a:cxn ang="0">
                      <a:pos x="T0" y="T1"/>
                    </a:cxn>
                    <a:cxn ang="0">
                      <a:pos x="T2" y="T3"/>
                    </a:cxn>
                    <a:cxn ang="0">
                      <a:pos x="T4" y="T5"/>
                    </a:cxn>
                  </a:cxnLst>
                  <a:rect l="0" t="0" r="r" b="b"/>
                  <a:pathLst>
                    <a:path w="4" h="4">
                      <a:moveTo>
                        <a:pt x="3" y="0"/>
                      </a:moveTo>
                      <a:lnTo>
                        <a:pt x="0" y="4"/>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8" name="Freeform 4934">
                  <a:extLst>
                    <a:ext uri="{FF2B5EF4-FFF2-40B4-BE49-F238E27FC236}">
                      <a16:creationId xmlns:a16="http://schemas.microsoft.com/office/drawing/2014/main" id="{8183C327-A9FA-407F-A770-79E8165E1C81}"/>
                    </a:ext>
                  </a:extLst>
                </p:cNvPr>
                <p:cNvSpPr>
                  <a:spLocks/>
                </p:cNvSpPr>
                <p:nvPr/>
              </p:nvSpPr>
              <p:spPr bwMode="auto">
                <a:xfrm>
                  <a:off x="5474" y="1874"/>
                  <a:ext cx="5" cy="3"/>
                </a:xfrm>
                <a:custGeom>
                  <a:avLst/>
                  <a:gdLst>
                    <a:gd name="T0" fmla="*/ 4 w 5"/>
                    <a:gd name="T1" fmla="*/ 0 h 3"/>
                    <a:gd name="T2" fmla="*/ 0 w 5"/>
                    <a:gd name="T3" fmla="*/ 3 h 3"/>
                    <a:gd name="T4" fmla="*/ 5 w 5"/>
                    <a:gd name="T5" fmla="*/ 2 h 3"/>
                  </a:gdLst>
                  <a:ahLst/>
                  <a:cxnLst>
                    <a:cxn ang="0">
                      <a:pos x="T0" y="T1"/>
                    </a:cxn>
                    <a:cxn ang="0">
                      <a:pos x="T2" y="T3"/>
                    </a:cxn>
                    <a:cxn ang="0">
                      <a:pos x="T4" y="T5"/>
                    </a:cxn>
                  </a:cxnLst>
                  <a:rect l="0" t="0" r="r" b="b"/>
                  <a:pathLst>
                    <a:path w="5" h="3">
                      <a:moveTo>
                        <a:pt x="4" y="0"/>
                      </a:moveTo>
                      <a:lnTo>
                        <a:pt x="0" y="3"/>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9" name="Freeform 4935">
                  <a:extLst>
                    <a:ext uri="{FF2B5EF4-FFF2-40B4-BE49-F238E27FC236}">
                      <a16:creationId xmlns:a16="http://schemas.microsoft.com/office/drawing/2014/main" id="{5EE90B9E-E33B-4418-8AC1-C018CFF193BA}"/>
                    </a:ext>
                  </a:extLst>
                </p:cNvPr>
                <p:cNvSpPr>
                  <a:spLocks/>
                </p:cNvSpPr>
                <p:nvPr/>
              </p:nvSpPr>
              <p:spPr bwMode="auto">
                <a:xfrm>
                  <a:off x="5474" y="1902"/>
                  <a:ext cx="4" cy="4"/>
                </a:xfrm>
                <a:custGeom>
                  <a:avLst/>
                  <a:gdLst>
                    <a:gd name="T0" fmla="*/ 2 w 4"/>
                    <a:gd name="T1" fmla="*/ 0 h 4"/>
                    <a:gd name="T2" fmla="*/ 0 w 4"/>
                    <a:gd name="T3" fmla="*/ 4 h 4"/>
                    <a:gd name="T4" fmla="*/ 4 w 4"/>
                    <a:gd name="T5" fmla="*/ 1 h 4"/>
                  </a:gdLst>
                  <a:ahLst/>
                  <a:cxnLst>
                    <a:cxn ang="0">
                      <a:pos x="T0" y="T1"/>
                    </a:cxn>
                    <a:cxn ang="0">
                      <a:pos x="T2" y="T3"/>
                    </a:cxn>
                    <a:cxn ang="0">
                      <a:pos x="T4" y="T5"/>
                    </a:cxn>
                  </a:cxnLst>
                  <a:rect l="0" t="0" r="r" b="b"/>
                  <a:pathLst>
                    <a:path w="4" h="4">
                      <a:moveTo>
                        <a:pt x="2" y="0"/>
                      </a:moveTo>
                      <a:lnTo>
                        <a:pt x="0" y="4"/>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0" name="Freeform 4936">
                  <a:extLst>
                    <a:ext uri="{FF2B5EF4-FFF2-40B4-BE49-F238E27FC236}">
                      <a16:creationId xmlns:a16="http://schemas.microsoft.com/office/drawing/2014/main" id="{B4E2B9B1-BFE4-4C5C-A63D-D9179CED819E}"/>
                    </a:ext>
                  </a:extLst>
                </p:cNvPr>
                <p:cNvSpPr>
                  <a:spLocks/>
                </p:cNvSpPr>
                <p:nvPr/>
              </p:nvSpPr>
              <p:spPr bwMode="auto">
                <a:xfrm>
                  <a:off x="5474" y="1933"/>
                  <a:ext cx="4" cy="2"/>
                </a:xfrm>
                <a:custGeom>
                  <a:avLst/>
                  <a:gdLst>
                    <a:gd name="T0" fmla="*/ 3 w 4"/>
                    <a:gd name="T1" fmla="*/ 0 h 2"/>
                    <a:gd name="T2" fmla="*/ 0 w 4"/>
                    <a:gd name="T3" fmla="*/ 2 h 2"/>
                    <a:gd name="T4" fmla="*/ 4 w 4"/>
                    <a:gd name="T5" fmla="*/ 1 h 2"/>
                  </a:gdLst>
                  <a:ahLst/>
                  <a:cxnLst>
                    <a:cxn ang="0">
                      <a:pos x="T0" y="T1"/>
                    </a:cxn>
                    <a:cxn ang="0">
                      <a:pos x="T2" y="T3"/>
                    </a:cxn>
                    <a:cxn ang="0">
                      <a:pos x="T4" y="T5"/>
                    </a:cxn>
                  </a:cxnLst>
                  <a:rect l="0" t="0" r="r" b="b"/>
                  <a:pathLst>
                    <a:path w="4" h="2">
                      <a:moveTo>
                        <a:pt x="3" y="0"/>
                      </a:moveTo>
                      <a:lnTo>
                        <a:pt x="0" y="2"/>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1" name="Freeform 4937">
                  <a:extLst>
                    <a:ext uri="{FF2B5EF4-FFF2-40B4-BE49-F238E27FC236}">
                      <a16:creationId xmlns:a16="http://schemas.microsoft.com/office/drawing/2014/main" id="{1B9200DA-661D-4474-BBCE-A47EE8121646}"/>
                    </a:ext>
                  </a:extLst>
                </p:cNvPr>
                <p:cNvSpPr>
                  <a:spLocks/>
                </p:cNvSpPr>
                <p:nvPr/>
              </p:nvSpPr>
              <p:spPr bwMode="auto">
                <a:xfrm>
                  <a:off x="5474" y="1963"/>
                  <a:ext cx="4" cy="2"/>
                </a:xfrm>
                <a:custGeom>
                  <a:avLst/>
                  <a:gdLst>
                    <a:gd name="T0" fmla="*/ 4 w 4"/>
                    <a:gd name="T1" fmla="*/ 0 h 2"/>
                    <a:gd name="T2" fmla="*/ 0 w 4"/>
                    <a:gd name="T3" fmla="*/ 0 h 2"/>
                    <a:gd name="T4" fmla="*/ 3 w 4"/>
                    <a:gd name="T5" fmla="*/ 2 h 2"/>
                  </a:gdLst>
                  <a:ahLst/>
                  <a:cxnLst>
                    <a:cxn ang="0">
                      <a:pos x="T0" y="T1"/>
                    </a:cxn>
                    <a:cxn ang="0">
                      <a:pos x="T2" y="T3"/>
                    </a:cxn>
                    <a:cxn ang="0">
                      <a:pos x="T4" y="T5"/>
                    </a:cxn>
                  </a:cxnLst>
                  <a:rect l="0" t="0" r="r" b="b"/>
                  <a:pathLst>
                    <a:path w="4" h="2">
                      <a:moveTo>
                        <a:pt x="4"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2" name="Freeform 4938">
                  <a:extLst>
                    <a:ext uri="{FF2B5EF4-FFF2-40B4-BE49-F238E27FC236}">
                      <a16:creationId xmlns:a16="http://schemas.microsoft.com/office/drawing/2014/main" id="{479F26B5-A391-442C-902C-9880B4228D9C}"/>
                    </a:ext>
                  </a:extLst>
                </p:cNvPr>
                <p:cNvSpPr>
                  <a:spLocks/>
                </p:cNvSpPr>
                <p:nvPr/>
              </p:nvSpPr>
              <p:spPr bwMode="auto">
                <a:xfrm>
                  <a:off x="5474" y="1992"/>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3" name="Freeform 4939">
                  <a:extLst>
                    <a:ext uri="{FF2B5EF4-FFF2-40B4-BE49-F238E27FC236}">
                      <a16:creationId xmlns:a16="http://schemas.microsoft.com/office/drawing/2014/main" id="{126B59A9-67B9-4A67-B61D-842C736EE62C}"/>
                    </a:ext>
                  </a:extLst>
                </p:cNvPr>
                <p:cNvSpPr>
                  <a:spLocks/>
                </p:cNvSpPr>
                <p:nvPr/>
              </p:nvSpPr>
              <p:spPr bwMode="auto">
                <a:xfrm>
                  <a:off x="5473" y="2021"/>
                  <a:ext cx="2" cy="5"/>
                </a:xfrm>
                <a:custGeom>
                  <a:avLst/>
                  <a:gdLst>
                    <a:gd name="T0" fmla="*/ 2 w 2"/>
                    <a:gd name="T1" fmla="*/ 5 h 5"/>
                    <a:gd name="T2" fmla="*/ 1 w 2"/>
                    <a:gd name="T3" fmla="*/ 0 h 5"/>
                    <a:gd name="T4" fmla="*/ 0 w 2"/>
                    <a:gd name="T5" fmla="*/ 5 h 5"/>
                  </a:gdLst>
                  <a:ahLst/>
                  <a:cxnLst>
                    <a:cxn ang="0">
                      <a:pos x="T0" y="T1"/>
                    </a:cxn>
                    <a:cxn ang="0">
                      <a:pos x="T2" y="T3"/>
                    </a:cxn>
                    <a:cxn ang="0">
                      <a:pos x="T4" y="T5"/>
                    </a:cxn>
                  </a:cxnLst>
                  <a:rect l="0" t="0" r="r" b="b"/>
                  <a:pathLst>
                    <a:path w="2" h="5">
                      <a:moveTo>
                        <a:pt x="2" y="5"/>
                      </a:moveTo>
                      <a:lnTo>
                        <a:pt x="1" y="0"/>
                      </a:lnTo>
                      <a:lnTo>
                        <a:pt x="0"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4" name="Freeform 4940">
                  <a:extLst>
                    <a:ext uri="{FF2B5EF4-FFF2-40B4-BE49-F238E27FC236}">
                      <a16:creationId xmlns:a16="http://schemas.microsoft.com/office/drawing/2014/main" id="{51F68204-7F10-4E73-9B7D-52E0732BE62B}"/>
                    </a:ext>
                  </a:extLst>
                </p:cNvPr>
                <p:cNvSpPr>
                  <a:spLocks/>
                </p:cNvSpPr>
                <p:nvPr/>
              </p:nvSpPr>
              <p:spPr bwMode="auto">
                <a:xfrm>
                  <a:off x="5468" y="2050"/>
                  <a:ext cx="6" cy="4"/>
                </a:xfrm>
                <a:custGeom>
                  <a:avLst/>
                  <a:gdLst>
                    <a:gd name="T0" fmla="*/ 1 w 6"/>
                    <a:gd name="T1" fmla="*/ 4 h 4"/>
                    <a:gd name="T2" fmla="*/ 6 w 6"/>
                    <a:gd name="T3" fmla="*/ 0 h 4"/>
                    <a:gd name="T4" fmla="*/ 0 w 6"/>
                    <a:gd name="T5" fmla="*/ 1 h 4"/>
                  </a:gdLst>
                  <a:ahLst/>
                  <a:cxnLst>
                    <a:cxn ang="0">
                      <a:pos x="T0" y="T1"/>
                    </a:cxn>
                    <a:cxn ang="0">
                      <a:pos x="T2" y="T3"/>
                    </a:cxn>
                    <a:cxn ang="0">
                      <a:pos x="T4" y="T5"/>
                    </a:cxn>
                  </a:cxnLst>
                  <a:rect l="0" t="0" r="r" b="b"/>
                  <a:pathLst>
                    <a:path w="6" h="4">
                      <a:moveTo>
                        <a:pt x="1" y="4"/>
                      </a:moveTo>
                      <a:lnTo>
                        <a:pt x="6"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5" name="Freeform 4941">
                  <a:extLst>
                    <a:ext uri="{FF2B5EF4-FFF2-40B4-BE49-F238E27FC236}">
                      <a16:creationId xmlns:a16="http://schemas.microsoft.com/office/drawing/2014/main" id="{28192481-DCF8-47E8-9534-CC8EC4329809}"/>
                    </a:ext>
                  </a:extLst>
                </p:cNvPr>
                <p:cNvSpPr>
                  <a:spLocks/>
                </p:cNvSpPr>
                <p:nvPr/>
              </p:nvSpPr>
              <p:spPr bwMode="auto">
                <a:xfrm>
                  <a:off x="5466" y="2078"/>
                  <a:ext cx="8" cy="4"/>
                </a:xfrm>
                <a:custGeom>
                  <a:avLst/>
                  <a:gdLst>
                    <a:gd name="T0" fmla="*/ 1 w 8"/>
                    <a:gd name="T1" fmla="*/ 4 h 4"/>
                    <a:gd name="T2" fmla="*/ 8 w 8"/>
                    <a:gd name="T3" fmla="*/ 0 h 4"/>
                    <a:gd name="T4" fmla="*/ 0 w 8"/>
                    <a:gd name="T5" fmla="*/ 0 h 4"/>
                  </a:gdLst>
                  <a:ahLst/>
                  <a:cxnLst>
                    <a:cxn ang="0">
                      <a:pos x="T0" y="T1"/>
                    </a:cxn>
                    <a:cxn ang="0">
                      <a:pos x="T2" y="T3"/>
                    </a:cxn>
                    <a:cxn ang="0">
                      <a:pos x="T4" y="T5"/>
                    </a:cxn>
                  </a:cxnLst>
                  <a:rect l="0" t="0" r="r" b="b"/>
                  <a:pathLst>
                    <a:path w="8" h="4">
                      <a:moveTo>
                        <a:pt x="1" y="4"/>
                      </a:moveTo>
                      <a:lnTo>
                        <a:pt x="8"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6" name="Freeform 4942">
                  <a:extLst>
                    <a:ext uri="{FF2B5EF4-FFF2-40B4-BE49-F238E27FC236}">
                      <a16:creationId xmlns:a16="http://schemas.microsoft.com/office/drawing/2014/main" id="{8B130EF5-CE29-441E-B77C-5D3A3D2AA0EE}"/>
                    </a:ext>
                  </a:extLst>
                </p:cNvPr>
                <p:cNvSpPr>
                  <a:spLocks/>
                </p:cNvSpPr>
                <p:nvPr/>
              </p:nvSpPr>
              <p:spPr bwMode="auto">
                <a:xfrm>
                  <a:off x="5468" y="2105"/>
                  <a:ext cx="6" cy="3"/>
                </a:xfrm>
                <a:custGeom>
                  <a:avLst/>
                  <a:gdLst>
                    <a:gd name="T0" fmla="*/ 0 w 6"/>
                    <a:gd name="T1" fmla="*/ 3 h 3"/>
                    <a:gd name="T2" fmla="*/ 6 w 6"/>
                    <a:gd name="T3" fmla="*/ 2 h 3"/>
                    <a:gd name="T4" fmla="*/ 0 w 6"/>
                    <a:gd name="T5" fmla="*/ 0 h 3"/>
                  </a:gdLst>
                  <a:ahLst/>
                  <a:cxnLst>
                    <a:cxn ang="0">
                      <a:pos x="T0" y="T1"/>
                    </a:cxn>
                    <a:cxn ang="0">
                      <a:pos x="T2" y="T3"/>
                    </a:cxn>
                    <a:cxn ang="0">
                      <a:pos x="T4" y="T5"/>
                    </a:cxn>
                  </a:cxnLst>
                  <a:rect l="0" t="0" r="r" b="b"/>
                  <a:pathLst>
                    <a:path w="6" h="3">
                      <a:moveTo>
                        <a:pt x="0" y="3"/>
                      </a:moveTo>
                      <a:lnTo>
                        <a:pt x="6"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7" name="Freeform 4943">
                  <a:extLst>
                    <a:ext uri="{FF2B5EF4-FFF2-40B4-BE49-F238E27FC236}">
                      <a16:creationId xmlns:a16="http://schemas.microsoft.com/office/drawing/2014/main" id="{CD8FB48F-E20A-497B-8105-04A89A10FF01}"/>
                    </a:ext>
                  </a:extLst>
                </p:cNvPr>
                <p:cNvSpPr>
                  <a:spLocks/>
                </p:cNvSpPr>
                <p:nvPr/>
              </p:nvSpPr>
              <p:spPr bwMode="auto">
                <a:xfrm>
                  <a:off x="5471" y="2134"/>
                  <a:ext cx="3" cy="2"/>
                </a:xfrm>
                <a:custGeom>
                  <a:avLst/>
                  <a:gdLst>
                    <a:gd name="T0" fmla="*/ 0 w 3"/>
                    <a:gd name="T1" fmla="*/ 1 h 2"/>
                    <a:gd name="T2" fmla="*/ 3 w 3"/>
                    <a:gd name="T3" fmla="*/ 2 h 2"/>
                    <a:gd name="T4" fmla="*/ 0 w 3"/>
                    <a:gd name="T5" fmla="*/ 0 h 2"/>
                  </a:gdLst>
                  <a:ahLst/>
                  <a:cxnLst>
                    <a:cxn ang="0">
                      <a:pos x="T0" y="T1"/>
                    </a:cxn>
                    <a:cxn ang="0">
                      <a:pos x="T2" y="T3"/>
                    </a:cxn>
                    <a:cxn ang="0">
                      <a:pos x="T4" y="T5"/>
                    </a:cxn>
                  </a:cxnLst>
                  <a:rect l="0" t="0" r="r" b="b"/>
                  <a:pathLst>
                    <a:path w="3" h="2">
                      <a:moveTo>
                        <a:pt x="0" y="1"/>
                      </a:moveTo>
                      <a:lnTo>
                        <a:pt x="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8" name="Freeform 4944">
                  <a:extLst>
                    <a:ext uri="{FF2B5EF4-FFF2-40B4-BE49-F238E27FC236}">
                      <a16:creationId xmlns:a16="http://schemas.microsoft.com/office/drawing/2014/main" id="{D7D8EAE9-B47F-4881-8482-3C1F7DF237F3}"/>
                    </a:ext>
                  </a:extLst>
                </p:cNvPr>
                <p:cNvSpPr>
                  <a:spLocks/>
                </p:cNvSpPr>
                <p:nvPr/>
              </p:nvSpPr>
              <p:spPr bwMode="auto">
                <a:xfrm>
                  <a:off x="5470" y="2161"/>
                  <a:ext cx="4" cy="3"/>
                </a:xfrm>
                <a:custGeom>
                  <a:avLst/>
                  <a:gdLst>
                    <a:gd name="T0" fmla="*/ 0 w 4"/>
                    <a:gd name="T1" fmla="*/ 1 h 3"/>
                    <a:gd name="T2" fmla="*/ 4 w 4"/>
                    <a:gd name="T3" fmla="*/ 3 h 3"/>
                    <a:gd name="T4" fmla="*/ 1 w 4"/>
                    <a:gd name="T5" fmla="*/ 0 h 3"/>
                  </a:gdLst>
                  <a:ahLst/>
                  <a:cxnLst>
                    <a:cxn ang="0">
                      <a:pos x="T0" y="T1"/>
                    </a:cxn>
                    <a:cxn ang="0">
                      <a:pos x="T2" y="T3"/>
                    </a:cxn>
                    <a:cxn ang="0">
                      <a:pos x="T4" y="T5"/>
                    </a:cxn>
                  </a:cxnLst>
                  <a:rect l="0" t="0" r="r" b="b"/>
                  <a:pathLst>
                    <a:path w="4" h="3">
                      <a:moveTo>
                        <a:pt x="0" y="1"/>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9" name="Freeform 4945">
                  <a:extLst>
                    <a:ext uri="{FF2B5EF4-FFF2-40B4-BE49-F238E27FC236}">
                      <a16:creationId xmlns:a16="http://schemas.microsoft.com/office/drawing/2014/main" id="{33A483A4-63D5-4F67-902D-A3464497EDF8}"/>
                    </a:ext>
                  </a:extLst>
                </p:cNvPr>
                <p:cNvSpPr>
                  <a:spLocks/>
                </p:cNvSpPr>
                <p:nvPr/>
              </p:nvSpPr>
              <p:spPr bwMode="auto">
                <a:xfrm>
                  <a:off x="5467" y="2187"/>
                  <a:ext cx="7" cy="6"/>
                </a:xfrm>
                <a:custGeom>
                  <a:avLst/>
                  <a:gdLst>
                    <a:gd name="T0" fmla="*/ 0 w 7"/>
                    <a:gd name="T1" fmla="*/ 2 h 6"/>
                    <a:gd name="T2" fmla="*/ 7 w 7"/>
                    <a:gd name="T3" fmla="*/ 6 h 6"/>
                    <a:gd name="T4" fmla="*/ 3 w 7"/>
                    <a:gd name="T5" fmla="*/ 0 h 6"/>
                  </a:gdLst>
                  <a:ahLst/>
                  <a:cxnLst>
                    <a:cxn ang="0">
                      <a:pos x="T0" y="T1"/>
                    </a:cxn>
                    <a:cxn ang="0">
                      <a:pos x="T2" y="T3"/>
                    </a:cxn>
                    <a:cxn ang="0">
                      <a:pos x="T4" y="T5"/>
                    </a:cxn>
                  </a:cxnLst>
                  <a:rect l="0" t="0" r="r" b="b"/>
                  <a:pathLst>
                    <a:path w="7" h="6">
                      <a:moveTo>
                        <a:pt x="0" y="2"/>
                      </a:moveTo>
                      <a:lnTo>
                        <a:pt x="7" y="6"/>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0" name="Freeform 4946">
                  <a:extLst>
                    <a:ext uri="{FF2B5EF4-FFF2-40B4-BE49-F238E27FC236}">
                      <a16:creationId xmlns:a16="http://schemas.microsoft.com/office/drawing/2014/main" id="{3099CE16-1F77-44D8-80E5-8C9FA742E325}"/>
                    </a:ext>
                  </a:extLst>
                </p:cNvPr>
                <p:cNvSpPr>
                  <a:spLocks/>
                </p:cNvSpPr>
                <p:nvPr/>
              </p:nvSpPr>
              <p:spPr bwMode="auto">
                <a:xfrm>
                  <a:off x="5470" y="2217"/>
                  <a:ext cx="4" cy="5"/>
                </a:xfrm>
                <a:custGeom>
                  <a:avLst/>
                  <a:gdLst>
                    <a:gd name="T0" fmla="*/ 0 w 4"/>
                    <a:gd name="T1" fmla="*/ 1 h 5"/>
                    <a:gd name="T2" fmla="*/ 4 w 4"/>
                    <a:gd name="T3" fmla="*/ 5 h 5"/>
                    <a:gd name="T4" fmla="*/ 2 w 4"/>
                    <a:gd name="T5" fmla="*/ 0 h 5"/>
                  </a:gdLst>
                  <a:ahLst/>
                  <a:cxnLst>
                    <a:cxn ang="0">
                      <a:pos x="T0" y="T1"/>
                    </a:cxn>
                    <a:cxn ang="0">
                      <a:pos x="T2" y="T3"/>
                    </a:cxn>
                    <a:cxn ang="0">
                      <a:pos x="T4" y="T5"/>
                    </a:cxn>
                  </a:cxnLst>
                  <a:rect l="0" t="0" r="r" b="b"/>
                  <a:pathLst>
                    <a:path w="4" h="5">
                      <a:moveTo>
                        <a:pt x="0" y="1"/>
                      </a:moveTo>
                      <a:lnTo>
                        <a:pt x="4"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1" name="Freeform 4947">
                  <a:extLst>
                    <a:ext uri="{FF2B5EF4-FFF2-40B4-BE49-F238E27FC236}">
                      <a16:creationId xmlns:a16="http://schemas.microsoft.com/office/drawing/2014/main" id="{0A834E35-BBE5-43F3-A5FE-ADAE42C8F345}"/>
                    </a:ext>
                  </a:extLst>
                </p:cNvPr>
                <p:cNvSpPr>
                  <a:spLocks/>
                </p:cNvSpPr>
                <p:nvPr/>
              </p:nvSpPr>
              <p:spPr bwMode="auto">
                <a:xfrm>
                  <a:off x="5468" y="2246"/>
                  <a:ext cx="6" cy="4"/>
                </a:xfrm>
                <a:custGeom>
                  <a:avLst/>
                  <a:gdLst>
                    <a:gd name="T0" fmla="*/ 0 w 6"/>
                    <a:gd name="T1" fmla="*/ 2 h 4"/>
                    <a:gd name="T2" fmla="*/ 6 w 6"/>
                    <a:gd name="T3" fmla="*/ 4 h 4"/>
                    <a:gd name="T4" fmla="*/ 2 w 6"/>
                    <a:gd name="T5" fmla="*/ 0 h 4"/>
                  </a:gdLst>
                  <a:ahLst/>
                  <a:cxnLst>
                    <a:cxn ang="0">
                      <a:pos x="T0" y="T1"/>
                    </a:cxn>
                    <a:cxn ang="0">
                      <a:pos x="T2" y="T3"/>
                    </a:cxn>
                    <a:cxn ang="0">
                      <a:pos x="T4" y="T5"/>
                    </a:cxn>
                  </a:cxnLst>
                  <a:rect l="0" t="0" r="r" b="b"/>
                  <a:pathLst>
                    <a:path w="6" h="4">
                      <a:moveTo>
                        <a:pt x="0" y="2"/>
                      </a:moveTo>
                      <a:lnTo>
                        <a:pt x="6"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2" name="Freeform 4948">
                  <a:extLst>
                    <a:ext uri="{FF2B5EF4-FFF2-40B4-BE49-F238E27FC236}">
                      <a16:creationId xmlns:a16="http://schemas.microsoft.com/office/drawing/2014/main" id="{DDF26024-7D4C-4D0F-B82F-BAD6551F0AE3}"/>
                    </a:ext>
                  </a:extLst>
                </p:cNvPr>
                <p:cNvSpPr>
                  <a:spLocks/>
                </p:cNvSpPr>
                <p:nvPr/>
              </p:nvSpPr>
              <p:spPr bwMode="auto">
                <a:xfrm>
                  <a:off x="5464" y="2273"/>
                  <a:ext cx="10" cy="6"/>
                </a:xfrm>
                <a:custGeom>
                  <a:avLst/>
                  <a:gdLst>
                    <a:gd name="T0" fmla="*/ 0 w 10"/>
                    <a:gd name="T1" fmla="*/ 4 h 6"/>
                    <a:gd name="T2" fmla="*/ 10 w 10"/>
                    <a:gd name="T3" fmla="*/ 6 h 6"/>
                    <a:gd name="T4" fmla="*/ 2 w 10"/>
                    <a:gd name="T5" fmla="*/ 0 h 6"/>
                  </a:gdLst>
                  <a:ahLst/>
                  <a:cxnLst>
                    <a:cxn ang="0">
                      <a:pos x="T0" y="T1"/>
                    </a:cxn>
                    <a:cxn ang="0">
                      <a:pos x="T2" y="T3"/>
                    </a:cxn>
                    <a:cxn ang="0">
                      <a:pos x="T4" y="T5"/>
                    </a:cxn>
                  </a:cxnLst>
                  <a:rect l="0" t="0" r="r" b="b"/>
                  <a:pathLst>
                    <a:path w="10" h="6">
                      <a:moveTo>
                        <a:pt x="0" y="4"/>
                      </a:moveTo>
                      <a:lnTo>
                        <a:pt x="10"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3" name="Freeform 4949">
                  <a:extLst>
                    <a:ext uri="{FF2B5EF4-FFF2-40B4-BE49-F238E27FC236}">
                      <a16:creationId xmlns:a16="http://schemas.microsoft.com/office/drawing/2014/main" id="{A5BC7987-0F59-4589-A5F4-27C4FF964C4E}"/>
                    </a:ext>
                  </a:extLst>
                </p:cNvPr>
                <p:cNvSpPr>
                  <a:spLocks/>
                </p:cNvSpPr>
                <p:nvPr/>
              </p:nvSpPr>
              <p:spPr bwMode="auto">
                <a:xfrm>
                  <a:off x="5466" y="2301"/>
                  <a:ext cx="8" cy="7"/>
                </a:xfrm>
                <a:custGeom>
                  <a:avLst/>
                  <a:gdLst>
                    <a:gd name="T0" fmla="*/ 0 w 8"/>
                    <a:gd name="T1" fmla="*/ 3 h 7"/>
                    <a:gd name="T2" fmla="*/ 8 w 8"/>
                    <a:gd name="T3" fmla="*/ 7 h 7"/>
                    <a:gd name="T4" fmla="*/ 3 w 8"/>
                    <a:gd name="T5" fmla="*/ 0 h 7"/>
                  </a:gdLst>
                  <a:ahLst/>
                  <a:cxnLst>
                    <a:cxn ang="0">
                      <a:pos x="T0" y="T1"/>
                    </a:cxn>
                    <a:cxn ang="0">
                      <a:pos x="T2" y="T3"/>
                    </a:cxn>
                    <a:cxn ang="0">
                      <a:pos x="T4" y="T5"/>
                    </a:cxn>
                  </a:cxnLst>
                  <a:rect l="0" t="0" r="r" b="b"/>
                  <a:pathLst>
                    <a:path w="8" h="7">
                      <a:moveTo>
                        <a:pt x="0" y="3"/>
                      </a:moveTo>
                      <a:lnTo>
                        <a:pt x="8"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4" name="Freeform 4950">
                  <a:extLst>
                    <a:ext uri="{FF2B5EF4-FFF2-40B4-BE49-F238E27FC236}">
                      <a16:creationId xmlns:a16="http://schemas.microsoft.com/office/drawing/2014/main" id="{02F420EF-B231-4B8B-B252-CEDC037F8EDD}"/>
                    </a:ext>
                  </a:extLst>
                </p:cNvPr>
                <p:cNvSpPr>
                  <a:spLocks/>
                </p:cNvSpPr>
                <p:nvPr/>
              </p:nvSpPr>
              <p:spPr bwMode="auto">
                <a:xfrm>
                  <a:off x="5468" y="2331"/>
                  <a:ext cx="6" cy="6"/>
                </a:xfrm>
                <a:custGeom>
                  <a:avLst/>
                  <a:gdLst>
                    <a:gd name="T0" fmla="*/ 0 w 6"/>
                    <a:gd name="T1" fmla="*/ 3 h 6"/>
                    <a:gd name="T2" fmla="*/ 6 w 6"/>
                    <a:gd name="T3" fmla="*/ 6 h 6"/>
                    <a:gd name="T4" fmla="*/ 2 w 6"/>
                    <a:gd name="T5" fmla="*/ 0 h 6"/>
                  </a:gdLst>
                  <a:ahLst/>
                  <a:cxnLst>
                    <a:cxn ang="0">
                      <a:pos x="T0" y="T1"/>
                    </a:cxn>
                    <a:cxn ang="0">
                      <a:pos x="T2" y="T3"/>
                    </a:cxn>
                    <a:cxn ang="0">
                      <a:pos x="T4" y="T5"/>
                    </a:cxn>
                  </a:cxnLst>
                  <a:rect l="0" t="0" r="r" b="b"/>
                  <a:pathLst>
                    <a:path w="6" h="6">
                      <a:moveTo>
                        <a:pt x="0" y="3"/>
                      </a:moveTo>
                      <a:lnTo>
                        <a:pt x="6" y="6"/>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5" name="Freeform 4951">
                  <a:extLst>
                    <a:ext uri="{FF2B5EF4-FFF2-40B4-BE49-F238E27FC236}">
                      <a16:creationId xmlns:a16="http://schemas.microsoft.com/office/drawing/2014/main" id="{F34DDFEA-9BFD-4011-A4FC-41F4D3B1CA36}"/>
                    </a:ext>
                  </a:extLst>
                </p:cNvPr>
                <p:cNvSpPr>
                  <a:spLocks/>
                </p:cNvSpPr>
                <p:nvPr/>
              </p:nvSpPr>
              <p:spPr bwMode="auto">
                <a:xfrm>
                  <a:off x="5469" y="2358"/>
                  <a:ext cx="5" cy="7"/>
                </a:xfrm>
                <a:custGeom>
                  <a:avLst/>
                  <a:gdLst>
                    <a:gd name="T0" fmla="*/ 0 w 5"/>
                    <a:gd name="T1" fmla="*/ 2 h 7"/>
                    <a:gd name="T2" fmla="*/ 5 w 5"/>
                    <a:gd name="T3" fmla="*/ 7 h 7"/>
                    <a:gd name="T4" fmla="*/ 3 w 5"/>
                    <a:gd name="T5" fmla="*/ 0 h 7"/>
                  </a:gdLst>
                  <a:ahLst/>
                  <a:cxnLst>
                    <a:cxn ang="0">
                      <a:pos x="T0" y="T1"/>
                    </a:cxn>
                    <a:cxn ang="0">
                      <a:pos x="T2" y="T3"/>
                    </a:cxn>
                    <a:cxn ang="0">
                      <a:pos x="T4" y="T5"/>
                    </a:cxn>
                  </a:cxnLst>
                  <a:rect l="0" t="0" r="r" b="b"/>
                  <a:pathLst>
                    <a:path w="5" h="7">
                      <a:moveTo>
                        <a:pt x="0" y="2"/>
                      </a:moveTo>
                      <a:lnTo>
                        <a:pt x="5" y="7"/>
                      </a:lnTo>
                      <a:lnTo>
                        <a:pt x="3"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6" name="Freeform 4952">
                  <a:extLst>
                    <a:ext uri="{FF2B5EF4-FFF2-40B4-BE49-F238E27FC236}">
                      <a16:creationId xmlns:a16="http://schemas.microsoft.com/office/drawing/2014/main" id="{EC6C2C77-0C7C-4C30-BF2A-130D17F9D3CB}"/>
                    </a:ext>
                  </a:extLst>
                </p:cNvPr>
                <p:cNvSpPr>
                  <a:spLocks/>
                </p:cNvSpPr>
                <p:nvPr/>
              </p:nvSpPr>
              <p:spPr bwMode="auto">
                <a:xfrm>
                  <a:off x="5470" y="2389"/>
                  <a:ext cx="4" cy="5"/>
                </a:xfrm>
                <a:custGeom>
                  <a:avLst/>
                  <a:gdLst>
                    <a:gd name="T0" fmla="*/ 0 w 4"/>
                    <a:gd name="T1" fmla="*/ 1 h 5"/>
                    <a:gd name="T2" fmla="*/ 4 w 4"/>
                    <a:gd name="T3" fmla="*/ 5 h 5"/>
                    <a:gd name="T4" fmla="*/ 2 w 4"/>
                    <a:gd name="T5" fmla="*/ 0 h 5"/>
                  </a:gdLst>
                  <a:ahLst/>
                  <a:cxnLst>
                    <a:cxn ang="0">
                      <a:pos x="T0" y="T1"/>
                    </a:cxn>
                    <a:cxn ang="0">
                      <a:pos x="T2" y="T3"/>
                    </a:cxn>
                    <a:cxn ang="0">
                      <a:pos x="T4" y="T5"/>
                    </a:cxn>
                  </a:cxnLst>
                  <a:rect l="0" t="0" r="r" b="b"/>
                  <a:pathLst>
                    <a:path w="4" h="5">
                      <a:moveTo>
                        <a:pt x="0" y="1"/>
                      </a:moveTo>
                      <a:lnTo>
                        <a:pt x="4"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7" name="Freeform 4953">
                  <a:extLst>
                    <a:ext uri="{FF2B5EF4-FFF2-40B4-BE49-F238E27FC236}">
                      <a16:creationId xmlns:a16="http://schemas.microsoft.com/office/drawing/2014/main" id="{A4732322-DDAB-4A22-8FE8-30403CEC0CBD}"/>
                    </a:ext>
                  </a:extLst>
                </p:cNvPr>
                <p:cNvSpPr>
                  <a:spLocks/>
                </p:cNvSpPr>
                <p:nvPr/>
              </p:nvSpPr>
              <p:spPr bwMode="auto">
                <a:xfrm>
                  <a:off x="5471" y="2419"/>
                  <a:ext cx="3" cy="4"/>
                </a:xfrm>
                <a:custGeom>
                  <a:avLst/>
                  <a:gdLst>
                    <a:gd name="T0" fmla="*/ 0 w 3"/>
                    <a:gd name="T1" fmla="*/ 1 h 4"/>
                    <a:gd name="T2" fmla="*/ 3 w 3"/>
                    <a:gd name="T3" fmla="*/ 4 h 4"/>
                    <a:gd name="T4" fmla="*/ 1 w 3"/>
                    <a:gd name="T5" fmla="*/ 0 h 4"/>
                  </a:gdLst>
                  <a:ahLst/>
                  <a:cxnLst>
                    <a:cxn ang="0">
                      <a:pos x="T0" y="T1"/>
                    </a:cxn>
                    <a:cxn ang="0">
                      <a:pos x="T2" y="T3"/>
                    </a:cxn>
                    <a:cxn ang="0">
                      <a:pos x="T4" y="T5"/>
                    </a:cxn>
                  </a:cxnLst>
                  <a:rect l="0" t="0" r="r" b="b"/>
                  <a:pathLst>
                    <a:path w="3" h="4">
                      <a:moveTo>
                        <a:pt x="0" y="1"/>
                      </a:moveTo>
                      <a:lnTo>
                        <a:pt x="3" y="4"/>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8" name="Freeform 4954">
                  <a:extLst>
                    <a:ext uri="{FF2B5EF4-FFF2-40B4-BE49-F238E27FC236}">
                      <a16:creationId xmlns:a16="http://schemas.microsoft.com/office/drawing/2014/main" id="{3CCC160B-C2B0-413C-A065-ACEB5F6FD999}"/>
                    </a:ext>
                  </a:extLst>
                </p:cNvPr>
                <p:cNvSpPr>
                  <a:spLocks/>
                </p:cNvSpPr>
                <p:nvPr/>
              </p:nvSpPr>
              <p:spPr bwMode="auto">
                <a:xfrm>
                  <a:off x="5472" y="2451"/>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9" name="Freeform 4955">
                  <a:extLst>
                    <a:ext uri="{FF2B5EF4-FFF2-40B4-BE49-F238E27FC236}">
                      <a16:creationId xmlns:a16="http://schemas.microsoft.com/office/drawing/2014/main" id="{A0B00B21-FCE1-4A59-BDF7-89D494890104}"/>
                    </a:ext>
                  </a:extLst>
                </p:cNvPr>
                <p:cNvSpPr>
                  <a:spLocks/>
                </p:cNvSpPr>
                <p:nvPr/>
              </p:nvSpPr>
              <p:spPr bwMode="auto">
                <a:xfrm>
                  <a:off x="5471" y="2479"/>
                  <a:ext cx="3" cy="2"/>
                </a:xfrm>
                <a:custGeom>
                  <a:avLst/>
                  <a:gdLst>
                    <a:gd name="T0" fmla="*/ 0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0"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0" name="Freeform 4956">
                  <a:extLst>
                    <a:ext uri="{FF2B5EF4-FFF2-40B4-BE49-F238E27FC236}">
                      <a16:creationId xmlns:a16="http://schemas.microsoft.com/office/drawing/2014/main" id="{88B10BC1-89F4-4B41-BAB3-A64D5CF8D31B}"/>
                    </a:ext>
                  </a:extLst>
                </p:cNvPr>
                <p:cNvSpPr>
                  <a:spLocks/>
                </p:cNvSpPr>
                <p:nvPr/>
              </p:nvSpPr>
              <p:spPr bwMode="auto">
                <a:xfrm>
                  <a:off x="5472" y="2509"/>
                  <a:ext cx="2" cy="2"/>
                </a:xfrm>
                <a:custGeom>
                  <a:avLst/>
                  <a:gdLst>
                    <a:gd name="T0" fmla="*/ 1 w 2"/>
                    <a:gd name="T1" fmla="*/ 2 h 2"/>
                    <a:gd name="T2" fmla="*/ 2 w 2"/>
                    <a:gd name="T3" fmla="*/ 0 h 2"/>
                    <a:gd name="T4" fmla="*/ 0 w 2"/>
                    <a:gd name="T5" fmla="*/ 1 h 2"/>
                  </a:gdLst>
                  <a:ahLst/>
                  <a:cxnLst>
                    <a:cxn ang="0">
                      <a:pos x="T0" y="T1"/>
                    </a:cxn>
                    <a:cxn ang="0">
                      <a:pos x="T2" y="T3"/>
                    </a:cxn>
                    <a:cxn ang="0">
                      <a:pos x="T4" y="T5"/>
                    </a:cxn>
                  </a:cxnLst>
                  <a:rect l="0" t="0" r="r" b="b"/>
                  <a:pathLst>
                    <a:path w="2" h="2">
                      <a:moveTo>
                        <a:pt x="1" y="2"/>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1" name="Freeform 4957">
                  <a:extLst>
                    <a:ext uri="{FF2B5EF4-FFF2-40B4-BE49-F238E27FC236}">
                      <a16:creationId xmlns:a16="http://schemas.microsoft.com/office/drawing/2014/main" id="{AEB33D25-22F0-4984-B157-24CC653F337B}"/>
                    </a:ext>
                  </a:extLst>
                </p:cNvPr>
                <p:cNvSpPr>
                  <a:spLocks/>
                </p:cNvSpPr>
                <p:nvPr/>
              </p:nvSpPr>
              <p:spPr bwMode="auto">
                <a:xfrm>
                  <a:off x="5474" y="2538"/>
                  <a:ext cx="4" cy="5"/>
                </a:xfrm>
                <a:custGeom>
                  <a:avLst/>
                  <a:gdLst>
                    <a:gd name="T0" fmla="*/ 4 w 4"/>
                    <a:gd name="T1" fmla="*/ 3 h 5"/>
                    <a:gd name="T2" fmla="*/ 0 w 4"/>
                    <a:gd name="T3" fmla="*/ 0 h 5"/>
                    <a:gd name="T4" fmla="*/ 2 w 4"/>
                    <a:gd name="T5" fmla="*/ 5 h 5"/>
                  </a:gdLst>
                  <a:ahLst/>
                  <a:cxnLst>
                    <a:cxn ang="0">
                      <a:pos x="T0" y="T1"/>
                    </a:cxn>
                    <a:cxn ang="0">
                      <a:pos x="T2" y="T3"/>
                    </a:cxn>
                    <a:cxn ang="0">
                      <a:pos x="T4" y="T5"/>
                    </a:cxn>
                  </a:cxnLst>
                  <a:rect l="0" t="0" r="r" b="b"/>
                  <a:pathLst>
                    <a:path w="4" h="5">
                      <a:moveTo>
                        <a:pt x="4" y="3"/>
                      </a:moveTo>
                      <a:lnTo>
                        <a:pt x="0" y="0"/>
                      </a:lnTo>
                      <a:lnTo>
                        <a:pt x="2" y="5"/>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2" name="Freeform 4958">
                  <a:extLst>
                    <a:ext uri="{FF2B5EF4-FFF2-40B4-BE49-F238E27FC236}">
                      <a16:creationId xmlns:a16="http://schemas.microsoft.com/office/drawing/2014/main" id="{6C9D1E87-A7C0-49CC-AD7E-2E2AE2A74E49}"/>
                    </a:ext>
                  </a:extLst>
                </p:cNvPr>
                <p:cNvSpPr>
                  <a:spLocks/>
                </p:cNvSpPr>
                <p:nvPr/>
              </p:nvSpPr>
              <p:spPr bwMode="auto">
                <a:xfrm>
                  <a:off x="5474" y="2567"/>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3" name="Freeform 4959">
                  <a:extLst>
                    <a:ext uri="{FF2B5EF4-FFF2-40B4-BE49-F238E27FC236}">
                      <a16:creationId xmlns:a16="http://schemas.microsoft.com/office/drawing/2014/main" id="{4AAF272A-D7E9-4614-A1A8-A4271ED80287}"/>
                    </a:ext>
                  </a:extLst>
                </p:cNvPr>
                <p:cNvSpPr>
                  <a:spLocks/>
                </p:cNvSpPr>
                <p:nvPr/>
              </p:nvSpPr>
              <p:spPr bwMode="auto">
                <a:xfrm>
                  <a:off x="5473" y="2595"/>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4" name="Freeform 4960">
                  <a:extLst>
                    <a:ext uri="{FF2B5EF4-FFF2-40B4-BE49-F238E27FC236}">
                      <a16:creationId xmlns:a16="http://schemas.microsoft.com/office/drawing/2014/main" id="{A700ADAE-0EF2-4450-959A-29B85B7D9992}"/>
                    </a:ext>
                  </a:extLst>
                </p:cNvPr>
                <p:cNvSpPr>
                  <a:spLocks/>
                </p:cNvSpPr>
                <p:nvPr/>
              </p:nvSpPr>
              <p:spPr bwMode="auto">
                <a:xfrm>
                  <a:off x="5503" y="1703"/>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5" name="Freeform 4961">
                  <a:extLst>
                    <a:ext uri="{FF2B5EF4-FFF2-40B4-BE49-F238E27FC236}">
                      <a16:creationId xmlns:a16="http://schemas.microsoft.com/office/drawing/2014/main" id="{82AFCAAD-ACC5-4CB6-920F-F5C6B3AFB77A}"/>
                    </a:ext>
                  </a:extLst>
                </p:cNvPr>
                <p:cNvSpPr>
                  <a:spLocks/>
                </p:cNvSpPr>
                <p:nvPr/>
              </p:nvSpPr>
              <p:spPr bwMode="auto">
                <a:xfrm>
                  <a:off x="5503" y="173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6" name="Freeform 4962">
                  <a:extLst>
                    <a:ext uri="{FF2B5EF4-FFF2-40B4-BE49-F238E27FC236}">
                      <a16:creationId xmlns:a16="http://schemas.microsoft.com/office/drawing/2014/main" id="{3A29340D-6E96-409B-92C6-DBBC0CB93F1A}"/>
                    </a:ext>
                  </a:extLst>
                </p:cNvPr>
                <p:cNvSpPr>
                  <a:spLocks/>
                </p:cNvSpPr>
                <p:nvPr/>
              </p:nvSpPr>
              <p:spPr bwMode="auto">
                <a:xfrm>
                  <a:off x="5503" y="1762"/>
                  <a:ext cx="2" cy="1"/>
                </a:xfrm>
                <a:custGeom>
                  <a:avLst/>
                  <a:gdLst>
                    <a:gd name="T0" fmla="*/ 2 w 2"/>
                    <a:gd name="T1" fmla="*/ 0 h 1"/>
                    <a:gd name="T2" fmla="*/ 0 w 2"/>
                    <a:gd name="T3" fmla="*/ 0 h 1"/>
                    <a:gd name="T4" fmla="*/ 1 w 2"/>
                    <a:gd name="T5" fmla="*/ 1 h 1"/>
                  </a:gdLst>
                  <a:ahLst/>
                  <a:cxnLst>
                    <a:cxn ang="0">
                      <a:pos x="T0" y="T1"/>
                    </a:cxn>
                    <a:cxn ang="0">
                      <a:pos x="T2" y="T3"/>
                    </a:cxn>
                    <a:cxn ang="0">
                      <a:pos x="T4" y="T5"/>
                    </a:cxn>
                  </a:cxnLst>
                  <a:rect l="0" t="0" r="r" b="b"/>
                  <a:pathLst>
                    <a:path w="2" h="1">
                      <a:moveTo>
                        <a:pt x="2"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7" name="Freeform 4963">
                  <a:extLst>
                    <a:ext uri="{FF2B5EF4-FFF2-40B4-BE49-F238E27FC236}">
                      <a16:creationId xmlns:a16="http://schemas.microsoft.com/office/drawing/2014/main" id="{F0739FF1-8C80-4008-9215-944FD0C31CBD}"/>
                    </a:ext>
                  </a:extLst>
                </p:cNvPr>
                <p:cNvSpPr>
                  <a:spLocks/>
                </p:cNvSpPr>
                <p:nvPr/>
              </p:nvSpPr>
              <p:spPr bwMode="auto">
                <a:xfrm>
                  <a:off x="5503" y="1790"/>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8" name="Freeform 4964">
                  <a:extLst>
                    <a:ext uri="{FF2B5EF4-FFF2-40B4-BE49-F238E27FC236}">
                      <a16:creationId xmlns:a16="http://schemas.microsoft.com/office/drawing/2014/main" id="{0C967B43-6989-4E38-B85E-4E6F1A089A55}"/>
                    </a:ext>
                  </a:extLst>
                </p:cNvPr>
                <p:cNvSpPr>
                  <a:spLocks/>
                </p:cNvSpPr>
                <p:nvPr/>
              </p:nvSpPr>
              <p:spPr bwMode="auto">
                <a:xfrm>
                  <a:off x="5503" y="1817"/>
                  <a:ext cx="3" cy="3"/>
                </a:xfrm>
                <a:custGeom>
                  <a:avLst/>
                  <a:gdLst>
                    <a:gd name="T0" fmla="*/ 2 w 3"/>
                    <a:gd name="T1" fmla="*/ 0 h 3"/>
                    <a:gd name="T2" fmla="*/ 0 w 3"/>
                    <a:gd name="T3" fmla="*/ 3 h 3"/>
                    <a:gd name="T4" fmla="*/ 3 w 3"/>
                    <a:gd name="T5" fmla="*/ 2 h 3"/>
                  </a:gdLst>
                  <a:ahLst/>
                  <a:cxnLst>
                    <a:cxn ang="0">
                      <a:pos x="T0" y="T1"/>
                    </a:cxn>
                    <a:cxn ang="0">
                      <a:pos x="T2" y="T3"/>
                    </a:cxn>
                    <a:cxn ang="0">
                      <a:pos x="T4" y="T5"/>
                    </a:cxn>
                  </a:cxnLst>
                  <a:rect l="0" t="0" r="r" b="b"/>
                  <a:pathLst>
                    <a:path w="3" h="3">
                      <a:moveTo>
                        <a:pt x="2" y="0"/>
                      </a:moveTo>
                      <a:lnTo>
                        <a:pt x="0" y="3"/>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9" name="Freeform 4965">
                  <a:extLst>
                    <a:ext uri="{FF2B5EF4-FFF2-40B4-BE49-F238E27FC236}">
                      <a16:creationId xmlns:a16="http://schemas.microsoft.com/office/drawing/2014/main" id="{291883F6-248D-4139-998B-B19AF3F365C1}"/>
                    </a:ext>
                  </a:extLst>
                </p:cNvPr>
                <p:cNvSpPr>
                  <a:spLocks/>
                </p:cNvSpPr>
                <p:nvPr/>
              </p:nvSpPr>
              <p:spPr bwMode="auto">
                <a:xfrm>
                  <a:off x="5503" y="1846"/>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0" name="Freeform 4966">
                  <a:extLst>
                    <a:ext uri="{FF2B5EF4-FFF2-40B4-BE49-F238E27FC236}">
                      <a16:creationId xmlns:a16="http://schemas.microsoft.com/office/drawing/2014/main" id="{87767219-86E8-41A3-80E3-25183C758092}"/>
                    </a:ext>
                  </a:extLst>
                </p:cNvPr>
                <p:cNvSpPr>
                  <a:spLocks/>
                </p:cNvSpPr>
                <p:nvPr/>
              </p:nvSpPr>
              <p:spPr bwMode="auto">
                <a:xfrm>
                  <a:off x="5503" y="1875"/>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1" name="Freeform 4967">
                  <a:extLst>
                    <a:ext uri="{FF2B5EF4-FFF2-40B4-BE49-F238E27FC236}">
                      <a16:creationId xmlns:a16="http://schemas.microsoft.com/office/drawing/2014/main" id="{3ED91BD5-F6F6-4161-888B-ACC1AD7C4972}"/>
                    </a:ext>
                  </a:extLst>
                </p:cNvPr>
                <p:cNvSpPr>
                  <a:spLocks/>
                </p:cNvSpPr>
                <p:nvPr/>
              </p:nvSpPr>
              <p:spPr bwMode="auto">
                <a:xfrm>
                  <a:off x="5503" y="1906"/>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2" name="Freeform 4968">
                  <a:extLst>
                    <a:ext uri="{FF2B5EF4-FFF2-40B4-BE49-F238E27FC236}">
                      <a16:creationId xmlns:a16="http://schemas.microsoft.com/office/drawing/2014/main" id="{C29BC704-6F0E-4F6D-AAD1-55E6E76AA72F}"/>
                    </a:ext>
                  </a:extLst>
                </p:cNvPr>
                <p:cNvSpPr>
                  <a:spLocks/>
                </p:cNvSpPr>
                <p:nvPr/>
              </p:nvSpPr>
              <p:spPr bwMode="auto">
                <a:xfrm>
                  <a:off x="5503" y="1935"/>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3" name="Freeform 4969">
                  <a:extLst>
                    <a:ext uri="{FF2B5EF4-FFF2-40B4-BE49-F238E27FC236}">
                      <a16:creationId xmlns:a16="http://schemas.microsoft.com/office/drawing/2014/main" id="{B04349AB-7B6B-41D0-8E81-7D6112B8FA4B}"/>
                    </a:ext>
                  </a:extLst>
                </p:cNvPr>
                <p:cNvSpPr>
                  <a:spLocks/>
                </p:cNvSpPr>
                <p:nvPr/>
              </p:nvSpPr>
              <p:spPr bwMode="auto">
                <a:xfrm>
                  <a:off x="5503" y="1963"/>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4" name="Freeform 4970">
                  <a:extLst>
                    <a:ext uri="{FF2B5EF4-FFF2-40B4-BE49-F238E27FC236}">
                      <a16:creationId xmlns:a16="http://schemas.microsoft.com/office/drawing/2014/main" id="{3AC67D3C-CEC9-47B4-83FE-B51A3DF244BF}"/>
                    </a:ext>
                  </a:extLst>
                </p:cNvPr>
                <p:cNvSpPr>
                  <a:spLocks/>
                </p:cNvSpPr>
                <p:nvPr/>
              </p:nvSpPr>
              <p:spPr bwMode="auto">
                <a:xfrm>
                  <a:off x="5503" y="1992"/>
                  <a:ext cx="1" cy="1"/>
                </a:xfrm>
                <a:custGeom>
                  <a:avLst/>
                  <a:gdLst>
                    <a:gd name="T0" fmla="*/ 1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1"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5" name="Freeform 4971">
                  <a:extLst>
                    <a:ext uri="{FF2B5EF4-FFF2-40B4-BE49-F238E27FC236}">
                      <a16:creationId xmlns:a16="http://schemas.microsoft.com/office/drawing/2014/main" id="{B1D38E36-78EC-4437-BD1D-2FCF679B95E6}"/>
                    </a:ext>
                  </a:extLst>
                </p:cNvPr>
                <p:cNvSpPr>
                  <a:spLocks/>
                </p:cNvSpPr>
                <p:nvPr/>
              </p:nvSpPr>
              <p:spPr bwMode="auto">
                <a:xfrm>
                  <a:off x="5503" y="2021"/>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6" name="Freeform 4972">
                  <a:extLst>
                    <a:ext uri="{FF2B5EF4-FFF2-40B4-BE49-F238E27FC236}">
                      <a16:creationId xmlns:a16="http://schemas.microsoft.com/office/drawing/2014/main" id="{7221D9E5-757A-45FF-AD9C-4F609C3A9B9C}"/>
                    </a:ext>
                  </a:extLst>
                </p:cNvPr>
                <p:cNvSpPr>
                  <a:spLocks/>
                </p:cNvSpPr>
                <p:nvPr/>
              </p:nvSpPr>
              <p:spPr bwMode="auto">
                <a:xfrm>
                  <a:off x="5501" y="2050"/>
                  <a:ext cx="2" cy="1"/>
                </a:xfrm>
                <a:custGeom>
                  <a:avLst/>
                  <a:gdLst>
                    <a:gd name="T0" fmla="*/ 1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1" y="1"/>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7" name="Freeform 4973">
                  <a:extLst>
                    <a:ext uri="{FF2B5EF4-FFF2-40B4-BE49-F238E27FC236}">
                      <a16:creationId xmlns:a16="http://schemas.microsoft.com/office/drawing/2014/main" id="{FF5CD01D-BCB7-4FAC-8E2F-7A17A25A2590}"/>
                    </a:ext>
                  </a:extLst>
                </p:cNvPr>
                <p:cNvSpPr>
                  <a:spLocks/>
                </p:cNvSpPr>
                <p:nvPr/>
              </p:nvSpPr>
              <p:spPr bwMode="auto">
                <a:xfrm>
                  <a:off x="5499" y="2078"/>
                  <a:ext cx="4" cy="2"/>
                </a:xfrm>
                <a:custGeom>
                  <a:avLst/>
                  <a:gdLst>
                    <a:gd name="T0" fmla="*/ 0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0"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8" name="Freeform 4974">
                  <a:extLst>
                    <a:ext uri="{FF2B5EF4-FFF2-40B4-BE49-F238E27FC236}">
                      <a16:creationId xmlns:a16="http://schemas.microsoft.com/office/drawing/2014/main" id="{497750E4-124A-41D4-A270-80587C784C10}"/>
                    </a:ext>
                  </a:extLst>
                </p:cNvPr>
                <p:cNvSpPr>
                  <a:spLocks/>
                </p:cNvSpPr>
                <p:nvPr/>
              </p:nvSpPr>
              <p:spPr bwMode="auto">
                <a:xfrm>
                  <a:off x="5497" y="2106"/>
                  <a:ext cx="6" cy="3"/>
                </a:xfrm>
                <a:custGeom>
                  <a:avLst/>
                  <a:gdLst>
                    <a:gd name="T0" fmla="*/ 0 w 6"/>
                    <a:gd name="T1" fmla="*/ 3 h 3"/>
                    <a:gd name="T2" fmla="*/ 6 w 6"/>
                    <a:gd name="T3" fmla="*/ 1 h 3"/>
                    <a:gd name="T4" fmla="*/ 0 w 6"/>
                    <a:gd name="T5" fmla="*/ 0 h 3"/>
                  </a:gdLst>
                  <a:ahLst/>
                  <a:cxnLst>
                    <a:cxn ang="0">
                      <a:pos x="T0" y="T1"/>
                    </a:cxn>
                    <a:cxn ang="0">
                      <a:pos x="T2" y="T3"/>
                    </a:cxn>
                    <a:cxn ang="0">
                      <a:pos x="T4" y="T5"/>
                    </a:cxn>
                  </a:cxnLst>
                  <a:rect l="0" t="0" r="r" b="b"/>
                  <a:pathLst>
                    <a:path w="6" h="3">
                      <a:moveTo>
                        <a:pt x="0" y="3"/>
                      </a:moveTo>
                      <a:lnTo>
                        <a:pt x="6"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9" name="Freeform 4975">
                  <a:extLst>
                    <a:ext uri="{FF2B5EF4-FFF2-40B4-BE49-F238E27FC236}">
                      <a16:creationId xmlns:a16="http://schemas.microsoft.com/office/drawing/2014/main" id="{F9BD5139-175E-439B-9E28-3084357FC788}"/>
                    </a:ext>
                  </a:extLst>
                </p:cNvPr>
                <p:cNvSpPr>
                  <a:spLocks/>
                </p:cNvSpPr>
                <p:nvPr/>
              </p:nvSpPr>
              <p:spPr bwMode="auto">
                <a:xfrm>
                  <a:off x="5500" y="2135"/>
                  <a:ext cx="3" cy="1"/>
                </a:xfrm>
                <a:custGeom>
                  <a:avLst/>
                  <a:gdLst>
                    <a:gd name="T0" fmla="*/ 0 w 3"/>
                    <a:gd name="T1" fmla="*/ 1 h 1"/>
                    <a:gd name="T2" fmla="*/ 3 w 3"/>
                    <a:gd name="T3" fmla="*/ 1 h 1"/>
                    <a:gd name="T4" fmla="*/ 0 w 3"/>
                    <a:gd name="T5" fmla="*/ 0 h 1"/>
                  </a:gdLst>
                  <a:ahLst/>
                  <a:cxnLst>
                    <a:cxn ang="0">
                      <a:pos x="T0" y="T1"/>
                    </a:cxn>
                    <a:cxn ang="0">
                      <a:pos x="T2" y="T3"/>
                    </a:cxn>
                    <a:cxn ang="0">
                      <a:pos x="T4" y="T5"/>
                    </a:cxn>
                  </a:cxnLst>
                  <a:rect l="0" t="0" r="r" b="b"/>
                  <a:pathLst>
                    <a:path w="3" h="1">
                      <a:moveTo>
                        <a:pt x="0" y="1"/>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0" name="Freeform 4976">
                  <a:extLst>
                    <a:ext uri="{FF2B5EF4-FFF2-40B4-BE49-F238E27FC236}">
                      <a16:creationId xmlns:a16="http://schemas.microsoft.com/office/drawing/2014/main" id="{CAFF0F3B-6657-4338-B18F-289876EB7DD5}"/>
                    </a:ext>
                  </a:extLst>
                </p:cNvPr>
                <p:cNvSpPr>
                  <a:spLocks/>
                </p:cNvSpPr>
                <p:nvPr/>
              </p:nvSpPr>
              <p:spPr bwMode="auto">
                <a:xfrm>
                  <a:off x="5503" y="2162"/>
                  <a:ext cx="1" cy="2"/>
                </a:xfrm>
                <a:custGeom>
                  <a:avLst/>
                  <a:gdLst>
                    <a:gd name="T0" fmla="*/ 0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0"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 name="Freeform 4977">
                  <a:extLst>
                    <a:ext uri="{FF2B5EF4-FFF2-40B4-BE49-F238E27FC236}">
                      <a16:creationId xmlns:a16="http://schemas.microsoft.com/office/drawing/2014/main" id="{C884589B-09AA-448F-8FB2-02B711B93EB6}"/>
                    </a:ext>
                  </a:extLst>
                </p:cNvPr>
                <p:cNvSpPr>
                  <a:spLocks/>
                </p:cNvSpPr>
                <p:nvPr/>
              </p:nvSpPr>
              <p:spPr bwMode="auto">
                <a:xfrm>
                  <a:off x="5502" y="2190"/>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2" name="Freeform 4978">
                  <a:extLst>
                    <a:ext uri="{FF2B5EF4-FFF2-40B4-BE49-F238E27FC236}">
                      <a16:creationId xmlns:a16="http://schemas.microsoft.com/office/drawing/2014/main" id="{C6C702C5-61E8-46B6-ADA8-15F80D289BB7}"/>
                    </a:ext>
                  </a:extLst>
                </p:cNvPr>
                <p:cNvSpPr>
                  <a:spLocks/>
                </p:cNvSpPr>
                <p:nvPr/>
              </p:nvSpPr>
              <p:spPr bwMode="auto">
                <a:xfrm>
                  <a:off x="5501" y="2218"/>
                  <a:ext cx="2" cy="4"/>
                </a:xfrm>
                <a:custGeom>
                  <a:avLst/>
                  <a:gdLst>
                    <a:gd name="T0" fmla="*/ 0 w 2"/>
                    <a:gd name="T1" fmla="*/ 1 h 4"/>
                    <a:gd name="T2" fmla="*/ 2 w 2"/>
                    <a:gd name="T3" fmla="*/ 4 h 4"/>
                    <a:gd name="T4" fmla="*/ 2 w 2"/>
                    <a:gd name="T5" fmla="*/ 0 h 4"/>
                  </a:gdLst>
                  <a:ahLst/>
                  <a:cxnLst>
                    <a:cxn ang="0">
                      <a:pos x="T0" y="T1"/>
                    </a:cxn>
                    <a:cxn ang="0">
                      <a:pos x="T2" y="T3"/>
                    </a:cxn>
                    <a:cxn ang="0">
                      <a:pos x="T4" y="T5"/>
                    </a:cxn>
                  </a:cxnLst>
                  <a:rect l="0" t="0" r="r" b="b"/>
                  <a:pathLst>
                    <a:path w="2" h="4">
                      <a:moveTo>
                        <a:pt x="0" y="1"/>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3" name="Freeform 4979">
                  <a:extLst>
                    <a:ext uri="{FF2B5EF4-FFF2-40B4-BE49-F238E27FC236}">
                      <a16:creationId xmlns:a16="http://schemas.microsoft.com/office/drawing/2014/main" id="{41AFD0E2-599F-4B6C-9EC6-D738A2B52737}"/>
                    </a:ext>
                  </a:extLst>
                </p:cNvPr>
                <p:cNvSpPr>
                  <a:spLocks/>
                </p:cNvSpPr>
                <p:nvPr/>
              </p:nvSpPr>
              <p:spPr bwMode="auto">
                <a:xfrm>
                  <a:off x="5498" y="2245"/>
                  <a:ext cx="5" cy="5"/>
                </a:xfrm>
                <a:custGeom>
                  <a:avLst/>
                  <a:gdLst>
                    <a:gd name="T0" fmla="*/ 0 w 5"/>
                    <a:gd name="T1" fmla="*/ 2 h 5"/>
                    <a:gd name="T2" fmla="*/ 5 w 5"/>
                    <a:gd name="T3" fmla="*/ 5 h 5"/>
                    <a:gd name="T4" fmla="*/ 2 w 5"/>
                    <a:gd name="T5" fmla="*/ 0 h 5"/>
                  </a:gdLst>
                  <a:ahLst/>
                  <a:cxnLst>
                    <a:cxn ang="0">
                      <a:pos x="T0" y="T1"/>
                    </a:cxn>
                    <a:cxn ang="0">
                      <a:pos x="T2" y="T3"/>
                    </a:cxn>
                    <a:cxn ang="0">
                      <a:pos x="T4" y="T5"/>
                    </a:cxn>
                  </a:cxnLst>
                  <a:rect l="0" t="0" r="r" b="b"/>
                  <a:pathLst>
                    <a:path w="5" h="5">
                      <a:moveTo>
                        <a:pt x="0" y="2"/>
                      </a:moveTo>
                      <a:lnTo>
                        <a:pt x="5"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 name="Freeform 4980">
                  <a:extLst>
                    <a:ext uri="{FF2B5EF4-FFF2-40B4-BE49-F238E27FC236}">
                      <a16:creationId xmlns:a16="http://schemas.microsoft.com/office/drawing/2014/main" id="{F7F5BFF5-324C-4AEE-BB10-2266B811A059}"/>
                    </a:ext>
                  </a:extLst>
                </p:cNvPr>
                <p:cNvSpPr>
                  <a:spLocks/>
                </p:cNvSpPr>
                <p:nvPr/>
              </p:nvSpPr>
              <p:spPr bwMode="auto">
                <a:xfrm>
                  <a:off x="5496" y="2275"/>
                  <a:ext cx="7" cy="4"/>
                </a:xfrm>
                <a:custGeom>
                  <a:avLst/>
                  <a:gdLst>
                    <a:gd name="T0" fmla="*/ 0 w 7"/>
                    <a:gd name="T1" fmla="*/ 3 h 4"/>
                    <a:gd name="T2" fmla="*/ 7 w 7"/>
                    <a:gd name="T3" fmla="*/ 4 h 4"/>
                    <a:gd name="T4" fmla="*/ 2 w 7"/>
                    <a:gd name="T5" fmla="*/ 0 h 4"/>
                  </a:gdLst>
                  <a:ahLst/>
                  <a:cxnLst>
                    <a:cxn ang="0">
                      <a:pos x="T0" y="T1"/>
                    </a:cxn>
                    <a:cxn ang="0">
                      <a:pos x="T2" y="T3"/>
                    </a:cxn>
                    <a:cxn ang="0">
                      <a:pos x="T4" y="T5"/>
                    </a:cxn>
                  </a:cxnLst>
                  <a:rect l="0" t="0" r="r" b="b"/>
                  <a:pathLst>
                    <a:path w="7" h="4">
                      <a:moveTo>
                        <a:pt x="0" y="3"/>
                      </a:moveTo>
                      <a:lnTo>
                        <a:pt x="7"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 name="Freeform 4981">
                  <a:extLst>
                    <a:ext uri="{FF2B5EF4-FFF2-40B4-BE49-F238E27FC236}">
                      <a16:creationId xmlns:a16="http://schemas.microsoft.com/office/drawing/2014/main" id="{A3E7C5B3-2DB9-415A-B7C8-0812F6222BC3}"/>
                    </a:ext>
                  </a:extLst>
                </p:cNvPr>
                <p:cNvSpPr>
                  <a:spLocks/>
                </p:cNvSpPr>
                <p:nvPr/>
              </p:nvSpPr>
              <p:spPr bwMode="auto">
                <a:xfrm>
                  <a:off x="5497" y="2303"/>
                  <a:ext cx="6" cy="5"/>
                </a:xfrm>
                <a:custGeom>
                  <a:avLst/>
                  <a:gdLst>
                    <a:gd name="T0" fmla="*/ 0 w 6"/>
                    <a:gd name="T1" fmla="*/ 2 h 5"/>
                    <a:gd name="T2" fmla="*/ 6 w 6"/>
                    <a:gd name="T3" fmla="*/ 5 h 5"/>
                    <a:gd name="T4" fmla="*/ 2 w 6"/>
                    <a:gd name="T5" fmla="*/ 0 h 5"/>
                  </a:gdLst>
                  <a:ahLst/>
                  <a:cxnLst>
                    <a:cxn ang="0">
                      <a:pos x="T0" y="T1"/>
                    </a:cxn>
                    <a:cxn ang="0">
                      <a:pos x="T2" y="T3"/>
                    </a:cxn>
                    <a:cxn ang="0">
                      <a:pos x="T4" y="T5"/>
                    </a:cxn>
                  </a:cxnLst>
                  <a:rect l="0" t="0" r="r" b="b"/>
                  <a:pathLst>
                    <a:path w="6" h="5">
                      <a:moveTo>
                        <a:pt x="0" y="2"/>
                      </a:moveTo>
                      <a:lnTo>
                        <a:pt x="6" y="5"/>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 name="Freeform 4982">
                  <a:extLst>
                    <a:ext uri="{FF2B5EF4-FFF2-40B4-BE49-F238E27FC236}">
                      <a16:creationId xmlns:a16="http://schemas.microsoft.com/office/drawing/2014/main" id="{B6A71F57-459A-40B4-9514-1FFD3666C0AA}"/>
                    </a:ext>
                  </a:extLst>
                </p:cNvPr>
                <p:cNvSpPr>
                  <a:spLocks/>
                </p:cNvSpPr>
                <p:nvPr/>
              </p:nvSpPr>
              <p:spPr bwMode="auto">
                <a:xfrm>
                  <a:off x="5500" y="2334"/>
                  <a:ext cx="3" cy="3"/>
                </a:xfrm>
                <a:custGeom>
                  <a:avLst/>
                  <a:gdLst>
                    <a:gd name="T0" fmla="*/ 0 w 3"/>
                    <a:gd name="T1" fmla="*/ 2 h 3"/>
                    <a:gd name="T2" fmla="*/ 3 w 3"/>
                    <a:gd name="T3" fmla="*/ 3 h 3"/>
                    <a:gd name="T4" fmla="*/ 0 w 3"/>
                    <a:gd name="T5" fmla="*/ 0 h 3"/>
                  </a:gdLst>
                  <a:ahLst/>
                  <a:cxnLst>
                    <a:cxn ang="0">
                      <a:pos x="T0" y="T1"/>
                    </a:cxn>
                    <a:cxn ang="0">
                      <a:pos x="T2" y="T3"/>
                    </a:cxn>
                    <a:cxn ang="0">
                      <a:pos x="T4" y="T5"/>
                    </a:cxn>
                  </a:cxnLst>
                  <a:rect l="0" t="0" r="r" b="b"/>
                  <a:pathLst>
                    <a:path w="3" h="3">
                      <a:moveTo>
                        <a:pt x="0" y="2"/>
                      </a:moveTo>
                      <a:lnTo>
                        <a:pt x="3" y="3"/>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 name="Freeform 4983">
                  <a:extLst>
                    <a:ext uri="{FF2B5EF4-FFF2-40B4-BE49-F238E27FC236}">
                      <a16:creationId xmlns:a16="http://schemas.microsoft.com/office/drawing/2014/main" id="{E46A339E-130C-4A3D-ADD8-17CE6589C6D5}"/>
                    </a:ext>
                  </a:extLst>
                </p:cNvPr>
                <p:cNvSpPr>
                  <a:spLocks/>
                </p:cNvSpPr>
                <p:nvPr/>
              </p:nvSpPr>
              <p:spPr bwMode="auto">
                <a:xfrm>
                  <a:off x="5499" y="2363"/>
                  <a:ext cx="4" cy="2"/>
                </a:xfrm>
                <a:custGeom>
                  <a:avLst/>
                  <a:gdLst>
                    <a:gd name="T0" fmla="*/ 0 w 4"/>
                    <a:gd name="T1" fmla="*/ 1 h 2"/>
                    <a:gd name="T2" fmla="*/ 4 w 4"/>
                    <a:gd name="T3" fmla="*/ 2 h 2"/>
                    <a:gd name="T4" fmla="*/ 1 w 4"/>
                    <a:gd name="T5" fmla="*/ 0 h 2"/>
                  </a:gdLst>
                  <a:ahLst/>
                  <a:cxnLst>
                    <a:cxn ang="0">
                      <a:pos x="T0" y="T1"/>
                    </a:cxn>
                    <a:cxn ang="0">
                      <a:pos x="T2" y="T3"/>
                    </a:cxn>
                    <a:cxn ang="0">
                      <a:pos x="T4" y="T5"/>
                    </a:cxn>
                  </a:cxnLst>
                  <a:rect l="0" t="0" r="r" b="b"/>
                  <a:pathLst>
                    <a:path w="4" h="2">
                      <a:moveTo>
                        <a:pt x="0" y="1"/>
                      </a:moveTo>
                      <a:lnTo>
                        <a:pt x="4"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8" name="Freeform 4984">
                  <a:extLst>
                    <a:ext uri="{FF2B5EF4-FFF2-40B4-BE49-F238E27FC236}">
                      <a16:creationId xmlns:a16="http://schemas.microsoft.com/office/drawing/2014/main" id="{7F50CE57-DA57-4FF5-A153-A072FEAFDA9E}"/>
                    </a:ext>
                  </a:extLst>
                </p:cNvPr>
                <p:cNvSpPr>
                  <a:spLocks/>
                </p:cNvSpPr>
                <p:nvPr/>
              </p:nvSpPr>
              <p:spPr bwMode="auto">
                <a:xfrm>
                  <a:off x="5502" y="2394"/>
                  <a:ext cx="1" cy="1"/>
                </a:xfrm>
                <a:custGeom>
                  <a:avLst/>
                  <a:gdLst>
                    <a:gd name="T0" fmla="*/ 1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1"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9" name="Freeform 4985">
                  <a:extLst>
                    <a:ext uri="{FF2B5EF4-FFF2-40B4-BE49-F238E27FC236}">
                      <a16:creationId xmlns:a16="http://schemas.microsoft.com/office/drawing/2014/main" id="{DD01301E-ADE1-4273-AC0B-A3719767BB92}"/>
                    </a:ext>
                  </a:extLst>
                </p:cNvPr>
                <p:cNvSpPr>
                  <a:spLocks/>
                </p:cNvSpPr>
                <p:nvPr/>
              </p:nvSpPr>
              <p:spPr bwMode="auto">
                <a:xfrm>
                  <a:off x="5503" y="2423"/>
                  <a:ext cx="1" cy="0"/>
                </a:xfrm>
                <a:custGeom>
                  <a:avLst/>
                  <a:gdLst>
                    <a:gd name="T0" fmla="*/ 1 w 1"/>
                    <a:gd name="T1" fmla="*/ 0 w 1"/>
                    <a:gd name="T2" fmla="*/ 0 w 1"/>
                  </a:gdLst>
                  <a:ahLst/>
                  <a:cxnLst>
                    <a:cxn ang="0">
                      <a:pos x="T0" y="0"/>
                    </a:cxn>
                    <a:cxn ang="0">
                      <a:pos x="T1" y="0"/>
                    </a:cxn>
                    <a:cxn ang="0">
                      <a:pos x="T2" y="0"/>
                    </a:cxn>
                  </a:cxnLst>
                  <a:rect l="0" t="0" r="r" b="b"/>
                  <a:pathLst>
                    <a:path w="1">
                      <a:moveTo>
                        <a:pt x="1"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0" name="Freeform 4986">
                  <a:extLst>
                    <a:ext uri="{FF2B5EF4-FFF2-40B4-BE49-F238E27FC236}">
                      <a16:creationId xmlns:a16="http://schemas.microsoft.com/office/drawing/2014/main" id="{28D594E8-E532-4133-AD9A-1469DEAD2C2B}"/>
                    </a:ext>
                  </a:extLst>
                </p:cNvPr>
                <p:cNvSpPr>
                  <a:spLocks/>
                </p:cNvSpPr>
                <p:nvPr/>
              </p:nvSpPr>
              <p:spPr bwMode="auto">
                <a:xfrm>
                  <a:off x="5503" y="2452"/>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1" name="Freeform 4987">
                  <a:extLst>
                    <a:ext uri="{FF2B5EF4-FFF2-40B4-BE49-F238E27FC236}">
                      <a16:creationId xmlns:a16="http://schemas.microsoft.com/office/drawing/2014/main" id="{D4B8B8F2-F762-46FF-8C13-2934108EB212}"/>
                    </a:ext>
                  </a:extLst>
                </p:cNvPr>
                <p:cNvSpPr>
                  <a:spLocks/>
                </p:cNvSpPr>
                <p:nvPr/>
              </p:nvSpPr>
              <p:spPr bwMode="auto">
                <a:xfrm>
                  <a:off x="5502" y="2480"/>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2" name="Freeform 4988">
                  <a:extLst>
                    <a:ext uri="{FF2B5EF4-FFF2-40B4-BE49-F238E27FC236}">
                      <a16:creationId xmlns:a16="http://schemas.microsoft.com/office/drawing/2014/main" id="{29E2ECDB-D37D-4EA2-BB07-944F56F5CD3E}"/>
                    </a:ext>
                  </a:extLst>
                </p:cNvPr>
                <p:cNvSpPr>
                  <a:spLocks/>
                </p:cNvSpPr>
                <p:nvPr/>
              </p:nvSpPr>
              <p:spPr bwMode="auto">
                <a:xfrm>
                  <a:off x="5502" y="2509"/>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3" name="Freeform 4989">
                  <a:extLst>
                    <a:ext uri="{FF2B5EF4-FFF2-40B4-BE49-F238E27FC236}">
                      <a16:creationId xmlns:a16="http://schemas.microsoft.com/office/drawing/2014/main" id="{162651DF-75D5-4A08-9329-7712FE499241}"/>
                    </a:ext>
                  </a:extLst>
                </p:cNvPr>
                <p:cNvSpPr>
                  <a:spLocks/>
                </p:cNvSpPr>
                <p:nvPr/>
              </p:nvSpPr>
              <p:spPr bwMode="auto">
                <a:xfrm>
                  <a:off x="5503" y="2538"/>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4" name="Freeform 4990">
                  <a:extLst>
                    <a:ext uri="{FF2B5EF4-FFF2-40B4-BE49-F238E27FC236}">
                      <a16:creationId xmlns:a16="http://schemas.microsoft.com/office/drawing/2014/main" id="{62DAC1F0-A0BE-4986-BA7A-1CAA86544F72}"/>
                    </a:ext>
                  </a:extLst>
                </p:cNvPr>
                <p:cNvSpPr>
                  <a:spLocks/>
                </p:cNvSpPr>
                <p:nvPr/>
              </p:nvSpPr>
              <p:spPr bwMode="auto">
                <a:xfrm>
                  <a:off x="5503" y="2567"/>
                  <a:ext cx="2" cy="2"/>
                </a:xfrm>
                <a:custGeom>
                  <a:avLst/>
                  <a:gdLst>
                    <a:gd name="T0" fmla="*/ 2 w 2"/>
                    <a:gd name="T1" fmla="*/ 2 h 2"/>
                    <a:gd name="T2" fmla="*/ 0 w 2"/>
                    <a:gd name="T3" fmla="*/ 0 h 2"/>
                    <a:gd name="T4" fmla="*/ 0 w 2"/>
                    <a:gd name="T5" fmla="*/ 2 h 2"/>
                  </a:gdLst>
                  <a:ahLst/>
                  <a:cxnLst>
                    <a:cxn ang="0">
                      <a:pos x="T0" y="T1"/>
                    </a:cxn>
                    <a:cxn ang="0">
                      <a:pos x="T2" y="T3"/>
                    </a:cxn>
                    <a:cxn ang="0">
                      <a:pos x="T4" y="T5"/>
                    </a:cxn>
                  </a:cxnLst>
                  <a:rect l="0" t="0" r="r" b="b"/>
                  <a:pathLst>
                    <a:path w="2" h="2">
                      <a:moveTo>
                        <a:pt x="2"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5" name="Freeform 4991">
                  <a:extLst>
                    <a:ext uri="{FF2B5EF4-FFF2-40B4-BE49-F238E27FC236}">
                      <a16:creationId xmlns:a16="http://schemas.microsoft.com/office/drawing/2014/main" id="{72C2A5D5-3D0A-4374-9215-F780D99F04BC}"/>
                    </a:ext>
                  </a:extLst>
                </p:cNvPr>
                <p:cNvSpPr>
                  <a:spLocks/>
                </p:cNvSpPr>
                <p:nvPr/>
              </p:nvSpPr>
              <p:spPr bwMode="auto">
                <a:xfrm>
                  <a:off x="5502" y="2595"/>
                  <a:ext cx="2" cy="3"/>
                </a:xfrm>
                <a:custGeom>
                  <a:avLst/>
                  <a:gdLst>
                    <a:gd name="T0" fmla="*/ 2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2" y="3"/>
                      </a:moveTo>
                      <a:lnTo>
                        <a:pt x="1"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6" name="Freeform 4992">
                  <a:extLst>
                    <a:ext uri="{FF2B5EF4-FFF2-40B4-BE49-F238E27FC236}">
                      <a16:creationId xmlns:a16="http://schemas.microsoft.com/office/drawing/2014/main" id="{459BFA3A-1AF7-4055-B187-60D1F1709F4E}"/>
                    </a:ext>
                  </a:extLst>
                </p:cNvPr>
                <p:cNvSpPr>
                  <a:spLocks/>
                </p:cNvSpPr>
                <p:nvPr/>
              </p:nvSpPr>
              <p:spPr bwMode="auto">
                <a:xfrm>
                  <a:off x="5531"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7" name="Freeform 4993">
                  <a:extLst>
                    <a:ext uri="{FF2B5EF4-FFF2-40B4-BE49-F238E27FC236}">
                      <a16:creationId xmlns:a16="http://schemas.microsoft.com/office/drawing/2014/main" id="{E08BEC66-7005-4E88-831A-E530AE89388E}"/>
                    </a:ext>
                  </a:extLst>
                </p:cNvPr>
                <p:cNvSpPr>
                  <a:spLocks/>
                </p:cNvSpPr>
                <p:nvPr/>
              </p:nvSpPr>
              <p:spPr bwMode="auto">
                <a:xfrm>
                  <a:off x="5531" y="1733"/>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8" name="Freeform 4994">
                  <a:extLst>
                    <a:ext uri="{FF2B5EF4-FFF2-40B4-BE49-F238E27FC236}">
                      <a16:creationId xmlns:a16="http://schemas.microsoft.com/office/drawing/2014/main" id="{5ADA168B-8A8D-4DFC-8D95-21BF3ED14A4A}"/>
                    </a:ext>
                  </a:extLst>
                </p:cNvPr>
                <p:cNvSpPr>
                  <a:spLocks/>
                </p:cNvSpPr>
                <p:nvPr/>
              </p:nvSpPr>
              <p:spPr bwMode="auto">
                <a:xfrm>
                  <a:off x="5531" y="1762"/>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9" name="Freeform 4995">
                  <a:extLst>
                    <a:ext uri="{FF2B5EF4-FFF2-40B4-BE49-F238E27FC236}">
                      <a16:creationId xmlns:a16="http://schemas.microsoft.com/office/drawing/2014/main" id="{C17B638F-100C-44AB-9EA7-EA8D78C50A7B}"/>
                    </a:ext>
                  </a:extLst>
                </p:cNvPr>
                <p:cNvSpPr>
                  <a:spLocks/>
                </p:cNvSpPr>
                <p:nvPr/>
              </p:nvSpPr>
              <p:spPr bwMode="auto">
                <a:xfrm>
                  <a:off x="5531" y="1791"/>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0" name="Freeform 4996">
                  <a:extLst>
                    <a:ext uri="{FF2B5EF4-FFF2-40B4-BE49-F238E27FC236}">
                      <a16:creationId xmlns:a16="http://schemas.microsoft.com/office/drawing/2014/main" id="{7AE2C5B7-BCA2-443A-809A-59B31C9E9728}"/>
                    </a:ext>
                  </a:extLst>
                </p:cNvPr>
                <p:cNvSpPr>
                  <a:spLocks/>
                </p:cNvSpPr>
                <p:nvPr/>
              </p:nvSpPr>
              <p:spPr bwMode="auto">
                <a:xfrm>
                  <a:off x="5531" y="1819"/>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1" name="Freeform 4997">
                  <a:extLst>
                    <a:ext uri="{FF2B5EF4-FFF2-40B4-BE49-F238E27FC236}">
                      <a16:creationId xmlns:a16="http://schemas.microsoft.com/office/drawing/2014/main" id="{0F085749-D144-4827-A808-0CF080A3461A}"/>
                    </a:ext>
                  </a:extLst>
                </p:cNvPr>
                <p:cNvSpPr>
                  <a:spLocks/>
                </p:cNvSpPr>
                <p:nvPr/>
              </p:nvSpPr>
              <p:spPr bwMode="auto">
                <a:xfrm>
                  <a:off x="5531" y="1848"/>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2" name="Freeform 4998">
                  <a:extLst>
                    <a:ext uri="{FF2B5EF4-FFF2-40B4-BE49-F238E27FC236}">
                      <a16:creationId xmlns:a16="http://schemas.microsoft.com/office/drawing/2014/main" id="{F10677A7-FB35-4887-B73C-466BF07B089D}"/>
                    </a:ext>
                  </a:extLst>
                </p:cNvPr>
                <p:cNvSpPr>
                  <a:spLocks/>
                </p:cNvSpPr>
                <p:nvPr/>
              </p:nvSpPr>
              <p:spPr bwMode="auto">
                <a:xfrm>
                  <a:off x="5531" y="1877"/>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3" name="Freeform 4999">
                  <a:extLst>
                    <a:ext uri="{FF2B5EF4-FFF2-40B4-BE49-F238E27FC236}">
                      <a16:creationId xmlns:a16="http://schemas.microsoft.com/office/drawing/2014/main" id="{E4DC1D25-AB37-43F3-935F-FE073A37AAF6}"/>
                    </a:ext>
                  </a:extLst>
                </p:cNvPr>
                <p:cNvSpPr>
                  <a:spLocks/>
                </p:cNvSpPr>
                <p:nvPr/>
              </p:nvSpPr>
              <p:spPr bwMode="auto">
                <a:xfrm>
                  <a:off x="5531" y="1906"/>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4" name="Freeform 5000">
                  <a:extLst>
                    <a:ext uri="{FF2B5EF4-FFF2-40B4-BE49-F238E27FC236}">
                      <a16:creationId xmlns:a16="http://schemas.microsoft.com/office/drawing/2014/main" id="{35EC1F83-8D79-4F6A-B6CB-0666057C7913}"/>
                    </a:ext>
                  </a:extLst>
                </p:cNvPr>
                <p:cNvSpPr>
                  <a:spLocks/>
                </p:cNvSpPr>
                <p:nvPr/>
              </p:nvSpPr>
              <p:spPr bwMode="auto">
                <a:xfrm>
                  <a:off x="5531" y="1934"/>
                  <a:ext cx="3" cy="1"/>
                </a:xfrm>
                <a:custGeom>
                  <a:avLst/>
                  <a:gdLst>
                    <a:gd name="T0" fmla="*/ 2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2"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5" name="Freeform 5001">
                  <a:extLst>
                    <a:ext uri="{FF2B5EF4-FFF2-40B4-BE49-F238E27FC236}">
                      <a16:creationId xmlns:a16="http://schemas.microsoft.com/office/drawing/2014/main" id="{C4784DDD-C285-49B2-AAE8-602EB70C8139}"/>
                    </a:ext>
                  </a:extLst>
                </p:cNvPr>
                <p:cNvSpPr>
                  <a:spLocks/>
                </p:cNvSpPr>
                <p:nvPr/>
              </p:nvSpPr>
              <p:spPr bwMode="auto">
                <a:xfrm>
                  <a:off x="5531" y="1963"/>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6" name="Freeform 5002">
                  <a:extLst>
                    <a:ext uri="{FF2B5EF4-FFF2-40B4-BE49-F238E27FC236}">
                      <a16:creationId xmlns:a16="http://schemas.microsoft.com/office/drawing/2014/main" id="{B4067B1B-C5E1-412F-BDE7-1F4119AA95C5}"/>
                    </a:ext>
                  </a:extLst>
                </p:cNvPr>
                <p:cNvSpPr>
                  <a:spLocks/>
                </p:cNvSpPr>
                <p:nvPr/>
              </p:nvSpPr>
              <p:spPr bwMode="auto">
                <a:xfrm>
                  <a:off x="5531" y="1991"/>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7" name="Freeform 5003">
                  <a:extLst>
                    <a:ext uri="{FF2B5EF4-FFF2-40B4-BE49-F238E27FC236}">
                      <a16:creationId xmlns:a16="http://schemas.microsoft.com/office/drawing/2014/main" id="{9D8194CB-1242-45EB-AABC-5333144FB6AA}"/>
                    </a:ext>
                  </a:extLst>
                </p:cNvPr>
                <p:cNvSpPr>
                  <a:spLocks/>
                </p:cNvSpPr>
                <p:nvPr/>
              </p:nvSpPr>
              <p:spPr bwMode="auto">
                <a:xfrm>
                  <a:off x="5531" y="2017"/>
                  <a:ext cx="2" cy="4"/>
                </a:xfrm>
                <a:custGeom>
                  <a:avLst/>
                  <a:gdLst>
                    <a:gd name="T0" fmla="*/ 1 w 2"/>
                    <a:gd name="T1" fmla="*/ 0 h 4"/>
                    <a:gd name="T2" fmla="*/ 0 w 2"/>
                    <a:gd name="T3" fmla="*/ 4 h 4"/>
                    <a:gd name="T4" fmla="*/ 2 w 2"/>
                    <a:gd name="T5" fmla="*/ 1 h 4"/>
                  </a:gdLst>
                  <a:ahLst/>
                  <a:cxnLst>
                    <a:cxn ang="0">
                      <a:pos x="T0" y="T1"/>
                    </a:cxn>
                    <a:cxn ang="0">
                      <a:pos x="T2" y="T3"/>
                    </a:cxn>
                    <a:cxn ang="0">
                      <a:pos x="T4" y="T5"/>
                    </a:cxn>
                  </a:cxnLst>
                  <a:rect l="0" t="0" r="r" b="b"/>
                  <a:pathLst>
                    <a:path w="2" h="4">
                      <a:moveTo>
                        <a:pt x="1" y="0"/>
                      </a:moveTo>
                      <a:lnTo>
                        <a:pt x="0" y="4"/>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8" name="Freeform 5004">
                  <a:extLst>
                    <a:ext uri="{FF2B5EF4-FFF2-40B4-BE49-F238E27FC236}">
                      <a16:creationId xmlns:a16="http://schemas.microsoft.com/office/drawing/2014/main" id="{50FCD3E1-7A2A-4325-AB2C-B08AE878493D}"/>
                    </a:ext>
                  </a:extLst>
                </p:cNvPr>
                <p:cNvSpPr>
                  <a:spLocks/>
                </p:cNvSpPr>
                <p:nvPr/>
              </p:nvSpPr>
              <p:spPr bwMode="auto">
                <a:xfrm>
                  <a:off x="5530" y="2049"/>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9" name="Freeform 5005">
                  <a:extLst>
                    <a:ext uri="{FF2B5EF4-FFF2-40B4-BE49-F238E27FC236}">
                      <a16:creationId xmlns:a16="http://schemas.microsoft.com/office/drawing/2014/main" id="{2D5BE46E-3D87-44E6-880D-63A07E0A57E1}"/>
                    </a:ext>
                  </a:extLst>
                </p:cNvPr>
                <p:cNvSpPr>
                  <a:spLocks/>
                </p:cNvSpPr>
                <p:nvPr/>
              </p:nvSpPr>
              <p:spPr bwMode="auto">
                <a:xfrm>
                  <a:off x="5527" y="2077"/>
                  <a:ext cx="4" cy="3"/>
                </a:xfrm>
                <a:custGeom>
                  <a:avLst/>
                  <a:gdLst>
                    <a:gd name="T0" fmla="*/ 0 w 4"/>
                    <a:gd name="T1" fmla="*/ 3 h 3"/>
                    <a:gd name="T2" fmla="*/ 4 w 4"/>
                    <a:gd name="T3" fmla="*/ 1 h 3"/>
                    <a:gd name="T4" fmla="*/ 0 w 4"/>
                    <a:gd name="T5" fmla="*/ 0 h 3"/>
                  </a:gdLst>
                  <a:ahLst/>
                  <a:cxnLst>
                    <a:cxn ang="0">
                      <a:pos x="T0" y="T1"/>
                    </a:cxn>
                    <a:cxn ang="0">
                      <a:pos x="T2" y="T3"/>
                    </a:cxn>
                    <a:cxn ang="0">
                      <a:pos x="T4" y="T5"/>
                    </a:cxn>
                  </a:cxnLst>
                  <a:rect l="0" t="0" r="r" b="b"/>
                  <a:pathLst>
                    <a:path w="4" h="3">
                      <a:moveTo>
                        <a:pt x="0" y="3"/>
                      </a:moveTo>
                      <a:lnTo>
                        <a:pt x="4"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0" name="Freeform 5006">
                  <a:extLst>
                    <a:ext uri="{FF2B5EF4-FFF2-40B4-BE49-F238E27FC236}">
                      <a16:creationId xmlns:a16="http://schemas.microsoft.com/office/drawing/2014/main" id="{D33178FF-A074-4EA6-B683-4547705E0027}"/>
                    </a:ext>
                  </a:extLst>
                </p:cNvPr>
                <p:cNvSpPr>
                  <a:spLocks/>
                </p:cNvSpPr>
                <p:nvPr/>
              </p:nvSpPr>
              <p:spPr bwMode="auto">
                <a:xfrm>
                  <a:off x="5527" y="2107"/>
                  <a:ext cx="4" cy="2"/>
                </a:xfrm>
                <a:custGeom>
                  <a:avLst/>
                  <a:gdLst>
                    <a:gd name="T0" fmla="*/ 1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1" y="2"/>
                      </a:moveTo>
                      <a:lnTo>
                        <a:pt x="4"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1" name="Freeform 5007">
                  <a:extLst>
                    <a:ext uri="{FF2B5EF4-FFF2-40B4-BE49-F238E27FC236}">
                      <a16:creationId xmlns:a16="http://schemas.microsoft.com/office/drawing/2014/main" id="{DD9001F1-4DC6-49C3-B3AE-BAD696E21B07}"/>
                    </a:ext>
                  </a:extLst>
                </p:cNvPr>
                <p:cNvSpPr>
                  <a:spLocks/>
                </p:cNvSpPr>
                <p:nvPr/>
              </p:nvSpPr>
              <p:spPr bwMode="auto">
                <a:xfrm>
                  <a:off x="5528" y="2135"/>
                  <a:ext cx="3" cy="2"/>
                </a:xfrm>
                <a:custGeom>
                  <a:avLst/>
                  <a:gdLst>
                    <a:gd name="T0" fmla="*/ 1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1"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2" name="Freeform 5008">
                  <a:extLst>
                    <a:ext uri="{FF2B5EF4-FFF2-40B4-BE49-F238E27FC236}">
                      <a16:creationId xmlns:a16="http://schemas.microsoft.com/office/drawing/2014/main" id="{19A2EA11-70A0-4ECE-BC17-7AFE6DBD5059}"/>
                    </a:ext>
                  </a:extLst>
                </p:cNvPr>
                <p:cNvSpPr>
                  <a:spLocks/>
                </p:cNvSpPr>
                <p:nvPr/>
              </p:nvSpPr>
              <p:spPr bwMode="auto">
                <a:xfrm>
                  <a:off x="5531" y="216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3" name="Freeform 5009">
                  <a:extLst>
                    <a:ext uri="{FF2B5EF4-FFF2-40B4-BE49-F238E27FC236}">
                      <a16:creationId xmlns:a16="http://schemas.microsoft.com/office/drawing/2014/main" id="{7371C972-0F33-41EA-9415-ECFCF6FD121D}"/>
                    </a:ext>
                  </a:extLst>
                </p:cNvPr>
                <p:cNvSpPr>
                  <a:spLocks/>
                </p:cNvSpPr>
                <p:nvPr/>
              </p:nvSpPr>
              <p:spPr bwMode="auto">
                <a:xfrm>
                  <a:off x="5531" y="2193"/>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4" name="Freeform 5010">
                  <a:extLst>
                    <a:ext uri="{FF2B5EF4-FFF2-40B4-BE49-F238E27FC236}">
                      <a16:creationId xmlns:a16="http://schemas.microsoft.com/office/drawing/2014/main" id="{56752810-CD6E-4A51-9B52-F3F9E893D39A}"/>
                    </a:ext>
                  </a:extLst>
                </p:cNvPr>
                <p:cNvSpPr>
                  <a:spLocks/>
                </p:cNvSpPr>
                <p:nvPr/>
              </p:nvSpPr>
              <p:spPr bwMode="auto">
                <a:xfrm>
                  <a:off x="5530" y="2220"/>
                  <a:ext cx="1" cy="2"/>
                </a:xfrm>
                <a:custGeom>
                  <a:avLst/>
                  <a:gdLst>
                    <a:gd name="T0" fmla="*/ 0 w 1"/>
                    <a:gd name="T1" fmla="*/ 1 h 2"/>
                    <a:gd name="T2" fmla="*/ 1 w 1"/>
                    <a:gd name="T3" fmla="*/ 2 h 2"/>
                    <a:gd name="T4" fmla="*/ 0 w 1"/>
                    <a:gd name="T5" fmla="*/ 0 h 2"/>
                  </a:gdLst>
                  <a:ahLst/>
                  <a:cxnLst>
                    <a:cxn ang="0">
                      <a:pos x="T0" y="T1"/>
                    </a:cxn>
                    <a:cxn ang="0">
                      <a:pos x="T2" y="T3"/>
                    </a:cxn>
                    <a:cxn ang="0">
                      <a:pos x="T4" y="T5"/>
                    </a:cxn>
                  </a:cxnLst>
                  <a:rect l="0" t="0" r="r" b="b"/>
                  <a:pathLst>
                    <a:path w="1" h="2">
                      <a:moveTo>
                        <a:pt x="0" y="1"/>
                      </a:moveTo>
                      <a:lnTo>
                        <a:pt x="1"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5" name="Freeform 5011">
                  <a:extLst>
                    <a:ext uri="{FF2B5EF4-FFF2-40B4-BE49-F238E27FC236}">
                      <a16:creationId xmlns:a16="http://schemas.microsoft.com/office/drawing/2014/main" id="{742AEC20-993C-4210-A5F2-5B7972A9E89D}"/>
                    </a:ext>
                  </a:extLst>
                </p:cNvPr>
                <p:cNvSpPr>
                  <a:spLocks/>
                </p:cNvSpPr>
                <p:nvPr/>
              </p:nvSpPr>
              <p:spPr bwMode="auto">
                <a:xfrm>
                  <a:off x="5528" y="2246"/>
                  <a:ext cx="3" cy="4"/>
                </a:xfrm>
                <a:custGeom>
                  <a:avLst/>
                  <a:gdLst>
                    <a:gd name="T0" fmla="*/ 0 w 3"/>
                    <a:gd name="T1" fmla="*/ 2 h 4"/>
                    <a:gd name="T2" fmla="*/ 3 w 3"/>
                    <a:gd name="T3" fmla="*/ 4 h 4"/>
                    <a:gd name="T4" fmla="*/ 2 w 3"/>
                    <a:gd name="T5" fmla="*/ 0 h 4"/>
                  </a:gdLst>
                  <a:ahLst/>
                  <a:cxnLst>
                    <a:cxn ang="0">
                      <a:pos x="T0" y="T1"/>
                    </a:cxn>
                    <a:cxn ang="0">
                      <a:pos x="T2" y="T3"/>
                    </a:cxn>
                    <a:cxn ang="0">
                      <a:pos x="T4" y="T5"/>
                    </a:cxn>
                  </a:cxnLst>
                  <a:rect l="0" t="0" r="r" b="b"/>
                  <a:pathLst>
                    <a:path w="3" h="4">
                      <a:moveTo>
                        <a:pt x="0" y="2"/>
                      </a:moveTo>
                      <a:lnTo>
                        <a:pt x="3"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6" name="Freeform 5012">
                  <a:extLst>
                    <a:ext uri="{FF2B5EF4-FFF2-40B4-BE49-F238E27FC236}">
                      <a16:creationId xmlns:a16="http://schemas.microsoft.com/office/drawing/2014/main" id="{09C36823-966F-49DC-AB89-B9CAF951782D}"/>
                    </a:ext>
                  </a:extLst>
                </p:cNvPr>
                <p:cNvSpPr>
                  <a:spLocks/>
                </p:cNvSpPr>
                <p:nvPr/>
              </p:nvSpPr>
              <p:spPr bwMode="auto">
                <a:xfrm>
                  <a:off x="5528" y="2277"/>
                  <a:ext cx="3" cy="2"/>
                </a:xfrm>
                <a:custGeom>
                  <a:avLst/>
                  <a:gdLst>
                    <a:gd name="T0" fmla="*/ 0 w 3"/>
                    <a:gd name="T1" fmla="*/ 2 h 2"/>
                    <a:gd name="T2" fmla="*/ 3 w 3"/>
                    <a:gd name="T3" fmla="*/ 2 h 2"/>
                    <a:gd name="T4" fmla="*/ 0 w 3"/>
                    <a:gd name="T5" fmla="*/ 0 h 2"/>
                  </a:gdLst>
                  <a:ahLst/>
                  <a:cxnLst>
                    <a:cxn ang="0">
                      <a:pos x="T0" y="T1"/>
                    </a:cxn>
                    <a:cxn ang="0">
                      <a:pos x="T2" y="T3"/>
                    </a:cxn>
                    <a:cxn ang="0">
                      <a:pos x="T4" y="T5"/>
                    </a:cxn>
                  </a:cxnLst>
                  <a:rect l="0" t="0" r="r" b="b"/>
                  <a:pathLst>
                    <a:path w="3" h="2">
                      <a:moveTo>
                        <a:pt x="0" y="2"/>
                      </a:moveTo>
                      <a:lnTo>
                        <a:pt x="3" y="2"/>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7" name="Freeform 5013">
                  <a:extLst>
                    <a:ext uri="{FF2B5EF4-FFF2-40B4-BE49-F238E27FC236}">
                      <a16:creationId xmlns:a16="http://schemas.microsoft.com/office/drawing/2014/main" id="{00249D6C-A682-4385-9CC4-40BCC692CE78}"/>
                    </a:ext>
                  </a:extLst>
                </p:cNvPr>
                <p:cNvSpPr>
                  <a:spLocks/>
                </p:cNvSpPr>
                <p:nvPr/>
              </p:nvSpPr>
              <p:spPr bwMode="auto">
                <a:xfrm>
                  <a:off x="5528" y="2307"/>
                  <a:ext cx="3" cy="2"/>
                </a:xfrm>
                <a:custGeom>
                  <a:avLst/>
                  <a:gdLst>
                    <a:gd name="T0" fmla="*/ 0 w 3"/>
                    <a:gd name="T1" fmla="*/ 2 h 2"/>
                    <a:gd name="T2" fmla="*/ 3 w 3"/>
                    <a:gd name="T3" fmla="*/ 1 h 2"/>
                    <a:gd name="T4" fmla="*/ 0 w 3"/>
                    <a:gd name="T5" fmla="*/ 0 h 2"/>
                  </a:gdLst>
                  <a:ahLst/>
                  <a:cxnLst>
                    <a:cxn ang="0">
                      <a:pos x="T0" y="T1"/>
                    </a:cxn>
                    <a:cxn ang="0">
                      <a:pos x="T2" y="T3"/>
                    </a:cxn>
                    <a:cxn ang="0">
                      <a:pos x="T4" y="T5"/>
                    </a:cxn>
                  </a:cxnLst>
                  <a:rect l="0" t="0" r="r" b="b"/>
                  <a:pathLst>
                    <a:path w="3" h="2">
                      <a:moveTo>
                        <a:pt x="0" y="2"/>
                      </a:moveTo>
                      <a:lnTo>
                        <a:pt x="3"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8" name="Freeform 5014">
                  <a:extLst>
                    <a:ext uri="{FF2B5EF4-FFF2-40B4-BE49-F238E27FC236}">
                      <a16:creationId xmlns:a16="http://schemas.microsoft.com/office/drawing/2014/main" id="{15335A84-EF67-4B0B-86F5-625125081F0F}"/>
                    </a:ext>
                  </a:extLst>
                </p:cNvPr>
                <p:cNvSpPr>
                  <a:spLocks/>
                </p:cNvSpPr>
                <p:nvPr/>
              </p:nvSpPr>
              <p:spPr bwMode="auto">
                <a:xfrm>
                  <a:off x="5530" y="233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9" name="Freeform 5015">
                  <a:extLst>
                    <a:ext uri="{FF2B5EF4-FFF2-40B4-BE49-F238E27FC236}">
                      <a16:creationId xmlns:a16="http://schemas.microsoft.com/office/drawing/2014/main" id="{523D8F5C-C949-4E53-A0D0-8415F6B7D1D8}"/>
                    </a:ext>
                  </a:extLst>
                </p:cNvPr>
                <p:cNvSpPr>
                  <a:spLocks/>
                </p:cNvSpPr>
                <p:nvPr/>
              </p:nvSpPr>
              <p:spPr bwMode="auto">
                <a:xfrm>
                  <a:off x="5529" y="2365"/>
                  <a:ext cx="2" cy="1"/>
                </a:xfrm>
                <a:custGeom>
                  <a:avLst/>
                  <a:gdLst>
                    <a:gd name="T0" fmla="*/ 0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0"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0" name="Freeform 5016">
                  <a:extLst>
                    <a:ext uri="{FF2B5EF4-FFF2-40B4-BE49-F238E27FC236}">
                      <a16:creationId xmlns:a16="http://schemas.microsoft.com/office/drawing/2014/main" id="{B101BAB0-7132-422B-B032-1AD099415EEC}"/>
                    </a:ext>
                  </a:extLst>
                </p:cNvPr>
                <p:cNvSpPr>
                  <a:spLocks/>
                </p:cNvSpPr>
                <p:nvPr/>
              </p:nvSpPr>
              <p:spPr bwMode="auto">
                <a:xfrm>
                  <a:off x="5530" y="2394"/>
                  <a:ext cx="2" cy="4"/>
                </a:xfrm>
                <a:custGeom>
                  <a:avLst/>
                  <a:gdLst>
                    <a:gd name="T0" fmla="*/ 2 w 2"/>
                    <a:gd name="T1" fmla="*/ 4 h 4"/>
                    <a:gd name="T2" fmla="*/ 1 w 2"/>
                    <a:gd name="T3" fmla="*/ 0 h 4"/>
                    <a:gd name="T4" fmla="*/ 0 w 2"/>
                    <a:gd name="T5" fmla="*/ 4 h 4"/>
                  </a:gdLst>
                  <a:ahLst/>
                  <a:cxnLst>
                    <a:cxn ang="0">
                      <a:pos x="T0" y="T1"/>
                    </a:cxn>
                    <a:cxn ang="0">
                      <a:pos x="T2" y="T3"/>
                    </a:cxn>
                    <a:cxn ang="0">
                      <a:pos x="T4" y="T5"/>
                    </a:cxn>
                  </a:cxnLst>
                  <a:rect l="0" t="0" r="r" b="b"/>
                  <a:pathLst>
                    <a:path w="2" h="4">
                      <a:moveTo>
                        <a:pt x="2" y="4"/>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1" name="Freeform 5017">
                  <a:extLst>
                    <a:ext uri="{FF2B5EF4-FFF2-40B4-BE49-F238E27FC236}">
                      <a16:creationId xmlns:a16="http://schemas.microsoft.com/office/drawing/2014/main" id="{C3CB2620-23D7-4BB4-BD2D-0A1D086825CF}"/>
                    </a:ext>
                  </a:extLst>
                </p:cNvPr>
                <p:cNvSpPr>
                  <a:spLocks/>
                </p:cNvSpPr>
                <p:nvPr/>
              </p:nvSpPr>
              <p:spPr bwMode="auto">
                <a:xfrm>
                  <a:off x="5531" y="2423"/>
                  <a:ext cx="2" cy="4"/>
                </a:xfrm>
                <a:custGeom>
                  <a:avLst/>
                  <a:gdLst>
                    <a:gd name="T0" fmla="*/ 2 w 2"/>
                    <a:gd name="T1" fmla="*/ 4 h 4"/>
                    <a:gd name="T2" fmla="*/ 0 w 2"/>
                    <a:gd name="T3" fmla="*/ 0 h 4"/>
                    <a:gd name="T4" fmla="*/ 0 w 2"/>
                    <a:gd name="T5" fmla="*/ 4 h 4"/>
                  </a:gdLst>
                  <a:ahLst/>
                  <a:cxnLst>
                    <a:cxn ang="0">
                      <a:pos x="T0" y="T1"/>
                    </a:cxn>
                    <a:cxn ang="0">
                      <a:pos x="T2" y="T3"/>
                    </a:cxn>
                    <a:cxn ang="0">
                      <a:pos x="T4" y="T5"/>
                    </a:cxn>
                  </a:cxnLst>
                  <a:rect l="0" t="0" r="r" b="b"/>
                  <a:pathLst>
                    <a:path w="2" h="4">
                      <a:moveTo>
                        <a:pt x="2" y="4"/>
                      </a:moveTo>
                      <a:lnTo>
                        <a:pt x="0"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2" name="Freeform 5018">
                  <a:extLst>
                    <a:ext uri="{FF2B5EF4-FFF2-40B4-BE49-F238E27FC236}">
                      <a16:creationId xmlns:a16="http://schemas.microsoft.com/office/drawing/2014/main" id="{B4242AE7-E38F-4FED-A290-58CAAECD25AF}"/>
                    </a:ext>
                  </a:extLst>
                </p:cNvPr>
                <p:cNvSpPr>
                  <a:spLocks/>
                </p:cNvSpPr>
                <p:nvPr/>
              </p:nvSpPr>
              <p:spPr bwMode="auto">
                <a:xfrm>
                  <a:off x="5531" y="2452"/>
                  <a:ext cx="4" cy="3"/>
                </a:xfrm>
                <a:custGeom>
                  <a:avLst/>
                  <a:gdLst>
                    <a:gd name="T0" fmla="*/ 4 w 4"/>
                    <a:gd name="T1" fmla="*/ 2 h 3"/>
                    <a:gd name="T2" fmla="*/ 0 w 4"/>
                    <a:gd name="T3" fmla="*/ 0 h 3"/>
                    <a:gd name="T4" fmla="*/ 2 w 4"/>
                    <a:gd name="T5" fmla="*/ 3 h 3"/>
                  </a:gdLst>
                  <a:ahLst/>
                  <a:cxnLst>
                    <a:cxn ang="0">
                      <a:pos x="T0" y="T1"/>
                    </a:cxn>
                    <a:cxn ang="0">
                      <a:pos x="T2" y="T3"/>
                    </a:cxn>
                    <a:cxn ang="0">
                      <a:pos x="T4" y="T5"/>
                    </a:cxn>
                  </a:cxnLst>
                  <a:rect l="0" t="0" r="r" b="b"/>
                  <a:pathLst>
                    <a:path w="4" h="3">
                      <a:moveTo>
                        <a:pt x="4"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3" name="Freeform 5019">
                  <a:extLst>
                    <a:ext uri="{FF2B5EF4-FFF2-40B4-BE49-F238E27FC236}">
                      <a16:creationId xmlns:a16="http://schemas.microsoft.com/office/drawing/2014/main" id="{9576D3C3-CDE9-48C5-B906-3AB6BB292ED5}"/>
                    </a:ext>
                  </a:extLst>
                </p:cNvPr>
                <p:cNvSpPr>
                  <a:spLocks/>
                </p:cNvSpPr>
                <p:nvPr/>
              </p:nvSpPr>
              <p:spPr bwMode="auto">
                <a:xfrm>
                  <a:off x="5531" y="2480"/>
                  <a:ext cx="3" cy="3"/>
                </a:xfrm>
                <a:custGeom>
                  <a:avLst/>
                  <a:gdLst>
                    <a:gd name="T0" fmla="*/ 3 w 3"/>
                    <a:gd name="T1" fmla="*/ 2 h 3"/>
                    <a:gd name="T2" fmla="*/ 0 w 3"/>
                    <a:gd name="T3" fmla="*/ 0 h 3"/>
                    <a:gd name="T4" fmla="*/ 2 w 3"/>
                    <a:gd name="T5" fmla="*/ 3 h 3"/>
                  </a:gdLst>
                  <a:ahLst/>
                  <a:cxnLst>
                    <a:cxn ang="0">
                      <a:pos x="T0" y="T1"/>
                    </a:cxn>
                    <a:cxn ang="0">
                      <a:pos x="T2" y="T3"/>
                    </a:cxn>
                    <a:cxn ang="0">
                      <a:pos x="T4" y="T5"/>
                    </a:cxn>
                  </a:cxnLst>
                  <a:rect l="0" t="0" r="r" b="b"/>
                  <a:pathLst>
                    <a:path w="3" h="3">
                      <a:moveTo>
                        <a:pt x="3" y="2"/>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4" name="Freeform 5020">
                  <a:extLst>
                    <a:ext uri="{FF2B5EF4-FFF2-40B4-BE49-F238E27FC236}">
                      <a16:creationId xmlns:a16="http://schemas.microsoft.com/office/drawing/2014/main" id="{56167896-EA89-4B3F-BE5C-32E135E769C2}"/>
                    </a:ext>
                  </a:extLst>
                </p:cNvPr>
                <p:cNvSpPr>
                  <a:spLocks/>
                </p:cNvSpPr>
                <p:nvPr/>
              </p:nvSpPr>
              <p:spPr bwMode="auto">
                <a:xfrm>
                  <a:off x="5531" y="2509"/>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5" name="Freeform 5021">
                  <a:extLst>
                    <a:ext uri="{FF2B5EF4-FFF2-40B4-BE49-F238E27FC236}">
                      <a16:creationId xmlns:a16="http://schemas.microsoft.com/office/drawing/2014/main" id="{DF6114EF-AEFC-47C6-B227-B0DA058CC3AD}"/>
                    </a:ext>
                  </a:extLst>
                </p:cNvPr>
                <p:cNvSpPr>
                  <a:spLocks/>
                </p:cNvSpPr>
                <p:nvPr/>
              </p:nvSpPr>
              <p:spPr bwMode="auto">
                <a:xfrm>
                  <a:off x="5531" y="2538"/>
                  <a:ext cx="3" cy="3"/>
                </a:xfrm>
                <a:custGeom>
                  <a:avLst/>
                  <a:gdLst>
                    <a:gd name="T0" fmla="*/ 3 w 3"/>
                    <a:gd name="T1" fmla="*/ 1 h 3"/>
                    <a:gd name="T2" fmla="*/ 0 w 3"/>
                    <a:gd name="T3" fmla="*/ 0 h 3"/>
                    <a:gd name="T4" fmla="*/ 2 w 3"/>
                    <a:gd name="T5" fmla="*/ 3 h 3"/>
                  </a:gdLst>
                  <a:ahLst/>
                  <a:cxnLst>
                    <a:cxn ang="0">
                      <a:pos x="T0" y="T1"/>
                    </a:cxn>
                    <a:cxn ang="0">
                      <a:pos x="T2" y="T3"/>
                    </a:cxn>
                    <a:cxn ang="0">
                      <a:pos x="T4" y="T5"/>
                    </a:cxn>
                  </a:cxnLst>
                  <a:rect l="0" t="0" r="r" b="b"/>
                  <a:pathLst>
                    <a:path w="3" h="3">
                      <a:moveTo>
                        <a:pt x="3" y="1"/>
                      </a:moveTo>
                      <a:lnTo>
                        <a:pt x="0" y="0"/>
                      </a:lnTo>
                      <a:lnTo>
                        <a:pt x="2"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6" name="Freeform 5022">
                  <a:extLst>
                    <a:ext uri="{FF2B5EF4-FFF2-40B4-BE49-F238E27FC236}">
                      <a16:creationId xmlns:a16="http://schemas.microsoft.com/office/drawing/2014/main" id="{00AB0D1D-692D-4AD0-A605-B4071099A6FC}"/>
                    </a:ext>
                  </a:extLst>
                </p:cNvPr>
                <p:cNvSpPr>
                  <a:spLocks/>
                </p:cNvSpPr>
                <p:nvPr/>
              </p:nvSpPr>
              <p:spPr bwMode="auto">
                <a:xfrm>
                  <a:off x="5531" y="2567"/>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7" name="Freeform 5023">
                  <a:extLst>
                    <a:ext uri="{FF2B5EF4-FFF2-40B4-BE49-F238E27FC236}">
                      <a16:creationId xmlns:a16="http://schemas.microsoft.com/office/drawing/2014/main" id="{235B4A04-6BC0-4760-AC6D-77BA04CAEBD6}"/>
                    </a:ext>
                  </a:extLst>
                </p:cNvPr>
                <p:cNvSpPr>
                  <a:spLocks/>
                </p:cNvSpPr>
                <p:nvPr/>
              </p:nvSpPr>
              <p:spPr bwMode="auto">
                <a:xfrm>
                  <a:off x="5531" y="2595"/>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8" name="Freeform 5024">
                  <a:extLst>
                    <a:ext uri="{FF2B5EF4-FFF2-40B4-BE49-F238E27FC236}">
                      <a16:creationId xmlns:a16="http://schemas.microsoft.com/office/drawing/2014/main" id="{82D9C38E-64D8-406D-AB8B-297EB02B9886}"/>
                    </a:ext>
                  </a:extLst>
                </p:cNvPr>
                <p:cNvSpPr>
                  <a:spLocks/>
                </p:cNvSpPr>
                <p:nvPr/>
              </p:nvSpPr>
              <p:spPr bwMode="auto">
                <a:xfrm>
                  <a:off x="5560" y="1704"/>
                  <a:ext cx="2" cy="1"/>
                </a:xfrm>
                <a:custGeom>
                  <a:avLst/>
                  <a:gdLst>
                    <a:gd name="T0" fmla="*/ 1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1" y="0"/>
                      </a:moveTo>
                      <a:lnTo>
                        <a:pt x="0" y="1"/>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9" name="Freeform 5025">
                  <a:extLst>
                    <a:ext uri="{FF2B5EF4-FFF2-40B4-BE49-F238E27FC236}">
                      <a16:creationId xmlns:a16="http://schemas.microsoft.com/office/drawing/2014/main" id="{09136379-0C1C-43FB-9EA1-F6780B118707}"/>
                    </a:ext>
                  </a:extLst>
                </p:cNvPr>
                <p:cNvSpPr>
                  <a:spLocks/>
                </p:cNvSpPr>
                <p:nvPr/>
              </p:nvSpPr>
              <p:spPr bwMode="auto">
                <a:xfrm>
                  <a:off x="5560" y="173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0" name="Freeform 5026">
                  <a:extLst>
                    <a:ext uri="{FF2B5EF4-FFF2-40B4-BE49-F238E27FC236}">
                      <a16:creationId xmlns:a16="http://schemas.microsoft.com/office/drawing/2014/main" id="{EC1696FD-F62D-4263-A842-4DD13BB1FEF9}"/>
                    </a:ext>
                  </a:extLst>
                </p:cNvPr>
                <p:cNvSpPr>
                  <a:spLocks/>
                </p:cNvSpPr>
                <p:nvPr/>
              </p:nvSpPr>
              <p:spPr bwMode="auto">
                <a:xfrm>
                  <a:off x="5560" y="1761"/>
                  <a:ext cx="5" cy="2"/>
                </a:xfrm>
                <a:custGeom>
                  <a:avLst/>
                  <a:gdLst>
                    <a:gd name="T0" fmla="*/ 5 w 5"/>
                    <a:gd name="T1" fmla="*/ 0 h 2"/>
                    <a:gd name="T2" fmla="*/ 0 w 5"/>
                    <a:gd name="T3" fmla="*/ 1 h 2"/>
                    <a:gd name="T4" fmla="*/ 5 w 5"/>
                    <a:gd name="T5" fmla="*/ 2 h 2"/>
                  </a:gdLst>
                  <a:ahLst/>
                  <a:cxnLst>
                    <a:cxn ang="0">
                      <a:pos x="T0" y="T1"/>
                    </a:cxn>
                    <a:cxn ang="0">
                      <a:pos x="T2" y="T3"/>
                    </a:cxn>
                    <a:cxn ang="0">
                      <a:pos x="T4" y="T5"/>
                    </a:cxn>
                  </a:cxnLst>
                  <a:rect l="0" t="0" r="r" b="b"/>
                  <a:pathLst>
                    <a:path w="5" h="2">
                      <a:moveTo>
                        <a:pt x="5" y="0"/>
                      </a:moveTo>
                      <a:lnTo>
                        <a:pt x="0" y="1"/>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1" name="Freeform 5027">
                  <a:extLst>
                    <a:ext uri="{FF2B5EF4-FFF2-40B4-BE49-F238E27FC236}">
                      <a16:creationId xmlns:a16="http://schemas.microsoft.com/office/drawing/2014/main" id="{2E81AB68-5D53-4986-950A-0186C656F685}"/>
                    </a:ext>
                  </a:extLst>
                </p:cNvPr>
                <p:cNvSpPr>
                  <a:spLocks/>
                </p:cNvSpPr>
                <p:nvPr/>
              </p:nvSpPr>
              <p:spPr bwMode="auto">
                <a:xfrm>
                  <a:off x="5560" y="1789"/>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2" name="Freeform 5028">
                  <a:extLst>
                    <a:ext uri="{FF2B5EF4-FFF2-40B4-BE49-F238E27FC236}">
                      <a16:creationId xmlns:a16="http://schemas.microsoft.com/office/drawing/2014/main" id="{C7ABC677-727E-4C56-B445-C4D63A2DD276}"/>
                    </a:ext>
                  </a:extLst>
                </p:cNvPr>
                <p:cNvSpPr>
                  <a:spLocks/>
                </p:cNvSpPr>
                <p:nvPr/>
              </p:nvSpPr>
              <p:spPr bwMode="auto">
                <a:xfrm>
                  <a:off x="5560" y="1818"/>
                  <a:ext cx="6" cy="3"/>
                </a:xfrm>
                <a:custGeom>
                  <a:avLst/>
                  <a:gdLst>
                    <a:gd name="T0" fmla="*/ 6 w 6"/>
                    <a:gd name="T1" fmla="*/ 0 h 3"/>
                    <a:gd name="T2" fmla="*/ 0 w 6"/>
                    <a:gd name="T3" fmla="*/ 2 h 3"/>
                    <a:gd name="T4" fmla="*/ 6 w 6"/>
                    <a:gd name="T5" fmla="*/ 3 h 3"/>
                  </a:gdLst>
                  <a:ahLst/>
                  <a:cxnLst>
                    <a:cxn ang="0">
                      <a:pos x="T0" y="T1"/>
                    </a:cxn>
                    <a:cxn ang="0">
                      <a:pos x="T2" y="T3"/>
                    </a:cxn>
                    <a:cxn ang="0">
                      <a:pos x="T4" y="T5"/>
                    </a:cxn>
                  </a:cxnLst>
                  <a:rect l="0" t="0" r="r" b="b"/>
                  <a:pathLst>
                    <a:path w="6" h="3">
                      <a:moveTo>
                        <a:pt x="6" y="0"/>
                      </a:moveTo>
                      <a:lnTo>
                        <a:pt x="0" y="2"/>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3" name="Freeform 5029">
                  <a:extLst>
                    <a:ext uri="{FF2B5EF4-FFF2-40B4-BE49-F238E27FC236}">
                      <a16:creationId xmlns:a16="http://schemas.microsoft.com/office/drawing/2014/main" id="{8C6D73E0-1E9E-47AD-9793-F96A46B6F50C}"/>
                    </a:ext>
                  </a:extLst>
                </p:cNvPr>
                <p:cNvSpPr>
                  <a:spLocks/>
                </p:cNvSpPr>
                <p:nvPr/>
              </p:nvSpPr>
              <p:spPr bwMode="auto">
                <a:xfrm>
                  <a:off x="5560" y="1847"/>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5231">
                <a:extLst>
                  <a:ext uri="{FF2B5EF4-FFF2-40B4-BE49-F238E27FC236}">
                    <a16:creationId xmlns:a16="http://schemas.microsoft.com/office/drawing/2014/main" id="{6A62B895-68A8-47FA-B69F-5202C7A50049}"/>
                  </a:ext>
                </a:extLst>
              </p:cNvPr>
              <p:cNvGrpSpPr>
                <a:grpSpLocks/>
              </p:cNvGrpSpPr>
              <p:nvPr/>
            </p:nvGrpSpPr>
            <p:grpSpPr bwMode="auto">
              <a:xfrm>
                <a:off x="4746" y="1694"/>
                <a:ext cx="904" cy="902"/>
                <a:chOff x="4746" y="1694"/>
                <a:chExt cx="904" cy="902"/>
              </a:xfrm>
            </p:grpSpPr>
            <p:sp>
              <p:nvSpPr>
                <p:cNvPr id="984" name="Freeform 5031">
                  <a:extLst>
                    <a:ext uri="{FF2B5EF4-FFF2-40B4-BE49-F238E27FC236}">
                      <a16:creationId xmlns:a16="http://schemas.microsoft.com/office/drawing/2014/main" id="{8761FCF1-833F-489E-9971-90238875C974}"/>
                    </a:ext>
                  </a:extLst>
                </p:cNvPr>
                <p:cNvSpPr>
                  <a:spLocks/>
                </p:cNvSpPr>
                <p:nvPr/>
              </p:nvSpPr>
              <p:spPr bwMode="auto">
                <a:xfrm>
                  <a:off x="5560" y="1875"/>
                  <a:ext cx="5" cy="2"/>
                </a:xfrm>
                <a:custGeom>
                  <a:avLst/>
                  <a:gdLst>
                    <a:gd name="T0" fmla="*/ 4 w 5"/>
                    <a:gd name="T1" fmla="*/ 0 h 2"/>
                    <a:gd name="T2" fmla="*/ 0 w 5"/>
                    <a:gd name="T3" fmla="*/ 2 h 2"/>
                    <a:gd name="T4" fmla="*/ 5 w 5"/>
                    <a:gd name="T5" fmla="*/ 2 h 2"/>
                  </a:gdLst>
                  <a:ahLst/>
                  <a:cxnLst>
                    <a:cxn ang="0">
                      <a:pos x="T0" y="T1"/>
                    </a:cxn>
                    <a:cxn ang="0">
                      <a:pos x="T2" y="T3"/>
                    </a:cxn>
                    <a:cxn ang="0">
                      <a:pos x="T4" y="T5"/>
                    </a:cxn>
                  </a:cxnLst>
                  <a:rect l="0" t="0" r="r" b="b"/>
                  <a:pathLst>
                    <a:path w="5" h="2">
                      <a:moveTo>
                        <a:pt x="4" y="0"/>
                      </a:moveTo>
                      <a:lnTo>
                        <a:pt x="0" y="2"/>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5" name="Freeform 5032">
                  <a:extLst>
                    <a:ext uri="{FF2B5EF4-FFF2-40B4-BE49-F238E27FC236}">
                      <a16:creationId xmlns:a16="http://schemas.microsoft.com/office/drawing/2014/main" id="{2F60F235-C345-42A8-804F-E8913C97E2CC}"/>
                    </a:ext>
                  </a:extLst>
                </p:cNvPr>
                <p:cNvSpPr>
                  <a:spLocks/>
                </p:cNvSpPr>
                <p:nvPr/>
              </p:nvSpPr>
              <p:spPr bwMode="auto">
                <a:xfrm>
                  <a:off x="5560" y="1905"/>
                  <a:ext cx="3" cy="1"/>
                </a:xfrm>
                <a:custGeom>
                  <a:avLst/>
                  <a:gdLst>
                    <a:gd name="T0" fmla="*/ 2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2"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6" name="Freeform 5033">
                  <a:extLst>
                    <a:ext uri="{FF2B5EF4-FFF2-40B4-BE49-F238E27FC236}">
                      <a16:creationId xmlns:a16="http://schemas.microsoft.com/office/drawing/2014/main" id="{F753394D-59AC-4807-8FD7-8EA96C8A022F}"/>
                    </a:ext>
                  </a:extLst>
                </p:cNvPr>
                <p:cNvSpPr>
                  <a:spLocks/>
                </p:cNvSpPr>
                <p:nvPr/>
              </p:nvSpPr>
              <p:spPr bwMode="auto">
                <a:xfrm>
                  <a:off x="5560" y="1932"/>
                  <a:ext cx="2" cy="3"/>
                </a:xfrm>
                <a:custGeom>
                  <a:avLst/>
                  <a:gdLst>
                    <a:gd name="T0" fmla="*/ 0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0" y="0"/>
                      </a:moveTo>
                      <a:lnTo>
                        <a:pt x="0"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7" name="Freeform 5034">
                  <a:extLst>
                    <a:ext uri="{FF2B5EF4-FFF2-40B4-BE49-F238E27FC236}">
                      <a16:creationId xmlns:a16="http://schemas.microsoft.com/office/drawing/2014/main" id="{633A09D0-2BC2-485F-9EDE-451BC91F1EFF}"/>
                    </a:ext>
                  </a:extLst>
                </p:cNvPr>
                <p:cNvSpPr>
                  <a:spLocks/>
                </p:cNvSpPr>
                <p:nvPr/>
              </p:nvSpPr>
              <p:spPr bwMode="auto">
                <a:xfrm>
                  <a:off x="5560" y="1960"/>
                  <a:ext cx="3" cy="3"/>
                </a:xfrm>
                <a:custGeom>
                  <a:avLst/>
                  <a:gdLst>
                    <a:gd name="T0" fmla="*/ 2 w 3"/>
                    <a:gd name="T1" fmla="*/ 0 h 3"/>
                    <a:gd name="T2" fmla="*/ 0 w 3"/>
                    <a:gd name="T3" fmla="*/ 3 h 3"/>
                    <a:gd name="T4" fmla="*/ 3 w 3"/>
                    <a:gd name="T5" fmla="*/ 1 h 3"/>
                  </a:gdLst>
                  <a:ahLst/>
                  <a:cxnLst>
                    <a:cxn ang="0">
                      <a:pos x="T0" y="T1"/>
                    </a:cxn>
                    <a:cxn ang="0">
                      <a:pos x="T2" y="T3"/>
                    </a:cxn>
                    <a:cxn ang="0">
                      <a:pos x="T4" y="T5"/>
                    </a:cxn>
                  </a:cxnLst>
                  <a:rect l="0" t="0" r="r" b="b"/>
                  <a:pathLst>
                    <a:path w="3" h="3">
                      <a:moveTo>
                        <a:pt x="2" y="0"/>
                      </a:moveTo>
                      <a:lnTo>
                        <a:pt x="0" y="3"/>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8" name="Freeform 5035">
                  <a:extLst>
                    <a:ext uri="{FF2B5EF4-FFF2-40B4-BE49-F238E27FC236}">
                      <a16:creationId xmlns:a16="http://schemas.microsoft.com/office/drawing/2014/main" id="{FF047063-771C-46C3-8BC2-C426C4A9E2F4}"/>
                    </a:ext>
                  </a:extLst>
                </p:cNvPr>
                <p:cNvSpPr>
                  <a:spLocks/>
                </p:cNvSpPr>
                <p:nvPr/>
              </p:nvSpPr>
              <p:spPr bwMode="auto">
                <a:xfrm>
                  <a:off x="5560" y="1989"/>
                  <a:ext cx="1" cy="3"/>
                </a:xfrm>
                <a:custGeom>
                  <a:avLst/>
                  <a:gdLst>
                    <a:gd name="T0" fmla="*/ 0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0" y="0"/>
                      </a:moveTo>
                      <a:lnTo>
                        <a:pt x="0"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9" name="Freeform 5036">
                  <a:extLst>
                    <a:ext uri="{FF2B5EF4-FFF2-40B4-BE49-F238E27FC236}">
                      <a16:creationId xmlns:a16="http://schemas.microsoft.com/office/drawing/2014/main" id="{8CC95B58-5129-49AD-8823-66C819407BF5}"/>
                    </a:ext>
                  </a:extLst>
                </p:cNvPr>
                <p:cNvSpPr>
                  <a:spLocks/>
                </p:cNvSpPr>
                <p:nvPr/>
              </p:nvSpPr>
              <p:spPr bwMode="auto">
                <a:xfrm>
                  <a:off x="5559" y="2018"/>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0" name="Freeform 5037">
                  <a:extLst>
                    <a:ext uri="{FF2B5EF4-FFF2-40B4-BE49-F238E27FC236}">
                      <a16:creationId xmlns:a16="http://schemas.microsoft.com/office/drawing/2014/main" id="{FAC465EE-F763-4AF2-9C59-F8ACFCFB7AC6}"/>
                    </a:ext>
                  </a:extLst>
                </p:cNvPr>
                <p:cNvSpPr>
                  <a:spLocks/>
                </p:cNvSpPr>
                <p:nvPr/>
              </p:nvSpPr>
              <p:spPr bwMode="auto">
                <a:xfrm>
                  <a:off x="5560" y="2045"/>
                  <a:ext cx="2" cy="5"/>
                </a:xfrm>
                <a:custGeom>
                  <a:avLst/>
                  <a:gdLst>
                    <a:gd name="T0" fmla="*/ 0 w 2"/>
                    <a:gd name="T1" fmla="*/ 0 h 5"/>
                    <a:gd name="T2" fmla="*/ 0 w 2"/>
                    <a:gd name="T3" fmla="*/ 5 h 5"/>
                    <a:gd name="T4" fmla="*/ 2 w 2"/>
                    <a:gd name="T5" fmla="*/ 1 h 5"/>
                  </a:gdLst>
                  <a:ahLst/>
                  <a:cxnLst>
                    <a:cxn ang="0">
                      <a:pos x="T0" y="T1"/>
                    </a:cxn>
                    <a:cxn ang="0">
                      <a:pos x="T2" y="T3"/>
                    </a:cxn>
                    <a:cxn ang="0">
                      <a:pos x="T4" y="T5"/>
                    </a:cxn>
                  </a:cxnLst>
                  <a:rect l="0" t="0" r="r" b="b"/>
                  <a:pathLst>
                    <a:path w="2" h="5">
                      <a:moveTo>
                        <a:pt x="0" y="0"/>
                      </a:moveTo>
                      <a:lnTo>
                        <a:pt x="0" y="5"/>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1" name="Freeform 5038">
                  <a:extLst>
                    <a:ext uri="{FF2B5EF4-FFF2-40B4-BE49-F238E27FC236}">
                      <a16:creationId xmlns:a16="http://schemas.microsoft.com/office/drawing/2014/main" id="{3775843E-8437-497A-A2B3-CFA9121CB30F}"/>
                    </a:ext>
                  </a:extLst>
                </p:cNvPr>
                <p:cNvSpPr>
                  <a:spLocks/>
                </p:cNvSpPr>
                <p:nvPr/>
              </p:nvSpPr>
              <p:spPr bwMode="auto">
                <a:xfrm>
                  <a:off x="5558" y="2075"/>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2" name="Freeform 5039">
                  <a:extLst>
                    <a:ext uri="{FF2B5EF4-FFF2-40B4-BE49-F238E27FC236}">
                      <a16:creationId xmlns:a16="http://schemas.microsoft.com/office/drawing/2014/main" id="{B031A23C-B8BA-42D3-9FAE-EF42CA734ED3}"/>
                    </a:ext>
                  </a:extLst>
                </p:cNvPr>
                <p:cNvSpPr>
                  <a:spLocks/>
                </p:cNvSpPr>
                <p:nvPr/>
              </p:nvSpPr>
              <p:spPr bwMode="auto">
                <a:xfrm>
                  <a:off x="5558" y="2107"/>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3" name="Freeform 5040">
                  <a:extLst>
                    <a:ext uri="{FF2B5EF4-FFF2-40B4-BE49-F238E27FC236}">
                      <a16:creationId xmlns:a16="http://schemas.microsoft.com/office/drawing/2014/main" id="{28D15C89-9260-4BED-8DD6-C40AFB480D39}"/>
                    </a:ext>
                  </a:extLst>
                </p:cNvPr>
                <p:cNvSpPr>
                  <a:spLocks/>
                </p:cNvSpPr>
                <p:nvPr/>
              </p:nvSpPr>
              <p:spPr bwMode="auto">
                <a:xfrm>
                  <a:off x="5557" y="2136"/>
                  <a:ext cx="3" cy="4"/>
                </a:xfrm>
                <a:custGeom>
                  <a:avLst/>
                  <a:gdLst>
                    <a:gd name="T0" fmla="*/ 2 w 3"/>
                    <a:gd name="T1" fmla="*/ 4 h 4"/>
                    <a:gd name="T2" fmla="*/ 3 w 3"/>
                    <a:gd name="T3" fmla="*/ 0 h 4"/>
                    <a:gd name="T4" fmla="*/ 0 w 3"/>
                    <a:gd name="T5" fmla="*/ 3 h 4"/>
                  </a:gdLst>
                  <a:ahLst/>
                  <a:cxnLst>
                    <a:cxn ang="0">
                      <a:pos x="T0" y="T1"/>
                    </a:cxn>
                    <a:cxn ang="0">
                      <a:pos x="T2" y="T3"/>
                    </a:cxn>
                    <a:cxn ang="0">
                      <a:pos x="T4" y="T5"/>
                    </a:cxn>
                  </a:cxnLst>
                  <a:rect l="0" t="0" r="r" b="b"/>
                  <a:pathLst>
                    <a:path w="3" h="4">
                      <a:moveTo>
                        <a:pt x="2" y="4"/>
                      </a:moveTo>
                      <a:lnTo>
                        <a:pt x="3" y="0"/>
                      </a:lnTo>
                      <a:lnTo>
                        <a:pt x="0"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4" name="Freeform 5041">
                  <a:extLst>
                    <a:ext uri="{FF2B5EF4-FFF2-40B4-BE49-F238E27FC236}">
                      <a16:creationId xmlns:a16="http://schemas.microsoft.com/office/drawing/2014/main" id="{4DE6D175-1AE1-44D3-A50A-9C10CFBDDDE0}"/>
                    </a:ext>
                  </a:extLst>
                </p:cNvPr>
                <p:cNvSpPr>
                  <a:spLocks/>
                </p:cNvSpPr>
                <p:nvPr/>
              </p:nvSpPr>
              <p:spPr bwMode="auto">
                <a:xfrm>
                  <a:off x="5558" y="2164"/>
                  <a:ext cx="2" cy="3"/>
                </a:xfrm>
                <a:custGeom>
                  <a:avLst/>
                  <a:gdLst>
                    <a:gd name="T0" fmla="*/ 1 w 2"/>
                    <a:gd name="T1" fmla="*/ 3 h 3"/>
                    <a:gd name="T2" fmla="*/ 2 w 2"/>
                    <a:gd name="T3" fmla="*/ 0 h 3"/>
                    <a:gd name="T4" fmla="*/ 0 w 2"/>
                    <a:gd name="T5" fmla="*/ 2 h 3"/>
                  </a:gdLst>
                  <a:ahLst/>
                  <a:cxnLst>
                    <a:cxn ang="0">
                      <a:pos x="T0" y="T1"/>
                    </a:cxn>
                    <a:cxn ang="0">
                      <a:pos x="T2" y="T3"/>
                    </a:cxn>
                    <a:cxn ang="0">
                      <a:pos x="T4" y="T5"/>
                    </a:cxn>
                  </a:cxnLst>
                  <a:rect l="0" t="0" r="r" b="b"/>
                  <a:pathLst>
                    <a:path w="2" h="3">
                      <a:moveTo>
                        <a:pt x="1" y="3"/>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5" name="Freeform 5042">
                  <a:extLst>
                    <a:ext uri="{FF2B5EF4-FFF2-40B4-BE49-F238E27FC236}">
                      <a16:creationId xmlns:a16="http://schemas.microsoft.com/office/drawing/2014/main" id="{9689406A-B907-48AC-9CD4-330A64CC5E9A}"/>
                    </a:ext>
                  </a:extLst>
                </p:cNvPr>
                <p:cNvSpPr>
                  <a:spLocks/>
                </p:cNvSpPr>
                <p:nvPr/>
              </p:nvSpPr>
              <p:spPr bwMode="auto">
                <a:xfrm>
                  <a:off x="5559" y="2193"/>
                  <a:ext cx="1" cy="1"/>
                </a:xfrm>
                <a:custGeom>
                  <a:avLst/>
                  <a:gdLst>
                    <a:gd name="T0" fmla="*/ 1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1"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6" name="Freeform 5043">
                  <a:extLst>
                    <a:ext uri="{FF2B5EF4-FFF2-40B4-BE49-F238E27FC236}">
                      <a16:creationId xmlns:a16="http://schemas.microsoft.com/office/drawing/2014/main" id="{13997A60-E21A-471D-8D1E-D8BD766A7A24}"/>
                    </a:ext>
                  </a:extLst>
                </p:cNvPr>
                <p:cNvSpPr>
                  <a:spLocks/>
                </p:cNvSpPr>
                <p:nvPr/>
              </p:nvSpPr>
              <p:spPr bwMode="auto">
                <a:xfrm>
                  <a:off x="5558" y="2221"/>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7" name="Freeform 5044">
                  <a:extLst>
                    <a:ext uri="{FF2B5EF4-FFF2-40B4-BE49-F238E27FC236}">
                      <a16:creationId xmlns:a16="http://schemas.microsoft.com/office/drawing/2014/main" id="{2EF28AE1-CCCE-447B-BA1F-5908F695FC9B}"/>
                    </a:ext>
                  </a:extLst>
                </p:cNvPr>
                <p:cNvSpPr>
                  <a:spLocks/>
                </p:cNvSpPr>
                <p:nvPr/>
              </p:nvSpPr>
              <p:spPr bwMode="auto">
                <a:xfrm>
                  <a:off x="5556" y="2247"/>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8" name="Freeform 5045">
                  <a:extLst>
                    <a:ext uri="{FF2B5EF4-FFF2-40B4-BE49-F238E27FC236}">
                      <a16:creationId xmlns:a16="http://schemas.microsoft.com/office/drawing/2014/main" id="{294E6B18-13C9-4383-B449-27BC9CFF1D02}"/>
                    </a:ext>
                  </a:extLst>
                </p:cNvPr>
                <p:cNvSpPr>
                  <a:spLocks/>
                </p:cNvSpPr>
                <p:nvPr/>
              </p:nvSpPr>
              <p:spPr bwMode="auto">
                <a:xfrm>
                  <a:off x="5556" y="2276"/>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9" name="Freeform 5046">
                  <a:extLst>
                    <a:ext uri="{FF2B5EF4-FFF2-40B4-BE49-F238E27FC236}">
                      <a16:creationId xmlns:a16="http://schemas.microsoft.com/office/drawing/2014/main" id="{2A49CB4C-E72B-4B9D-BAD0-30FEAE2D6282}"/>
                    </a:ext>
                  </a:extLst>
                </p:cNvPr>
                <p:cNvSpPr>
                  <a:spLocks/>
                </p:cNvSpPr>
                <p:nvPr/>
              </p:nvSpPr>
              <p:spPr bwMode="auto">
                <a:xfrm>
                  <a:off x="5558" y="2308"/>
                  <a:ext cx="2" cy="1"/>
                </a:xfrm>
                <a:custGeom>
                  <a:avLst/>
                  <a:gdLst>
                    <a:gd name="T0" fmla="*/ 1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1" y="1"/>
                      </a:moveTo>
                      <a:lnTo>
                        <a:pt x="2"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0" name="Freeform 5047">
                  <a:extLst>
                    <a:ext uri="{FF2B5EF4-FFF2-40B4-BE49-F238E27FC236}">
                      <a16:creationId xmlns:a16="http://schemas.microsoft.com/office/drawing/2014/main" id="{0A112354-17AA-4604-A13C-0A620CC1E3D0}"/>
                    </a:ext>
                  </a:extLst>
                </p:cNvPr>
                <p:cNvSpPr>
                  <a:spLocks/>
                </p:cNvSpPr>
                <p:nvPr/>
              </p:nvSpPr>
              <p:spPr bwMode="auto">
                <a:xfrm>
                  <a:off x="5558" y="2335"/>
                  <a:ext cx="2" cy="2"/>
                </a:xfrm>
                <a:custGeom>
                  <a:avLst/>
                  <a:gdLst>
                    <a:gd name="T0" fmla="*/ 0 w 2"/>
                    <a:gd name="T1" fmla="*/ 1 h 2"/>
                    <a:gd name="T2" fmla="*/ 2 w 2"/>
                    <a:gd name="T3" fmla="*/ 2 h 2"/>
                    <a:gd name="T4" fmla="*/ 1 w 2"/>
                    <a:gd name="T5" fmla="*/ 0 h 2"/>
                  </a:gdLst>
                  <a:ahLst/>
                  <a:cxnLst>
                    <a:cxn ang="0">
                      <a:pos x="T0" y="T1"/>
                    </a:cxn>
                    <a:cxn ang="0">
                      <a:pos x="T2" y="T3"/>
                    </a:cxn>
                    <a:cxn ang="0">
                      <a:pos x="T4" y="T5"/>
                    </a:cxn>
                  </a:cxnLst>
                  <a:rect l="0" t="0" r="r" b="b"/>
                  <a:pathLst>
                    <a:path w="2" h="2">
                      <a:moveTo>
                        <a:pt x="0" y="1"/>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1" name="Freeform 5048">
                  <a:extLst>
                    <a:ext uri="{FF2B5EF4-FFF2-40B4-BE49-F238E27FC236}">
                      <a16:creationId xmlns:a16="http://schemas.microsoft.com/office/drawing/2014/main" id="{8C9AAC9E-7B70-485A-B549-2C2B6E3E37B2}"/>
                    </a:ext>
                  </a:extLst>
                </p:cNvPr>
                <p:cNvSpPr>
                  <a:spLocks/>
                </p:cNvSpPr>
                <p:nvPr/>
              </p:nvSpPr>
              <p:spPr bwMode="auto">
                <a:xfrm>
                  <a:off x="5556" y="2362"/>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2" name="Freeform 5049">
                  <a:extLst>
                    <a:ext uri="{FF2B5EF4-FFF2-40B4-BE49-F238E27FC236}">
                      <a16:creationId xmlns:a16="http://schemas.microsoft.com/office/drawing/2014/main" id="{A8BABF2A-FB34-44B0-94A8-422731619BE4}"/>
                    </a:ext>
                  </a:extLst>
                </p:cNvPr>
                <p:cNvSpPr>
                  <a:spLocks/>
                </p:cNvSpPr>
                <p:nvPr/>
              </p:nvSpPr>
              <p:spPr bwMode="auto">
                <a:xfrm>
                  <a:off x="5557" y="2394"/>
                  <a:ext cx="3" cy="2"/>
                </a:xfrm>
                <a:custGeom>
                  <a:avLst/>
                  <a:gdLst>
                    <a:gd name="T0" fmla="*/ 0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0"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3" name="Freeform 5050">
                  <a:extLst>
                    <a:ext uri="{FF2B5EF4-FFF2-40B4-BE49-F238E27FC236}">
                      <a16:creationId xmlns:a16="http://schemas.microsoft.com/office/drawing/2014/main" id="{3F637345-83A8-488E-B1D5-333D37BC8835}"/>
                    </a:ext>
                  </a:extLst>
                </p:cNvPr>
                <p:cNvSpPr>
                  <a:spLocks/>
                </p:cNvSpPr>
                <p:nvPr/>
              </p:nvSpPr>
              <p:spPr bwMode="auto">
                <a:xfrm>
                  <a:off x="5558" y="2423"/>
                  <a:ext cx="2" cy="2"/>
                </a:xfrm>
                <a:custGeom>
                  <a:avLst/>
                  <a:gdLst>
                    <a:gd name="T0" fmla="*/ 1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1"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4" name="Freeform 5051">
                  <a:extLst>
                    <a:ext uri="{FF2B5EF4-FFF2-40B4-BE49-F238E27FC236}">
                      <a16:creationId xmlns:a16="http://schemas.microsoft.com/office/drawing/2014/main" id="{D47913B1-FCFD-4B7D-A5BD-9C865FFBB04A}"/>
                    </a:ext>
                  </a:extLst>
                </p:cNvPr>
                <p:cNvSpPr>
                  <a:spLocks/>
                </p:cNvSpPr>
                <p:nvPr/>
              </p:nvSpPr>
              <p:spPr bwMode="auto">
                <a:xfrm>
                  <a:off x="5560" y="2451"/>
                  <a:ext cx="1" cy="1"/>
                </a:xfrm>
                <a:custGeom>
                  <a:avLst/>
                  <a:gdLst>
                    <a:gd name="T0" fmla="*/ 1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1"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5" name="Freeform 5052">
                  <a:extLst>
                    <a:ext uri="{FF2B5EF4-FFF2-40B4-BE49-F238E27FC236}">
                      <a16:creationId xmlns:a16="http://schemas.microsoft.com/office/drawing/2014/main" id="{EE00CFFC-1977-4DA3-8406-0BCDD2AF7ED7}"/>
                    </a:ext>
                  </a:extLst>
                </p:cNvPr>
                <p:cNvSpPr>
                  <a:spLocks/>
                </p:cNvSpPr>
                <p:nvPr/>
              </p:nvSpPr>
              <p:spPr bwMode="auto">
                <a:xfrm>
                  <a:off x="5560" y="2480"/>
                  <a:ext cx="3" cy="2"/>
                </a:xfrm>
                <a:custGeom>
                  <a:avLst/>
                  <a:gdLst>
                    <a:gd name="T0" fmla="*/ 3 w 3"/>
                    <a:gd name="T1" fmla="*/ 1 h 2"/>
                    <a:gd name="T2" fmla="*/ 0 w 3"/>
                    <a:gd name="T3" fmla="*/ 0 h 2"/>
                    <a:gd name="T4" fmla="*/ 2 w 3"/>
                    <a:gd name="T5" fmla="*/ 2 h 2"/>
                  </a:gdLst>
                  <a:ahLst/>
                  <a:cxnLst>
                    <a:cxn ang="0">
                      <a:pos x="T0" y="T1"/>
                    </a:cxn>
                    <a:cxn ang="0">
                      <a:pos x="T2" y="T3"/>
                    </a:cxn>
                    <a:cxn ang="0">
                      <a:pos x="T4" y="T5"/>
                    </a:cxn>
                  </a:cxnLst>
                  <a:rect l="0" t="0" r="r" b="b"/>
                  <a:pathLst>
                    <a:path w="3" h="2">
                      <a:moveTo>
                        <a:pt x="3" y="1"/>
                      </a:moveTo>
                      <a:lnTo>
                        <a:pt x="0" y="0"/>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6" name="Freeform 5053">
                  <a:extLst>
                    <a:ext uri="{FF2B5EF4-FFF2-40B4-BE49-F238E27FC236}">
                      <a16:creationId xmlns:a16="http://schemas.microsoft.com/office/drawing/2014/main" id="{6F33A5B9-5510-48E7-80FB-C5512C6746FF}"/>
                    </a:ext>
                  </a:extLst>
                </p:cNvPr>
                <p:cNvSpPr>
                  <a:spLocks/>
                </p:cNvSpPr>
                <p:nvPr/>
              </p:nvSpPr>
              <p:spPr bwMode="auto">
                <a:xfrm>
                  <a:off x="5560" y="2508"/>
                  <a:ext cx="4" cy="2"/>
                </a:xfrm>
                <a:custGeom>
                  <a:avLst/>
                  <a:gdLst>
                    <a:gd name="T0" fmla="*/ 3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3"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7" name="Freeform 5054">
                  <a:extLst>
                    <a:ext uri="{FF2B5EF4-FFF2-40B4-BE49-F238E27FC236}">
                      <a16:creationId xmlns:a16="http://schemas.microsoft.com/office/drawing/2014/main" id="{F66EB6A9-9687-4C2F-BC9A-55860DB45949}"/>
                    </a:ext>
                  </a:extLst>
                </p:cNvPr>
                <p:cNvSpPr>
                  <a:spLocks/>
                </p:cNvSpPr>
                <p:nvPr/>
              </p:nvSpPr>
              <p:spPr bwMode="auto">
                <a:xfrm>
                  <a:off x="5560" y="2538"/>
                  <a:ext cx="3" cy="2"/>
                </a:xfrm>
                <a:custGeom>
                  <a:avLst/>
                  <a:gdLst>
                    <a:gd name="T0" fmla="*/ 3 w 3"/>
                    <a:gd name="T1" fmla="*/ 0 h 2"/>
                    <a:gd name="T2" fmla="*/ 0 w 3"/>
                    <a:gd name="T3" fmla="*/ 0 h 2"/>
                    <a:gd name="T4" fmla="*/ 3 w 3"/>
                    <a:gd name="T5" fmla="*/ 2 h 2"/>
                  </a:gdLst>
                  <a:ahLst/>
                  <a:cxnLst>
                    <a:cxn ang="0">
                      <a:pos x="T0" y="T1"/>
                    </a:cxn>
                    <a:cxn ang="0">
                      <a:pos x="T2" y="T3"/>
                    </a:cxn>
                    <a:cxn ang="0">
                      <a:pos x="T4" y="T5"/>
                    </a:cxn>
                  </a:cxnLst>
                  <a:rect l="0" t="0" r="r" b="b"/>
                  <a:pathLst>
                    <a:path w="3" h="2">
                      <a:moveTo>
                        <a:pt x="3" y="0"/>
                      </a:moveTo>
                      <a:lnTo>
                        <a:pt x="0" y="0"/>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8" name="Freeform 5055">
                  <a:extLst>
                    <a:ext uri="{FF2B5EF4-FFF2-40B4-BE49-F238E27FC236}">
                      <a16:creationId xmlns:a16="http://schemas.microsoft.com/office/drawing/2014/main" id="{DD9F00CA-A479-44B9-ABC8-8962F0555067}"/>
                    </a:ext>
                  </a:extLst>
                </p:cNvPr>
                <p:cNvSpPr>
                  <a:spLocks/>
                </p:cNvSpPr>
                <p:nvPr/>
              </p:nvSpPr>
              <p:spPr bwMode="auto">
                <a:xfrm>
                  <a:off x="5560" y="2567"/>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9" name="Freeform 5056">
                  <a:extLst>
                    <a:ext uri="{FF2B5EF4-FFF2-40B4-BE49-F238E27FC236}">
                      <a16:creationId xmlns:a16="http://schemas.microsoft.com/office/drawing/2014/main" id="{CE986CFE-DC73-494B-804A-E604E1BC5A61}"/>
                    </a:ext>
                  </a:extLst>
                </p:cNvPr>
                <p:cNvSpPr>
                  <a:spLocks/>
                </p:cNvSpPr>
                <p:nvPr/>
              </p:nvSpPr>
              <p:spPr bwMode="auto">
                <a:xfrm>
                  <a:off x="5560" y="2595"/>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0" name="Freeform 5057">
                  <a:extLst>
                    <a:ext uri="{FF2B5EF4-FFF2-40B4-BE49-F238E27FC236}">
                      <a16:creationId xmlns:a16="http://schemas.microsoft.com/office/drawing/2014/main" id="{E7924154-69FB-4965-93BB-7F18EA8963F8}"/>
                    </a:ext>
                  </a:extLst>
                </p:cNvPr>
                <p:cNvSpPr>
                  <a:spLocks/>
                </p:cNvSpPr>
                <p:nvPr/>
              </p:nvSpPr>
              <p:spPr bwMode="auto">
                <a:xfrm>
                  <a:off x="5589" y="170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1" name="Freeform 5058">
                  <a:extLst>
                    <a:ext uri="{FF2B5EF4-FFF2-40B4-BE49-F238E27FC236}">
                      <a16:creationId xmlns:a16="http://schemas.microsoft.com/office/drawing/2014/main" id="{7CEDF1EC-A27D-4A7B-96E2-35EFFBD0ED4B}"/>
                    </a:ext>
                  </a:extLst>
                </p:cNvPr>
                <p:cNvSpPr>
                  <a:spLocks/>
                </p:cNvSpPr>
                <p:nvPr/>
              </p:nvSpPr>
              <p:spPr bwMode="auto">
                <a:xfrm>
                  <a:off x="5589" y="1732"/>
                  <a:ext cx="4" cy="2"/>
                </a:xfrm>
                <a:custGeom>
                  <a:avLst/>
                  <a:gdLst>
                    <a:gd name="T0" fmla="*/ 3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3"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2" name="Freeform 5059">
                  <a:extLst>
                    <a:ext uri="{FF2B5EF4-FFF2-40B4-BE49-F238E27FC236}">
                      <a16:creationId xmlns:a16="http://schemas.microsoft.com/office/drawing/2014/main" id="{6CB5CFE0-7E89-4246-9FF0-2D19155916CA}"/>
                    </a:ext>
                  </a:extLst>
                </p:cNvPr>
                <p:cNvSpPr>
                  <a:spLocks/>
                </p:cNvSpPr>
                <p:nvPr/>
              </p:nvSpPr>
              <p:spPr bwMode="auto">
                <a:xfrm>
                  <a:off x="5589" y="1762"/>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3" name="Freeform 5060">
                  <a:extLst>
                    <a:ext uri="{FF2B5EF4-FFF2-40B4-BE49-F238E27FC236}">
                      <a16:creationId xmlns:a16="http://schemas.microsoft.com/office/drawing/2014/main" id="{B96B2330-5428-4AD6-8769-DD67882443DC}"/>
                    </a:ext>
                  </a:extLst>
                </p:cNvPr>
                <p:cNvSpPr>
                  <a:spLocks/>
                </p:cNvSpPr>
                <p:nvPr/>
              </p:nvSpPr>
              <p:spPr bwMode="auto">
                <a:xfrm>
                  <a:off x="5589" y="1791"/>
                  <a:ext cx="5" cy="2"/>
                </a:xfrm>
                <a:custGeom>
                  <a:avLst/>
                  <a:gdLst>
                    <a:gd name="T0" fmla="*/ 5 w 5"/>
                    <a:gd name="T1" fmla="*/ 0 h 2"/>
                    <a:gd name="T2" fmla="*/ 0 w 5"/>
                    <a:gd name="T3" fmla="*/ 0 h 2"/>
                    <a:gd name="T4" fmla="*/ 5 w 5"/>
                    <a:gd name="T5" fmla="*/ 2 h 2"/>
                  </a:gdLst>
                  <a:ahLst/>
                  <a:cxnLst>
                    <a:cxn ang="0">
                      <a:pos x="T0" y="T1"/>
                    </a:cxn>
                    <a:cxn ang="0">
                      <a:pos x="T2" y="T3"/>
                    </a:cxn>
                    <a:cxn ang="0">
                      <a:pos x="T4" y="T5"/>
                    </a:cxn>
                  </a:cxnLst>
                  <a:rect l="0" t="0" r="r" b="b"/>
                  <a:pathLst>
                    <a:path w="5" h="2">
                      <a:moveTo>
                        <a:pt x="5" y="0"/>
                      </a:moveTo>
                      <a:lnTo>
                        <a:pt x="0" y="0"/>
                      </a:lnTo>
                      <a:lnTo>
                        <a:pt x="5"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4" name="Freeform 5061">
                  <a:extLst>
                    <a:ext uri="{FF2B5EF4-FFF2-40B4-BE49-F238E27FC236}">
                      <a16:creationId xmlns:a16="http://schemas.microsoft.com/office/drawing/2014/main" id="{D6A2E5AD-42E3-4B7C-890F-5C77005E5E8B}"/>
                    </a:ext>
                  </a:extLst>
                </p:cNvPr>
                <p:cNvSpPr>
                  <a:spLocks/>
                </p:cNvSpPr>
                <p:nvPr/>
              </p:nvSpPr>
              <p:spPr bwMode="auto">
                <a:xfrm>
                  <a:off x="5589" y="1819"/>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5" name="Freeform 5062">
                  <a:extLst>
                    <a:ext uri="{FF2B5EF4-FFF2-40B4-BE49-F238E27FC236}">
                      <a16:creationId xmlns:a16="http://schemas.microsoft.com/office/drawing/2014/main" id="{0B91EA35-F024-4391-BD76-C026E1F70211}"/>
                    </a:ext>
                  </a:extLst>
                </p:cNvPr>
                <p:cNvSpPr>
                  <a:spLocks/>
                </p:cNvSpPr>
                <p:nvPr/>
              </p:nvSpPr>
              <p:spPr bwMode="auto">
                <a:xfrm>
                  <a:off x="5589" y="1848"/>
                  <a:ext cx="6" cy="3"/>
                </a:xfrm>
                <a:custGeom>
                  <a:avLst/>
                  <a:gdLst>
                    <a:gd name="T0" fmla="*/ 6 w 6"/>
                    <a:gd name="T1" fmla="*/ 0 h 3"/>
                    <a:gd name="T2" fmla="*/ 0 w 6"/>
                    <a:gd name="T3" fmla="*/ 0 h 3"/>
                    <a:gd name="T4" fmla="*/ 5 w 6"/>
                    <a:gd name="T5" fmla="*/ 3 h 3"/>
                  </a:gdLst>
                  <a:ahLst/>
                  <a:cxnLst>
                    <a:cxn ang="0">
                      <a:pos x="T0" y="T1"/>
                    </a:cxn>
                    <a:cxn ang="0">
                      <a:pos x="T2" y="T3"/>
                    </a:cxn>
                    <a:cxn ang="0">
                      <a:pos x="T4" y="T5"/>
                    </a:cxn>
                  </a:cxnLst>
                  <a:rect l="0" t="0" r="r" b="b"/>
                  <a:pathLst>
                    <a:path w="6" h="3">
                      <a:moveTo>
                        <a:pt x="6" y="0"/>
                      </a:moveTo>
                      <a:lnTo>
                        <a:pt x="0" y="0"/>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6" name="Freeform 5063">
                  <a:extLst>
                    <a:ext uri="{FF2B5EF4-FFF2-40B4-BE49-F238E27FC236}">
                      <a16:creationId xmlns:a16="http://schemas.microsoft.com/office/drawing/2014/main" id="{E7AFA16C-A13E-4BB1-89D1-4E427E37FC52}"/>
                    </a:ext>
                  </a:extLst>
                </p:cNvPr>
                <p:cNvSpPr>
                  <a:spLocks/>
                </p:cNvSpPr>
                <p:nvPr/>
              </p:nvSpPr>
              <p:spPr bwMode="auto">
                <a:xfrm>
                  <a:off x="5589" y="1877"/>
                  <a:ext cx="5" cy="2"/>
                </a:xfrm>
                <a:custGeom>
                  <a:avLst/>
                  <a:gdLst>
                    <a:gd name="T0" fmla="*/ 5 w 5"/>
                    <a:gd name="T1" fmla="*/ 0 h 2"/>
                    <a:gd name="T2" fmla="*/ 0 w 5"/>
                    <a:gd name="T3" fmla="*/ 0 h 2"/>
                    <a:gd name="T4" fmla="*/ 4 w 5"/>
                    <a:gd name="T5" fmla="*/ 2 h 2"/>
                  </a:gdLst>
                  <a:ahLst/>
                  <a:cxnLst>
                    <a:cxn ang="0">
                      <a:pos x="T0" y="T1"/>
                    </a:cxn>
                    <a:cxn ang="0">
                      <a:pos x="T2" y="T3"/>
                    </a:cxn>
                    <a:cxn ang="0">
                      <a:pos x="T4" y="T5"/>
                    </a:cxn>
                  </a:cxnLst>
                  <a:rect l="0" t="0" r="r" b="b"/>
                  <a:pathLst>
                    <a:path w="5" h="2">
                      <a:moveTo>
                        <a:pt x="5"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7" name="Freeform 5064">
                  <a:extLst>
                    <a:ext uri="{FF2B5EF4-FFF2-40B4-BE49-F238E27FC236}">
                      <a16:creationId xmlns:a16="http://schemas.microsoft.com/office/drawing/2014/main" id="{AF1694D8-5951-4D63-986C-60571E9D6530}"/>
                    </a:ext>
                  </a:extLst>
                </p:cNvPr>
                <p:cNvSpPr>
                  <a:spLocks/>
                </p:cNvSpPr>
                <p:nvPr/>
              </p:nvSpPr>
              <p:spPr bwMode="auto">
                <a:xfrm>
                  <a:off x="5589" y="1904"/>
                  <a:ext cx="4" cy="2"/>
                </a:xfrm>
                <a:custGeom>
                  <a:avLst/>
                  <a:gdLst>
                    <a:gd name="T0" fmla="*/ 4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4"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8" name="Freeform 5065">
                  <a:extLst>
                    <a:ext uri="{FF2B5EF4-FFF2-40B4-BE49-F238E27FC236}">
                      <a16:creationId xmlns:a16="http://schemas.microsoft.com/office/drawing/2014/main" id="{BBB6083D-CDA3-4D21-BE26-2CCB08E2B1E7}"/>
                    </a:ext>
                  </a:extLst>
                </p:cNvPr>
                <p:cNvSpPr>
                  <a:spLocks/>
                </p:cNvSpPr>
                <p:nvPr/>
              </p:nvSpPr>
              <p:spPr bwMode="auto">
                <a:xfrm>
                  <a:off x="5589" y="1933"/>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9" name="Freeform 5066">
                  <a:extLst>
                    <a:ext uri="{FF2B5EF4-FFF2-40B4-BE49-F238E27FC236}">
                      <a16:creationId xmlns:a16="http://schemas.microsoft.com/office/drawing/2014/main" id="{924A4D73-18CA-4556-8606-DB4581B2AF98}"/>
                    </a:ext>
                  </a:extLst>
                </p:cNvPr>
                <p:cNvSpPr>
                  <a:spLocks/>
                </p:cNvSpPr>
                <p:nvPr/>
              </p:nvSpPr>
              <p:spPr bwMode="auto">
                <a:xfrm>
                  <a:off x="5588" y="1960"/>
                  <a:ext cx="1" cy="3"/>
                </a:xfrm>
                <a:custGeom>
                  <a:avLst/>
                  <a:gdLst>
                    <a:gd name="T0" fmla="*/ 0 w 1"/>
                    <a:gd name="T1" fmla="*/ 0 h 3"/>
                    <a:gd name="T2" fmla="*/ 1 w 1"/>
                    <a:gd name="T3" fmla="*/ 3 h 3"/>
                    <a:gd name="T4" fmla="*/ 1 w 1"/>
                    <a:gd name="T5" fmla="*/ 0 h 3"/>
                  </a:gdLst>
                  <a:ahLst/>
                  <a:cxnLst>
                    <a:cxn ang="0">
                      <a:pos x="T0" y="T1"/>
                    </a:cxn>
                    <a:cxn ang="0">
                      <a:pos x="T2" y="T3"/>
                    </a:cxn>
                    <a:cxn ang="0">
                      <a:pos x="T4" y="T5"/>
                    </a:cxn>
                  </a:cxnLst>
                  <a:rect l="0" t="0" r="r" b="b"/>
                  <a:pathLst>
                    <a:path w="1" h="3">
                      <a:moveTo>
                        <a:pt x="0" y="0"/>
                      </a:moveTo>
                      <a:lnTo>
                        <a:pt x="1"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0" name="Freeform 5067">
                  <a:extLst>
                    <a:ext uri="{FF2B5EF4-FFF2-40B4-BE49-F238E27FC236}">
                      <a16:creationId xmlns:a16="http://schemas.microsoft.com/office/drawing/2014/main" id="{5715ECD8-2796-4D92-A0A8-7F2F3CF35C60}"/>
                    </a:ext>
                  </a:extLst>
                </p:cNvPr>
                <p:cNvSpPr>
                  <a:spLocks/>
                </p:cNvSpPr>
                <p:nvPr/>
              </p:nvSpPr>
              <p:spPr bwMode="auto">
                <a:xfrm>
                  <a:off x="5587" y="1989"/>
                  <a:ext cx="2" cy="3"/>
                </a:xfrm>
                <a:custGeom>
                  <a:avLst/>
                  <a:gdLst>
                    <a:gd name="T0" fmla="*/ 0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0" y="0"/>
                      </a:moveTo>
                      <a:lnTo>
                        <a:pt x="2"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1" name="Freeform 5068">
                  <a:extLst>
                    <a:ext uri="{FF2B5EF4-FFF2-40B4-BE49-F238E27FC236}">
                      <a16:creationId xmlns:a16="http://schemas.microsoft.com/office/drawing/2014/main" id="{B5E88B84-5ECE-47F6-B5AD-33BF878DF481}"/>
                    </a:ext>
                  </a:extLst>
                </p:cNvPr>
                <p:cNvSpPr>
                  <a:spLocks/>
                </p:cNvSpPr>
                <p:nvPr/>
              </p:nvSpPr>
              <p:spPr bwMode="auto">
                <a:xfrm>
                  <a:off x="5587" y="2017"/>
                  <a:ext cx="2" cy="4"/>
                </a:xfrm>
                <a:custGeom>
                  <a:avLst/>
                  <a:gdLst>
                    <a:gd name="T0" fmla="*/ 0 w 2"/>
                    <a:gd name="T1" fmla="*/ 0 h 4"/>
                    <a:gd name="T2" fmla="*/ 2 w 2"/>
                    <a:gd name="T3" fmla="*/ 4 h 4"/>
                    <a:gd name="T4" fmla="*/ 2 w 2"/>
                    <a:gd name="T5" fmla="*/ 0 h 4"/>
                  </a:gdLst>
                  <a:ahLst/>
                  <a:cxnLst>
                    <a:cxn ang="0">
                      <a:pos x="T0" y="T1"/>
                    </a:cxn>
                    <a:cxn ang="0">
                      <a:pos x="T2" y="T3"/>
                    </a:cxn>
                    <a:cxn ang="0">
                      <a:pos x="T4" y="T5"/>
                    </a:cxn>
                  </a:cxnLst>
                  <a:rect l="0" t="0" r="r" b="b"/>
                  <a:pathLst>
                    <a:path w="2" h="4">
                      <a:moveTo>
                        <a:pt x="0" y="0"/>
                      </a:moveTo>
                      <a:lnTo>
                        <a:pt x="2"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2" name="Freeform 5069">
                  <a:extLst>
                    <a:ext uri="{FF2B5EF4-FFF2-40B4-BE49-F238E27FC236}">
                      <a16:creationId xmlns:a16="http://schemas.microsoft.com/office/drawing/2014/main" id="{89A5DB06-C62D-41B2-BBEE-71BA169BEE4C}"/>
                    </a:ext>
                  </a:extLst>
                </p:cNvPr>
                <p:cNvSpPr>
                  <a:spLocks/>
                </p:cNvSpPr>
                <p:nvPr/>
              </p:nvSpPr>
              <p:spPr bwMode="auto">
                <a:xfrm>
                  <a:off x="5588" y="2047"/>
                  <a:ext cx="2" cy="3"/>
                </a:xfrm>
                <a:custGeom>
                  <a:avLst/>
                  <a:gdLst>
                    <a:gd name="T0" fmla="*/ 0 w 2"/>
                    <a:gd name="T1" fmla="*/ 0 h 3"/>
                    <a:gd name="T2" fmla="*/ 1 w 2"/>
                    <a:gd name="T3" fmla="*/ 3 h 3"/>
                    <a:gd name="T4" fmla="*/ 2 w 2"/>
                    <a:gd name="T5" fmla="*/ 0 h 3"/>
                  </a:gdLst>
                  <a:ahLst/>
                  <a:cxnLst>
                    <a:cxn ang="0">
                      <a:pos x="T0" y="T1"/>
                    </a:cxn>
                    <a:cxn ang="0">
                      <a:pos x="T2" y="T3"/>
                    </a:cxn>
                    <a:cxn ang="0">
                      <a:pos x="T4" y="T5"/>
                    </a:cxn>
                  </a:cxnLst>
                  <a:rect l="0" t="0" r="r" b="b"/>
                  <a:pathLst>
                    <a:path w="2" h="3">
                      <a:moveTo>
                        <a:pt x="0" y="0"/>
                      </a:moveTo>
                      <a:lnTo>
                        <a:pt x="1"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3" name="Freeform 5070">
                  <a:extLst>
                    <a:ext uri="{FF2B5EF4-FFF2-40B4-BE49-F238E27FC236}">
                      <a16:creationId xmlns:a16="http://schemas.microsoft.com/office/drawing/2014/main" id="{EC48EA24-2EB1-47CA-8568-722CCD7081B2}"/>
                    </a:ext>
                  </a:extLst>
                </p:cNvPr>
                <p:cNvSpPr>
                  <a:spLocks/>
                </p:cNvSpPr>
                <p:nvPr/>
              </p:nvSpPr>
              <p:spPr bwMode="auto">
                <a:xfrm>
                  <a:off x="5587" y="2075"/>
                  <a:ext cx="2" cy="3"/>
                </a:xfrm>
                <a:custGeom>
                  <a:avLst/>
                  <a:gdLst>
                    <a:gd name="T0" fmla="*/ 0 w 2"/>
                    <a:gd name="T1" fmla="*/ 0 h 3"/>
                    <a:gd name="T2" fmla="*/ 2 w 2"/>
                    <a:gd name="T3" fmla="*/ 3 h 3"/>
                    <a:gd name="T4" fmla="*/ 2 w 2"/>
                    <a:gd name="T5" fmla="*/ 0 h 3"/>
                  </a:gdLst>
                  <a:ahLst/>
                  <a:cxnLst>
                    <a:cxn ang="0">
                      <a:pos x="T0" y="T1"/>
                    </a:cxn>
                    <a:cxn ang="0">
                      <a:pos x="T2" y="T3"/>
                    </a:cxn>
                    <a:cxn ang="0">
                      <a:pos x="T4" y="T5"/>
                    </a:cxn>
                  </a:cxnLst>
                  <a:rect l="0" t="0" r="r" b="b"/>
                  <a:pathLst>
                    <a:path w="2" h="3">
                      <a:moveTo>
                        <a:pt x="0" y="0"/>
                      </a:moveTo>
                      <a:lnTo>
                        <a:pt x="2" y="3"/>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4" name="Freeform 5071">
                  <a:extLst>
                    <a:ext uri="{FF2B5EF4-FFF2-40B4-BE49-F238E27FC236}">
                      <a16:creationId xmlns:a16="http://schemas.microsoft.com/office/drawing/2014/main" id="{FAB06C5B-8C1E-4261-92BD-680F1FD5E6A4}"/>
                    </a:ext>
                  </a:extLst>
                </p:cNvPr>
                <p:cNvSpPr>
                  <a:spLocks/>
                </p:cNvSpPr>
                <p:nvPr/>
              </p:nvSpPr>
              <p:spPr bwMode="auto">
                <a:xfrm>
                  <a:off x="5587" y="2105"/>
                  <a:ext cx="2" cy="2"/>
                </a:xfrm>
                <a:custGeom>
                  <a:avLst/>
                  <a:gdLst>
                    <a:gd name="T0" fmla="*/ 0 w 2"/>
                    <a:gd name="T1" fmla="*/ 0 h 2"/>
                    <a:gd name="T2" fmla="*/ 2 w 2"/>
                    <a:gd name="T3" fmla="*/ 2 h 2"/>
                    <a:gd name="T4" fmla="*/ 1 w 2"/>
                    <a:gd name="T5" fmla="*/ 0 h 2"/>
                  </a:gdLst>
                  <a:ahLst/>
                  <a:cxnLst>
                    <a:cxn ang="0">
                      <a:pos x="T0" y="T1"/>
                    </a:cxn>
                    <a:cxn ang="0">
                      <a:pos x="T2" y="T3"/>
                    </a:cxn>
                    <a:cxn ang="0">
                      <a:pos x="T4" y="T5"/>
                    </a:cxn>
                  </a:cxnLst>
                  <a:rect l="0" t="0" r="r" b="b"/>
                  <a:pathLst>
                    <a:path w="2" h="2">
                      <a:moveTo>
                        <a:pt x="0" y="0"/>
                      </a:moveTo>
                      <a:lnTo>
                        <a:pt x="2"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5" name="Freeform 5072">
                  <a:extLst>
                    <a:ext uri="{FF2B5EF4-FFF2-40B4-BE49-F238E27FC236}">
                      <a16:creationId xmlns:a16="http://schemas.microsoft.com/office/drawing/2014/main" id="{64524EDF-F879-4381-9D8A-5DD8343486B2}"/>
                    </a:ext>
                  </a:extLst>
                </p:cNvPr>
                <p:cNvSpPr>
                  <a:spLocks/>
                </p:cNvSpPr>
                <p:nvPr/>
              </p:nvSpPr>
              <p:spPr bwMode="auto">
                <a:xfrm>
                  <a:off x="5586" y="2136"/>
                  <a:ext cx="3" cy="2"/>
                </a:xfrm>
                <a:custGeom>
                  <a:avLst/>
                  <a:gdLst>
                    <a:gd name="T0" fmla="*/ 1 w 3"/>
                    <a:gd name="T1" fmla="*/ 2 h 2"/>
                    <a:gd name="T2" fmla="*/ 3 w 3"/>
                    <a:gd name="T3" fmla="*/ 0 h 2"/>
                    <a:gd name="T4" fmla="*/ 0 w 3"/>
                    <a:gd name="T5" fmla="*/ 1 h 2"/>
                  </a:gdLst>
                  <a:ahLst/>
                  <a:cxnLst>
                    <a:cxn ang="0">
                      <a:pos x="T0" y="T1"/>
                    </a:cxn>
                    <a:cxn ang="0">
                      <a:pos x="T2" y="T3"/>
                    </a:cxn>
                    <a:cxn ang="0">
                      <a:pos x="T4" y="T5"/>
                    </a:cxn>
                  </a:cxnLst>
                  <a:rect l="0" t="0" r="r" b="b"/>
                  <a:pathLst>
                    <a:path w="3" h="2">
                      <a:moveTo>
                        <a:pt x="1" y="2"/>
                      </a:moveTo>
                      <a:lnTo>
                        <a:pt x="3"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6" name="Freeform 5073">
                  <a:extLst>
                    <a:ext uri="{FF2B5EF4-FFF2-40B4-BE49-F238E27FC236}">
                      <a16:creationId xmlns:a16="http://schemas.microsoft.com/office/drawing/2014/main" id="{68D2684C-D26F-4FDE-97B5-B84984D093A3}"/>
                    </a:ext>
                  </a:extLst>
                </p:cNvPr>
                <p:cNvSpPr>
                  <a:spLocks/>
                </p:cNvSpPr>
                <p:nvPr/>
              </p:nvSpPr>
              <p:spPr bwMode="auto">
                <a:xfrm>
                  <a:off x="5588" y="2164"/>
                  <a:ext cx="1" cy="2"/>
                </a:xfrm>
                <a:custGeom>
                  <a:avLst/>
                  <a:gdLst>
                    <a:gd name="T0" fmla="*/ 1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1"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7" name="Freeform 5074">
                  <a:extLst>
                    <a:ext uri="{FF2B5EF4-FFF2-40B4-BE49-F238E27FC236}">
                      <a16:creationId xmlns:a16="http://schemas.microsoft.com/office/drawing/2014/main" id="{5DFE27F7-73BB-4D20-B921-1426692C9C25}"/>
                    </a:ext>
                  </a:extLst>
                </p:cNvPr>
                <p:cNvSpPr>
                  <a:spLocks/>
                </p:cNvSpPr>
                <p:nvPr/>
              </p:nvSpPr>
              <p:spPr bwMode="auto">
                <a:xfrm>
                  <a:off x="5588" y="219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8" name="Freeform 5075">
                  <a:extLst>
                    <a:ext uri="{FF2B5EF4-FFF2-40B4-BE49-F238E27FC236}">
                      <a16:creationId xmlns:a16="http://schemas.microsoft.com/office/drawing/2014/main" id="{6B8FE932-2B64-4ACE-B883-39C524EFB1CE}"/>
                    </a:ext>
                  </a:extLst>
                </p:cNvPr>
                <p:cNvSpPr>
                  <a:spLocks/>
                </p:cNvSpPr>
                <p:nvPr/>
              </p:nvSpPr>
              <p:spPr bwMode="auto">
                <a:xfrm>
                  <a:off x="5587" y="2221"/>
                  <a:ext cx="2" cy="1"/>
                </a:xfrm>
                <a:custGeom>
                  <a:avLst/>
                  <a:gdLst>
                    <a:gd name="T0" fmla="*/ 0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0" y="1"/>
                      </a:moveTo>
                      <a:lnTo>
                        <a:pt x="2"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9" name="Freeform 5076">
                  <a:extLst>
                    <a:ext uri="{FF2B5EF4-FFF2-40B4-BE49-F238E27FC236}">
                      <a16:creationId xmlns:a16="http://schemas.microsoft.com/office/drawing/2014/main" id="{8A1B1C6F-DA94-4DD5-A35D-3E721E13EBFC}"/>
                    </a:ext>
                  </a:extLst>
                </p:cNvPr>
                <p:cNvSpPr>
                  <a:spLocks/>
                </p:cNvSpPr>
                <p:nvPr/>
              </p:nvSpPr>
              <p:spPr bwMode="auto">
                <a:xfrm>
                  <a:off x="5586" y="2250"/>
                  <a:ext cx="3" cy="1"/>
                </a:xfrm>
                <a:custGeom>
                  <a:avLst/>
                  <a:gdLst>
                    <a:gd name="T0" fmla="*/ 0 w 3"/>
                    <a:gd name="T1" fmla="*/ 1 h 1"/>
                    <a:gd name="T2" fmla="*/ 3 w 3"/>
                    <a:gd name="T3" fmla="*/ 0 h 1"/>
                    <a:gd name="T4" fmla="*/ 0 w 3"/>
                    <a:gd name="T5" fmla="*/ 0 h 1"/>
                  </a:gdLst>
                  <a:ahLst/>
                  <a:cxnLst>
                    <a:cxn ang="0">
                      <a:pos x="T0" y="T1"/>
                    </a:cxn>
                    <a:cxn ang="0">
                      <a:pos x="T2" y="T3"/>
                    </a:cxn>
                    <a:cxn ang="0">
                      <a:pos x="T4" y="T5"/>
                    </a:cxn>
                  </a:cxnLst>
                  <a:rect l="0" t="0" r="r" b="b"/>
                  <a:pathLst>
                    <a:path w="3" h="1">
                      <a:moveTo>
                        <a:pt x="0" y="1"/>
                      </a:moveTo>
                      <a:lnTo>
                        <a:pt x="3"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0" name="Freeform 5077">
                  <a:extLst>
                    <a:ext uri="{FF2B5EF4-FFF2-40B4-BE49-F238E27FC236}">
                      <a16:creationId xmlns:a16="http://schemas.microsoft.com/office/drawing/2014/main" id="{CF3CA764-21F0-463F-A0A4-56B0FC0DE652}"/>
                    </a:ext>
                  </a:extLst>
                </p:cNvPr>
                <p:cNvSpPr>
                  <a:spLocks/>
                </p:cNvSpPr>
                <p:nvPr/>
              </p:nvSpPr>
              <p:spPr bwMode="auto">
                <a:xfrm>
                  <a:off x="5585" y="2276"/>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1" name="Freeform 5078">
                  <a:extLst>
                    <a:ext uri="{FF2B5EF4-FFF2-40B4-BE49-F238E27FC236}">
                      <a16:creationId xmlns:a16="http://schemas.microsoft.com/office/drawing/2014/main" id="{1C901675-35FD-4F1A-A8A7-B4957C6AC172}"/>
                    </a:ext>
                  </a:extLst>
                </p:cNvPr>
                <p:cNvSpPr>
                  <a:spLocks/>
                </p:cNvSpPr>
                <p:nvPr/>
              </p:nvSpPr>
              <p:spPr bwMode="auto">
                <a:xfrm>
                  <a:off x="5589" y="230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Freeform 5079">
                  <a:extLst>
                    <a:ext uri="{FF2B5EF4-FFF2-40B4-BE49-F238E27FC236}">
                      <a16:creationId xmlns:a16="http://schemas.microsoft.com/office/drawing/2014/main" id="{74228A37-A6D0-4000-9C57-082D88F16398}"/>
                    </a:ext>
                  </a:extLst>
                </p:cNvPr>
                <p:cNvSpPr>
                  <a:spLocks/>
                </p:cNvSpPr>
                <p:nvPr/>
              </p:nvSpPr>
              <p:spPr bwMode="auto">
                <a:xfrm>
                  <a:off x="5588" y="2335"/>
                  <a:ext cx="1" cy="2"/>
                </a:xfrm>
                <a:custGeom>
                  <a:avLst/>
                  <a:gdLst>
                    <a:gd name="T0" fmla="*/ 0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0" y="0"/>
                      </a:moveTo>
                      <a:lnTo>
                        <a:pt x="1"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5080">
                  <a:extLst>
                    <a:ext uri="{FF2B5EF4-FFF2-40B4-BE49-F238E27FC236}">
                      <a16:creationId xmlns:a16="http://schemas.microsoft.com/office/drawing/2014/main" id="{1B7ABFCB-013F-418A-B742-5C664455E4E6}"/>
                    </a:ext>
                  </a:extLst>
                </p:cNvPr>
                <p:cNvSpPr>
                  <a:spLocks/>
                </p:cNvSpPr>
                <p:nvPr/>
              </p:nvSpPr>
              <p:spPr bwMode="auto">
                <a:xfrm>
                  <a:off x="5587" y="2363"/>
                  <a:ext cx="2" cy="2"/>
                </a:xfrm>
                <a:custGeom>
                  <a:avLst/>
                  <a:gdLst>
                    <a:gd name="T0" fmla="*/ 0 w 2"/>
                    <a:gd name="T1" fmla="*/ 0 h 2"/>
                    <a:gd name="T2" fmla="*/ 2 w 2"/>
                    <a:gd name="T3" fmla="*/ 2 h 2"/>
                    <a:gd name="T4" fmla="*/ 2 w 2"/>
                    <a:gd name="T5" fmla="*/ 0 h 2"/>
                  </a:gdLst>
                  <a:ahLst/>
                  <a:cxnLst>
                    <a:cxn ang="0">
                      <a:pos x="T0" y="T1"/>
                    </a:cxn>
                    <a:cxn ang="0">
                      <a:pos x="T2" y="T3"/>
                    </a:cxn>
                    <a:cxn ang="0">
                      <a:pos x="T4" y="T5"/>
                    </a:cxn>
                  </a:cxnLst>
                  <a:rect l="0" t="0" r="r" b="b"/>
                  <a:pathLst>
                    <a:path w="2" h="2">
                      <a:moveTo>
                        <a:pt x="0" y="0"/>
                      </a:moveTo>
                      <a:lnTo>
                        <a:pt x="2"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Freeform 5081">
                  <a:extLst>
                    <a:ext uri="{FF2B5EF4-FFF2-40B4-BE49-F238E27FC236}">
                      <a16:creationId xmlns:a16="http://schemas.microsoft.com/office/drawing/2014/main" id="{D504252C-A24F-4458-B5C2-63EC28E8966E}"/>
                    </a:ext>
                  </a:extLst>
                </p:cNvPr>
                <p:cNvSpPr>
                  <a:spLocks/>
                </p:cNvSpPr>
                <p:nvPr/>
              </p:nvSpPr>
              <p:spPr bwMode="auto">
                <a:xfrm>
                  <a:off x="5585" y="2391"/>
                  <a:ext cx="4" cy="3"/>
                </a:xfrm>
                <a:custGeom>
                  <a:avLst/>
                  <a:gdLst>
                    <a:gd name="T0" fmla="*/ 0 w 4"/>
                    <a:gd name="T1" fmla="*/ 2 h 3"/>
                    <a:gd name="T2" fmla="*/ 4 w 4"/>
                    <a:gd name="T3" fmla="*/ 3 h 3"/>
                    <a:gd name="T4" fmla="*/ 1 w 4"/>
                    <a:gd name="T5" fmla="*/ 0 h 3"/>
                  </a:gdLst>
                  <a:ahLst/>
                  <a:cxnLst>
                    <a:cxn ang="0">
                      <a:pos x="T0" y="T1"/>
                    </a:cxn>
                    <a:cxn ang="0">
                      <a:pos x="T2" y="T3"/>
                    </a:cxn>
                    <a:cxn ang="0">
                      <a:pos x="T4" y="T5"/>
                    </a:cxn>
                  </a:cxnLst>
                  <a:rect l="0" t="0" r="r" b="b"/>
                  <a:pathLst>
                    <a:path w="4" h="3">
                      <a:moveTo>
                        <a:pt x="0" y="2"/>
                      </a:moveTo>
                      <a:lnTo>
                        <a:pt x="4"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5082">
                  <a:extLst>
                    <a:ext uri="{FF2B5EF4-FFF2-40B4-BE49-F238E27FC236}">
                      <a16:creationId xmlns:a16="http://schemas.microsoft.com/office/drawing/2014/main" id="{A469966F-95EF-4C33-820B-173E9B42184D}"/>
                    </a:ext>
                  </a:extLst>
                </p:cNvPr>
                <p:cNvSpPr>
                  <a:spLocks/>
                </p:cNvSpPr>
                <p:nvPr/>
              </p:nvSpPr>
              <p:spPr bwMode="auto">
                <a:xfrm>
                  <a:off x="5589" y="2421"/>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Freeform 5083">
                  <a:extLst>
                    <a:ext uri="{FF2B5EF4-FFF2-40B4-BE49-F238E27FC236}">
                      <a16:creationId xmlns:a16="http://schemas.microsoft.com/office/drawing/2014/main" id="{41AA92BD-82AC-4AA8-B958-D6D78E6D5057}"/>
                    </a:ext>
                  </a:extLst>
                </p:cNvPr>
                <p:cNvSpPr>
                  <a:spLocks/>
                </p:cNvSpPr>
                <p:nvPr/>
              </p:nvSpPr>
              <p:spPr bwMode="auto">
                <a:xfrm>
                  <a:off x="5589" y="2450"/>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5084">
                  <a:extLst>
                    <a:ext uri="{FF2B5EF4-FFF2-40B4-BE49-F238E27FC236}">
                      <a16:creationId xmlns:a16="http://schemas.microsoft.com/office/drawing/2014/main" id="{0205FDD9-9444-43EF-AFA9-FAB4A44C771E}"/>
                    </a:ext>
                  </a:extLst>
                </p:cNvPr>
                <p:cNvSpPr>
                  <a:spLocks/>
                </p:cNvSpPr>
                <p:nvPr/>
              </p:nvSpPr>
              <p:spPr bwMode="auto">
                <a:xfrm>
                  <a:off x="5589" y="2479"/>
                  <a:ext cx="2" cy="2"/>
                </a:xfrm>
                <a:custGeom>
                  <a:avLst/>
                  <a:gdLst>
                    <a:gd name="T0" fmla="*/ 2 w 2"/>
                    <a:gd name="T1" fmla="*/ 0 h 2"/>
                    <a:gd name="T2" fmla="*/ 0 w 2"/>
                    <a:gd name="T3" fmla="*/ 1 h 2"/>
                    <a:gd name="T4" fmla="*/ 2 w 2"/>
                    <a:gd name="T5" fmla="*/ 2 h 2"/>
                  </a:gdLst>
                  <a:ahLst/>
                  <a:cxnLst>
                    <a:cxn ang="0">
                      <a:pos x="T0" y="T1"/>
                    </a:cxn>
                    <a:cxn ang="0">
                      <a:pos x="T2" y="T3"/>
                    </a:cxn>
                    <a:cxn ang="0">
                      <a:pos x="T4" y="T5"/>
                    </a:cxn>
                  </a:cxnLst>
                  <a:rect l="0" t="0" r="r" b="b"/>
                  <a:pathLst>
                    <a:path w="2" h="2">
                      <a:moveTo>
                        <a:pt x="2" y="0"/>
                      </a:moveTo>
                      <a:lnTo>
                        <a:pt x="0" y="1"/>
                      </a:lnTo>
                      <a:lnTo>
                        <a:pt x="2"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5085">
                  <a:extLst>
                    <a:ext uri="{FF2B5EF4-FFF2-40B4-BE49-F238E27FC236}">
                      <a16:creationId xmlns:a16="http://schemas.microsoft.com/office/drawing/2014/main" id="{A8B9A961-E984-489A-9D68-E8E46507202F}"/>
                    </a:ext>
                  </a:extLst>
                </p:cNvPr>
                <p:cNvSpPr>
                  <a:spLocks/>
                </p:cNvSpPr>
                <p:nvPr/>
              </p:nvSpPr>
              <p:spPr bwMode="auto">
                <a:xfrm>
                  <a:off x="5589" y="2506"/>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5086">
                  <a:extLst>
                    <a:ext uri="{FF2B5EF4-FFF2-40B4-BE49-F238E27FC236}">
                      <a16:creationId xmlns:a16="http://schemas.microsoft.com/office/drawing/2014/main" id="{A01134E1-2CAC-4D48-ABB4-D147B2D01C48}"/>
                    </a:ext>
                  </a:extLst>
                </p:cNvPr>
                <p:cNvSpPr>
                  <a:spLocks/>
                </p:cNvSpPr>
                <p:nvPr/>
              </p:nvSpPr>
              <p:spPr bwMode="auto">
                <a:xfrm>
                  <a:off x="5589" y="2536"/>
                  <a:ext cx="4" cy="2"/>
                </a:xfrm>
                <a:custGeom>
                  <a:avLst/>
                  <a:gdLst>
                    <a:gd name="T0" fmla="*/ 3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3"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0" name="Freeform 5087">
                  <a:extLst>
                    <a:ext uri="{FF2B5EF4-FFF2-40B4-BE49-F238E27FC236}">
                      <a16:creationId xmlns:a16="http://schemas.microsoft.com/office/drawing/2014/main" id="{81B7C609-ACF9-47E1-80CD-95F7CA62BF51}"/>
                    </a:ext>
                  </a:extLst>
                </p:cNvPr>
                <p:cNvSpPr>
                  <a:spLocks/>
                </p:cNvSpPr>
                <p:nvPr/>
              </p:nvSpPr>
              <p:spPr bwMode="auto">
                <a:xfrm>
                  <a:off x="5589" y="2565"/>
                  <a:ext cx="2" cy="2"/>
                </a:xfrm>
                <a:custGeom>
                  <a:avLst/>
                  <a:gdLst>
                    <a:gd name="T0" fmla="*/ 2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2"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5088">
                  <a:extLst>
                    <a:ext uri="{FF2B5EF4-FFF2-40B4-BE49-F238E27FC236}">
                      <a16:creationId xmlns:a16="http://schemas.microsoft.com/office/drawing/2014/main" id="{AD12C5B7-2ACC-44B1-BC7C-8369154C78C9}"/>
                    </a:ext>
                  </a:extLst>
                </p:cNvPr>
                <p:cNvSpPr>
                  <a:spLocks/>
                </p:cNvSpPr>
                <p:nvPr/>
              </p:nvSpPr>
              <p:spPr bwMode="auto">
                <a:xfrm>
                  <a:off x="5588" y="259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2" name="Freeform 5089">
                  <a:extLst>
                    <a:ext uri="{FF2B5EF4-FFF2-40B4-BE49-F238E27FC236}">
                      <a16:creationId xmlns:a16="http://schemas.microsoft.com/office/drawing/2014/main" id="{5A5CEFC3-35BA-411B-9E08-3DDC5DD84932}"/>
                    </a:ext>
                  </a:extLst>
                </p:cNvPr>
                <p:cNvSpPr>
                  <a:spLocks/>
                </p:cNvSpPr>
                <p:nvPr/>
              </p:nvSpPr>
              <p:spPr bwMode="auto">
                <a:xfrm>
                  <a:off x="5617" y="1703"/>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5090">
                  <a:extLst>
                    <a:ext uri="{FF2B5EF4-FFF2-40B4-BE49-F238E27FC236}">
                      <a16:creationId xmlns:a16="http://schemas.microsoft.com/office/drawing/2014/main" id="{7F6084A0-3697-4B05-B5FC-8DB26AD0095E}"/>
                    </a:ext>
                  </a:extLst>
                </p:cNvPr>
                <p:cNvSpPr>
                  <a:spLocks/>
                </p:cNvSpPr>
                <p:nvPr/>
              </p:nvSpPr>
              <p:spPr bwMode="auto">
                <a:xfrm>
                  <a:off x="5617" y="1733"/>
                  <a:ext cx="4" cy="3"/>
                </a:xfrm>
                <a:custGeom>
                  <a:avLst/>
                  <a:gdLst>
                    <a:gd name="T0" fmla="*/ 4 w 4"/>
                    <a:gd name="T1" fmla="*/ 1 h 3"/>
                    <a:gd name="T2" fmla="*/ 0 w 4"/>
                    <a:gd name="T3" fmla="*/ 0 h 3"/>
                    <a:gd name="T4" fmla="*/ 3 w 4"/>
                    <a:gd name="T5" fmla="*/ 3 h 3"/>
                  </a:gdLst>
                  <a:ahLst/>
                  <a:cxnLst>
                    <a:cxn ang="0">
                      <a:pos x="T0" y="T1"/>
                    </a:cxn>
                    <a:cxn ang="0">
                      <a:pos x="T2" y="T3"/>
                    </a:cxn>
                    <a:cxn ang="0">
                      <a:pos x="T4" y="T5"/>
                    </a:cxn>
                  </a:cxnLst>
                  <a:rect l="0" t="0" r="r" b="b"/>
                  <a:pathLst>
                    <a:path w="4" h="3">
                      <a:moveTo>
                        <a:pt x="4" y="1"/>
                      </a:moveTo>
                      <a:lnTo>
                        <a:pt x="0" y="0"/>
                      </a:lnTo>
                      <a:lnTo>
                        <a:pt x="3"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Freeform 5091">
                  <a:extLst>
                    <a:ext uri="{FF2B5EF4-FFF2-40B4-BE49-F238E27FC236}">
                      <a16:creationId xmlns:a16="http://schemas.microsoft.com/office/drawing/2014/main" id="{514CF9ED-E8F8-4B12-AE60-765D29C65F17}"/>
                    </a:ext>
                  </a:extLst>
                </p:cNvPr>
                <p:cNvSpPr>
                  <a:spLocks/>
                </p:cNvSpPr>
                <p:nvPr/>
              </p:nvSpPr>
              <p:spPr bwMode="auto">
                <a:xfrm>
                  <a:off x="5617" y="1762"/>
                  <a:ext cx="4" cy="2"/>
                </a:xfrm>
                <a:custGeom>
                  <a:avLst/>
                  <a:gdLst>
                    <a:gd name="T0" fmla="*/ 4 w 4"/>
                    <a:gd name="T1" fmla="*/ 0 h 2"/>
                    <a:gd name="T2" fmla="*/ 0 w 4"/>
                    <a:gd name="T3" fmla="*/ 0 h 2"/>
                    <a:gd name="T4" fmla="*/ 4 w 4"/>
                    <a:gd name="T5" fmla="*/ 2 h 2"/>
                  </a:gdLst>
                  <a:ahLst/>
                  <a:cxnLst>
                    <a:cxn ang="0">
                      <a:pos x="T0" y="T1"/>
                    </a:cxn>
                    <a:cxn ang="0">
                      <a:pos x="T2" y="T3"/>
                    </a:cxn>
                    <a:cxn ang="0">
                      <a:pos x="T4" y="T5"/>
                    </a:cxn>
                  </a:cxnLst>
                  <a:rect l="0" t="0" r="r" b="b"/>
                  <a:pathLst>
                    <a:path w="4" h="2">
                      <a:moveTo>
                        <a:pt x="4" y="0"/>
                      </a:moveTo>
                      <a:lnTo>
                        <a:pt x="0" y="0"/>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5092">
                  <a:extLst>
                    <a:ext uri="{FF2B5EF4-FFF2-40B4-BE49-F238E27FC236}">
                      <a16:creationId xmlns:a16="http://schemas.microsoft.com/office/drawing/2014/main" id="{E3F48CE8-EC3C-423D-B082-C60DC40F77EB}"/>
                    </a:ext>
                  </a:extLst>
                </p:cNvPr>
                <p:cNvSpPr>
                  <a:spLocks/>
                </p:cNvSpPr>
                <p:nvPr/>
              </p:nvSpPr>
              <p:spPr bwMode="auto">
                <a:xfrm>
                  <a:off x="5617" y="1790"/>
                  <a:ext cx="4" cy="2"/>
                </a:xfrm>
                <a:custGeom>
                  <a:avLst/>
                  <a:gdLst>
                    <a:gd name="T0" fmla="*/ 4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4"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6" name="Freeform 5093">
                  <a:extLst>
                    <a:ext uri="{FF2B5EF4-FFF2-40B4-BE49-F238E27FC236}">
                      <a16:creationId xmlns:a16="http://schemas.microsoft.com/office/drawing/2014/main" id="{E70745A8-4629-4908-BC6A-FC18A1E8F986}"/>
                    </a:ext>
                  </a:extLst>
                </p:cNvPr>
                <p:cNvSpPr>
                  <a:spLocks/>
                </p:cNvSpPr>
                <p:nvPr/>
              </p:nvSpPr>
              <p:spPr bwMode="auto">
                <a:xfrm>
                  <a:off x="5617" y="1819"/>
                  <a:ext cx="4" cy="2"/>
                </a:xfrm>
                <a:custGeom>
                  <a:avLst/>
                  <a:gdLst>
                    <a:gd name="T0" fmla="*/ 4 w 4"/>
                    <a:gd name="T1" fmla="*/ 0 h 2"/>
                    <a:gd name="T2" fmla="*/ 0 w 4"/>
                    <a:gd name="T3" fmla="*/ 1 h 2"/>
                    <a:gd name="T4" fmla="*/ 4 w 4"/>
                    <a:gd name="T5" fmla="*/ 2 h 2"/>
                  </a:gdLst>
                  <a:ahLst/>
                  <a:cxnLst>
                    <a:cxn ang="0">
                      <a:pos x="T0" y="T1"/>
                    </a:cxn>
                    <a:cxn ang="0">
                      <a:pos x="T2" y="T3"/>
                    </a:cxn>
                    <a:cxn ang="0">
                      <a:pos x="T4" y="T5"/>
                    </a:cxn>
                  </a:cxnLst>
                  <a:rect l="0" t="0" r="r" b="b"/>
                  <a:pathLst>
                    <a:path w="4" h="2">
                      <a:moveTo>
                        <a:pt x="4" y="0"/>
                      </a:moveTo>
                      <a:lnTo>
                        <a:pt x="0" y="1"/>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5094">
                  <a:extLst>
                    <a:ext uri="{FF2B5EF4-FFF2-40B4-BE49-F238E27FC236}">
                      <a16:creationId xmlns:a16="http://schemas.microsoft.com/office/drawing/2014/main" id="{88F4B574-05C7-4F17-933F-703939BF766F}"/>
                    </a:ext>
                  </a:extLst>
                </p:cNvPr>
                <p:cNvSpPr>
                  <a:spLocks/>
                </p:cNvSpPr>
                <p:nvPr/>
              </p:nvSpPr>
              <p:spPr bwMode="auto">
                <a:xfrm>
                  <a:off x="5617" y="1848"/>
                  <a:ext cx="6" cy="4"/>
                </a:xfrm>
                <a:custGeom>
                  <a:avLst/>
                  <a:gdLst>
                    <a:gd name="T0" fmla="*/ 6 w 6"/>
                    <a:gd name="T1" fmla="*/ 1 h 4"/>
                    <a:gd name="T2" fmla="*/ 0 w 6"/>
                    <a:gd name="T3" fmla="*/ 0 h 4"/>
                    <a:gd name="T4" fmla="*/ 5 w 6"/>
                    <a:gd name="T5" fmla="*/ 4 h 4"/>
                  </a:gdLst>
                  <a:ahLst/>
                  <a:cxnLst>
                    <a:cxn ang="0">
                      <a:pos x="T0" y="T1"/>
                    </a:cxn>
                    <a:cxn ang="0">
                      <a:pos x="T2" y="T3"/>
                    </a:cxn>
                    <a:cxn ang="0">
                      <a:pos x="T4" y="T5"/>
                    </a:cxn>
                  </a:cxnLst>
                  <a:rect l="0" t="0" r="r" b="b"/>
                  <a:pathLst>
                    <a:path w="6" h="4">
                      <a:moveTo>
                        <a:pt x="6" y="1"/>
                      </a:moveTo>
                      <a:lnTo>
                        <a:pt x="0" y="0"/>
                      </a:lnTo>
                      <a:lnTo>
                        <a:pt x="5"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8" name="Freeform 5095">
                  <a:extLst>
                    <a:ext uri="{FF2B5EF4-FFF2-40B4-BE49-F238E27FC236}">
                      <a16:creationId xmlns:a16="http://schemas.microsoft.com/office/drawing/2014/main" id="{AAA63570-A09D-4622-B9B8-DD5F25F75503}"/>
                    </a:ext>
                  </a:extLst>
                </p:cNvPr>
                <p:cNvSpPr>
                  <a:spLocks/>
                </p:cNvSpPr>
                <p:nvPr/>
              </p:nvSpPr>
              <p:spPr bwMode="auto">
                <a:xfrm>
                  <a:off x="5617" y="1876"/>
                  <a:ext cx="5" cy="3"/>
                </a:xfrm>
                <a:custGeom>
                  <a:avLst/>
                  <a:gdLst>
                    <a:gd name="T0" fmla="*/ 5 w 5"/>
                    <a:gd name="T1" fmla="*/ 0 h 3"/>
                    <a:gd name="T2" fmla="*/ 0 w 5"/>
                    <a:gd name="T3" fmla="*/ 1 h 3"/>
                    <a:gd name="T4" fmla="*/ 5 w 5"/>
                    <a:gd name="T5" fmla="*/ 3 h 3"/>
                  </a:gdLst>
                  <a:ahLst/>
                  <a:cxnLst>
                    <a:cxn ang="0">
                      <a:pos x="T0" y="T1"/>
                    </a:cxn>
                    <a:cxn ang="0">
                      <a:pos x="T2" y="T3"/>
                    </a:cxn>
                    <a:cxn ang="0">
                      <a:pos x="T4" y="T5"/>
                    </a:cxn>
                  </a:cxnLst>
                  <a:rect l="0" t="0" r="r" b="b"/>
                  <a:pathLst>
                    <a:path w="5" h="3">
                      <a:moveTo>
                        <a:pt x="5" y="0"/>
                      </a:moveTo>
                      <a:lnTo>
                        <a:pt x="0" y="1"/>
                      </a:lnTo>
                      <a:lnTo>
                        <a:pt x="5"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Freeform 5096">
                  <a:extLst>
                    <a:ext uri="{FF2B5EF4-FFF2-40B4-BE49-F238E27FC236}">
                      <a16:creationId xmlns:a16="http://schemas.microsoft.com/office/drawing/2014/main" id="{753FEAB2-1FC5-420C-BE8C-0FB979373BA4}"/>
                    </a:ext>
                  </a:extLst>
                </p:cNvPr>
                <p:cNvSpPr>
                  <a:spLocks/>
                </p:cNvSpPr>
                <p:nvPr/>
              </p:nvSpPr>
              <p:spPr bwMode="auto">
                <a:xfrm>
                  <a:off x="5617" y="1905"/>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0" name="Freeform 5097">
                  <a:extLst>
                    <a:ext uri="{FF2B5EF4-FFF2-40B4-BE49-F238E27FC236}">
                      <a16:creationId xmlns:a16="http://schemas.microsoft.com/office/drawing/2014/main" id="{31505BE9-88DF-44BD-9449-FED8C55B1C91}"/>
                    </a:ext>
                  </a:extLst>
                </p:cNvPr>
                <p:cNvSpPr>
                  <a:spLocks/>
                </p:cNvSpPr>
                <p:nvPr/>
              </p:nvSpPr>
              <p:spPr bwMode="auto">
                <a:xfrm>
                  <a:off x="5617" y="1933"/>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5098">
                  <a:extLst>
                    <a:ext uri="{FF2B5EF4-FFF2-40B4-BE49-F238E27FC236}">
                      <a16:creationId xmlns:a16="http://schemas.microsoft.com/office/drawing/2014/main" id="{44FD8D66-E662-449B-B9AD-28DBF3849CE1}"/>
                    </a:ext>
                  </a:extLst>
                </p:cNvPr>
                <p:cNvSpPr>
                  <a:spLocks/>
                </p:cNvSpPr>
                <p:nvPr/>
              </p:nvSpPr>
              <p:spPr bwMode="auto">
                <a:xfrm>
                  <a:off x="5617" y="1962"/>
                  <a:ext cx="2" cy="1"/>
                </a:xfrm>
                <a:custGeom>
                  <a:avLst/>
                  <a:gdLst>
                    <a:gd name="T0" fmla="*/ 1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1"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2" name="Freeform 5099">
                  <a:extLst>
                    <a:ext uri="{FF2B5EF4-FFF2-40B4-BE49-F238E27FC236}">
                      <a16:creationId xmlns:a16="http://schemas.microsoft.com/office/drawing/2014/main" id="{2BDE7902-C860-44C0-8AD4-446B6D78540E}"/>
                    </a:ext>
                  </a:extLst>
                </p:cNvPr>
                <p:cNvSpPr>
                  <a:spLocks/>
                </p:cNvSpPr>
                <p:nvPr/>
              </p:nvSpPr>
              <p:spPr bwMode="auto">
                <a:xfrm>
                  <a:off x="5617" y="1990"/>
                  <a:ext cx="2" cy="2"/>
                </a:xfrm>
                <a:custGeom>
                  <a:avLst/>
                  <a:gdLst>
                    <a:gd name="T0" fmla="*/ 1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1"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3" name="Freeform 5100">
                  <a:extLst>
                    <a:ext uri="{FF2B5EF4-FFF2-40B4-BE49-F238E27FC236}">
                      <a16:creationId xmlns:a16="http://schemas.microsoft.com/office/drawing/2014/main" id="{4D71441C-B8C4-4C1A-AC66-AB40CBBAA14B}"/>
                    </a:ext>
                  </a:extLst>
                </p:cNvPr>
                <p:cNvSpPr>
                  <a:spLocks/>
                </p:cNvSpPr>
                <p:nvPr/>
              </p:nvSpPr>
              <p:spPr bwMode="auto">
                <a:xfrm>
                  <a:off x="5617" y="2018"/>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4" name="Freeform 5101">
                  <a:extLst>
                    <a:ext uri="{FF2B5EF4-FFF2-40B4-BE49-F238E27FC236}">
                      <a16:creationId xmlns:a16="http://schemas.microsoft.com/office/drawing/2014/main" id="{F1C2E441-C96B-4DDA-A4D8-EE4B730DF92B}"/>
                    </a:ext>
                  </a:extLst>
                </p:cNvPr>
                <p:cNvSpPr>
                  <a:spLocks/>
                </p:cNvSpPr>
                <p:nvPr/>
              </p:nvSpPr>
              <p:spPr bwMode="auto">
                <a:xfrm>
                  <a:off x="5616" y="2046"/>
                  <a:ext cx="2" cy="4"/>
                </a:xfrm>
                <a:custGeom>
                  <a:avLst/>
                  <a:gdLst>
                    <a:gd name="T0" fmla="*/ 0 w 2"/>
                    <a:gd name="T1" fmla="*/ 0 h 4"/>
                    <a:gd name="T2" fmla="*/ 1 w 2"/>
                    <a:gd name="T3" fmla="*/ 4 h 4"/>
                    <a:gd name="T4" fmla="*/ 2 w 2"/>
                    <a:gd name="T5" fmla="*/ 0 h 4"/>
                  </a:gdLst>
                  <a:ahLst/>
                  <a:cxnLst>
                    <a:cxn ang="0">
                      <a:pos x="T0" y="T1"/>
                    </a:cxn>
                    <a:cxn ang="0">
                      <a:pos x="T2" y="T3"/>
                    </a:cxn>
                    <a:cxn ang="0">
                      <a:pos x="T4" y="T5"/>
                    </a:cxn>
                  </a:cxnLst>
                  <a:rect l="0" t="0" r="r" b="b"/>
                  <a:pathLst>
                    <a:path w="2" h="4">
                      <a:moveTo>
                        <a:pt x="0" y="0"/>
                      </a:moveTo>
                      <a:lnTo>
                        <a:pt x="1" y="4"/>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Freeform 5102">
                  <a:extLst>
                    <a:ext uri="{FF2B5EF4-FFF2-40B4-BE49-F238E27FC236}">
                      <a16:creationId xmlns:a16="http://schemas.microsoft.com/office/drawing/2014/main" id="{BF2477CE-1A03-4053-8428-6F52B9CB6CE7}"/>
                    </a:ext>
                  </a:extLst>
                </p:cNvPr>
                <p:cNvSpPr>
                  <a:spLocks/>
                </p:cNvSpPr>
                <p:nvPr/>
              </p:nvSpPr>
              <p:spPr bwMode="auto">
                <a:xfrm>
                  <a:off x="5617" y="2077"/>
                  <a:ext cx="1" cy="1"/>
                </a:xfrm>
                <a:custGeom>
                  <a:avLst/>
                  <a:gdLst>
                    <a:gd name="T0" fmla="*/ 1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1"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6" name="Freeform 5103">
                  <a:extLst>
                    <a:ext uri="{FF2B5EF4-FFF2-40B4-BE49-F238E27FC236}">
                      <a16:creationId xmlns:a16="http://schemas.microsoft.com/office/drawing/2014/main" id="{649D3E2C-15F5-4D4F-B927-A03245E01782}"/>
                    </a:ext>
                  </a:extLst>
                </p:cNvPr>
                <p:cNvSpPr>
                  <a:spLocks/>
                </p:cNvSpPr>
                <p:nvPr/>
              </p:nvSpPr>
              <p:spPr bwMode="auto">
                <a:xfrm>
                  <a:off x="5617" y="2107"/>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Freeform 5104">
                  <a:extLst>
                    <a:ext uri="{FF2B5EF4-FFF2-40B4-BE49-F238E27FC236}">
                      <a16:creationId xmlns:a16="http://schemas.microsoft.com/office/drawing/2014/main" id="{CC2ED5B9-B80E-4BD5-88C1-308E23985889}"/>
                    </a:ext>
                  </a:extLst>
                </p:cNvPr>
                <p:cNvSpPr>
                  <a:spLocks/>
                </p:cNvSpPr>
                <p:nvPr/>
              </p:nvSpPr>
              <p:spPr bwMode="auto">
                <a:xfrm>
                  <a:off x="5616" y="2135"/>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8" name="Freeform 5105">
                  <a:extLst>
                    <a:ext uri="{FF2B5EF4-FFF2-40B4-BE49-F238E27FC236}">
                      <a16:creationId xmlns:a16="http://schemas.microsoft.com/office/drawing/2014/main" id="{9999F6CF-A0EE-4ADC-A59F-DEBDAA5DB09C}"/>
                    </a:ext>
                  </a:extLst>
                </p:cNvPr>
                <p:cNvSpPr>
                  <a:spLocks/>
                </p:cNvSpPr>
                <p:nvPr/>
              </p:nvSpPr>
              <p:spPr bwMode="auto">
                <a:xfrm>
                  <a:off x="5616" y="2164"/>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9" name="Freeform 5106">
                  <a:extLst>
                    <a:ext uri="{FF2B5EF4-FFF2-40B4-BE49-F238E27FC236}">
                      <a16:creationId xmlns:a16="http://schemas.microsoft.com/office/drawing/2014/main" id="{9C3A1ABB-FB33-47D9-8559-CF1E2EB88D31}"/>
                    </a:ext>
                  </a:extLst>
                </p:cNvPr>
                <p:cNvSpPr>
                  <a:spLocks/>
                </p:cNvSpPr>
                <p:nvPr/>
              </p:nvSpPr>
              <p:spPr bwMode="auto">
                <a:xfrm>
                  <a:off x="5616" y="2193"/>
                  <a:ext cx="1" cy="1"/>
                </a:xfrm>
                <a:custGeom>
                  <a:avLst/>
                  <a:gdLst>
                    <a:gd name="T0" fmla="*/ 0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0" y="1"/>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0" name="Freeform 5107">
                  <a:extLst>
                    <a:ext uri="{FF2B5EF4-FFF2-40B4-BE49-F238E27FC236}">
                      <a16:creationId xmlns:a16="http://schemas.microsoft.com/office/drawing/2014/main" id="{80663B17-5BFB-4DCB-8A33-E016FF756A7D}"/>
                    </a:ext>
                  </a:extLst>
                </p:cNvPr>
                <p:cNvSpPr>
                  <a:spLocks/>
                </p:cNvSpPr>
                <p:nvPr/>
              </p:nvSpPr>
              <p:spPr bwMode="auto">
                <a:xfrm>
                  <a:off x="5615" y="2222"/>
                  <a:ext cx="2" cy="1"/>
                </a:xfrm>
                <a:custGeom>
                  <a:avLst/>
                  <a:gdLst>
                    <a:gd name="T0" fmla="*/ 1 w 2"/>
                    <a:gd name="T1" fmla="*/ 1 h 1"/>
                    <a:gd name="T2" fmla="*/ 2 w 2"/>
                    <a:gd name="T3" fmla="*/ 0 h 1"/>
                    <a:gd name="T4" fmla="*/ 0 w 2"/>
                    <a:gd name="T5" fmla="*/ 0 h 1"/>
                  </a:gdLst>
                  <a:ahLst/>
                  <a:cxnLst>
                    <a:cxn ang="0">
                      <a:pos x="T0" y="T1"/>
                    </a:cxn>
                    <a:cxn ang="0">
                      <a:pos x="T2" y="T3"/>
                    </a:cxn>
                    <a:cxn ang="0">
                      <a:pos x="T4" y="T5"/>
                    </a:cxn>
                  </a:cxnLst>
                  <a:rect l="0" t="0" r="r" b="b"/>
                  <a:pathLst>
                    <a:path w="2" h="1">
                      <a:moveTo>
                        <a:pt x="1" y="1"/>
                      </a:moveTo>
                      <a:lnTo>
                        <a:pt x="2"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1" name="Freeform 5108">
                  <a:extLst>
                    <a:ext uri="{FF2B5EF4-FFF2-40B4-BE49-F238E27FC236}">
                      <a16:creationId xmlns:a16="http://schemas.microsoft.com/office/drawing/2014/main" id="{0F407DCB-A021-4A06-8387-705E660564C4}"/>
                    </a:ext>
                  </a:extLst>
                </p:cNvPr>
                <p:cNvSpPr>
                  <a:spLocks/>
                </p:cNvSpPr>
                <p:nvPr/>
              </p:nvSpPr>
              <p:spPr bwMode="auto">
                <a:xfrm>
                  <a:off x="5615" y="2250"/>
                  <a:ext cx="2" cy="2"/>
                </a:xfrm>
                <a:custGeom>
                  <a:avLst/>
                  <a:gdLst>
                    <a:gd name="T0" fmla="*/ 1 w 2"/>
                    <a:gd name="T1" fmla="*/ 2 h 2"/>
                    <a:gd name="T2" fmla="*/ 2 w 2"/>
                    <a:gd name="T3" fmla="*/ 0 h 2"/>
                    <a:gd name="T4" fmla="*/ 0 w 2"/>
                    <a:gd name="T5" fmla="*/ 2 h 2"/>
                  </a:gdLst>
                  <a:ahLst/>
                  <a:cxnLst>
                    <a:cxn ang="0">
                      <a:pos x="T0" y="T1"/>
                    </a:cxn>
                    <a:cxn ang="0">
                      <a:pos x="T2" y="T3"/>
                    </a:cxn>
                    <a:cxn ang="0">
                      <a:pos x="T4" y="T5"/>
                    </a:cxn>
                  </a:cxnLst>
                  <a:rect l="0" t="0" r="r" b="b"/>
                  <a:pathLst>
                    <a:path w="2" h="2">
                      <a:moveTo>
                        <a:pt x="1" y="2"/>
                      </a:moveTo>
                      <a:lnTo>
                        <a:pt x="2"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2" name="Freeform 5109">
                  <a:extLst>
                    <a:ext uri="{FF2B5EF4-FFF2-40B4-BE49-F238E27FC236}">
                      <a16:creationId xmlns:a16="http://schemas.microsoft.com/office/drawing/2014/main" id="{9C7CC15D-4807-450C-92BB-07A14EA34233}"/>
                    </a:ext>
                  </a:extLst>
                </p:cNvPr>
                <p:cNvSpPr>
                  <a:spLocks/>
                </p:cNvSpPr>
                <p:nvPr/>
              </p:nvSpPr>
              <p:spPr bwMode="auto">
                <a:xfrm>
                  <a:off x="5616" y="2278"/>
                  <a:ext cx="1" cy="1"/>
                </a:xfrm>
                <a:custGeom>
                  <a:avLst/>
                  <a:gdLst>
                    <a:gd name="T0" fmla="*/ 0 w 1"/>
                    <a:gd name="T1" fmla="*/ 1 h 1"/>
                    <a:gd name="T2" fmla="*/ 1 w 1"/>
                    <a:gd name="T3" fmla="*/ 1 h 1"/>
                    <a:gd name="T4" fmla="*/ 0 w 1"/>
                    <a:gd name="T5" fmla="*/ 0 h 1"/>
                  </a:gdLst>
                  <a:ahLst/>
                  <a:cxnLst>
                    <a:cxn ang="0">
                      <a:pos x="T0" y="T1"/>
                    </a:cxn>
                    <a:cxn ang="0">
                      <a:pos x="T2" y="T3"/>
                    </a:cxn>
                    <a:cxn ang="0">
                      <a:pos x="T4" y="T5"/>
                    </a:cxn>
                  </a:cxnLst>
                  <a:rect l="0" t="0" r="r" b="b"/>
                  <a:pathLst>
                    <a:path w="1" h="1">
                      <a:moveTo>
                        <a:pt x="0" y="1"/>
                      </a:moveTo>
                      <a:lnTo>
                        <a:pt x="1"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3" name="Freeform 5110">
                  <a:extLst>
                    <a:ext uri="{FF2B5EF4-FFF2-40B4-BE49-F238E27FC236}">
                      <a16:creationId xmlns:a16="http://schemas.microsoft.com/office/drawing/2014/main" id="{1BF9430D-CCDE-423E-A595-87300AFCA55A}"/>
                    </a:ext>
                  </a:extLst>
                </p:cNvPr>
                <p:cNvSpPr>
                  <a:spLocks/>
                </p:cNvSpPr>
                <p:nvPr/>
              </p:nvSpPr>
              <p:spPr bwMode="auto">
                <a:xfrm>
                  <a:off x="5617" y="230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4" name="Freeform 5111">
                  <a:extLst>
                    <a:ext uri="{FF2B5EF4-FFF2-40B4-BE49-F238E27FC236}">
                      <a16:creationId xmlns:a16="http://schemas.microsoft.com/office/drawing/2014/main" id="{25283133-6BA7-40FF-BAF5-5A88741769B6}"/>
                    </a:ext>
                  </a:extLst>
                </p:cNvPr>
                <p:cNvSpPr>
                  <a:spLocks/>
                </p:cNvSpPr>
                <p:nvPr/>
              </p:nvSpPr>
              <p:spPr bwMode="auto">
                <a:xfrm>
                  <a:off x="5617" y="2335"/>
                  <a:ext cx="2" cy="2"/>
                </a:xfrm>
                <a:custGeom>
                  <a:avLst/>
                  <a:gdLst>
                    <a:gd name="T0" fmla="*/ 2 w 2"/>
                    <a:gd name="T1" fmla="*/ 0 h 2"/>
                    <a:gd name="T2" fmla="*/ 0 w 2"/>
                    <a:gd name="T3" fmla="*/ 2 h 2"/>
                    <a:gd name="T4" fmla="*/ 2 w 2"/>
                    <a:gd name="T5" fmla="*/ 1 h 2"/>
                  </a:gdLst>
                  <a:ahLst/>
                  <a:cxnLst>
                    <a:cxn ang="0">
                      <a:pos x="T0" y="T1"/>
                    </a:cxn>
                    <a:cxn ang="0">
                      <a:pos x="T2" y="T3"/>
                    </a:cxn>
                    <a:cxn ang="0">
                      <a:pos x="T4" y="T5"/>
                    </a:cxn>
                  </a:cxnLst>
                  <a:rect l="0" t="0" r="r" b="b"/>
                  <a:pathLst>
                    <a:path w="2" h="2">
                      <a:moveTo>
                        <a:pt x="2" y="0"/>
                      </a:moveTo>
                      <a:lnTo>
                        <a:pt x="0" y="2"/>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Freeform 5112">
                  <a:extLst>
                    <a:ext uri="{FF2B5EF4-FFF2-40B4-BE49-F238E27FC236}">
                      <a16:creationId xmlns:a16="http://schemas.microsoft.com/office/drawing/2014/main" id="{0DBCA34D-FE50-4881-865A-512E405016D5}"/>
                    </a:ext>
                  </a:extLst>
                </p:cNvPr>
                <p:cNvSpPr>
                  <a:spLocks/>
                </p:cNvSpPr>
                <p:nvPr/>
              </p:nvSpPr>
              <p:spPr bwMode="auto">
                <a:xfrm>
                  <a:off x="5617" y="2365"/>
                  <a:ext cx="3" cy="1"/>
                </a:xfrm>
                <a:custGeom>
                  <a:avLst/>
                  <a:gdLst>
                    <a:gd name="T0" fmla="*/ 3 w 3"/>
                    <a:gd name="T1" fmla="*/ 0 h 1"/>
                    <a:gd name="T2" fmla="*/ 0 w 3"/>
                    <a:gd name="T3" fmla="*/ 0 h 1"/>
                    <a:gd name="T4" fmla="*/ 2 w 3"/>
                    <a:gd name="T5" fmla="*/ 1 h 1"/>
                  </a:gdLst>
                  <a:ahLst/>
                  <a:cxnLst>
                    <a:cxn ang="0">
                      <a:pos x="T0" y="T1"/>
                    </a:cxn>
                    <a:cxn ang="0">
                      <a:pos x="T2" y="T3"/>
                    </a:cxn>
                    <a:cxn ang="0">
                      <a:pos x="T4" y="T5"/>
                    </a:cxn>
                  </a:cxnLst>
                  <a:rect l="0" t="0" r="r" b="b"/>
                  <a:pathLst>
                    <a:path w="3" h="1">
                      <a:moveTo>
                        <a:pt x="3"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6" name="Freeform 5113">
                  <a:extLst>
                    <a:ext uri="{FF2B5EF4-FFF2-40B4-BE49-F238E27FC236}">
                      <a16:creationId xmlns:a16="http://schemas.microsoft.com/office/drawing/2014/main" id="{F4BC5878-3112-4EEF-A919-FCDFE1B51000}"/>
                    </a:ext>
                  </a:extLst>
                </p:cNvPr>
                <p:cNvSpPr>
                  <a:spLocks/>
                </p:cNvSpPr>
                <p:nvPr/>
              </p:nvSpPr>
              <p:spPr bwMode="auto">
                <a:xfrm>
                  <a:off x="5617" y="2393"/>
                  <a:ext cx="2" cy="1"/>
                </a:xfrm>
                <a:custGeom>
                  <a:avLst/>
                  <a:gdLst>
                    <a:gd name="T0" fmla="*/ 1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1" y="0"/>
                      </a:moveTo>
                      <a:lnTo>
                        <a:pt x="0" y="1"/>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 name="Freeform 5114">
                  <a:extLst>
                    <a:ext uri="{FF2B5EF4-FFF2-40B4-BE49-F238E27FC236}">
                      <a16:creationId xmlns:a16="http://schemas.microsoft.com/office/drawing/2014/main" id="{31A788D6-DE06-4C1C-9EFB-FF21F0C1ABAB}"/>
                    </a:ext>
                  </a:extLst>
                </p:cNvPr>
                <p:cNvSpPr>
                  <a:spLocks/>
                </p:cNvSpPr>
                <p:nvPr/>
              </p:nvSpPr>
              <p:spPr bwMode="auto">
                <a:xfrm>
                  <a:off x="5617" y="2421"/>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8" name="Freeform 5115">
                  <a:extLst>
                    <a:ext uri="{FF2B5EF4-FFF2-40B4-BE49-F238E27FC236}">
                      <a16:creationId xmlns:a16="http://schemas.microsoft.com/office/drawing/2014/main" id="{B4DC3597-8DED-4124-BA22-E6C1E46EBEF9}"/>
                    </a:ext>
                  </a:extLst>
                </p:cNvPr>
                <p:cNvSpPr>
                  <a:spLocks/>
                </p:cNvSpPr>
                <p:nvPr/>
              </p:nvSpPr>
              <p:spPr bwMode="auto">
                <a:xfrm>
                  <a:off x="5617" y="2449"/>
                  <a:ext cx="4" cy="3"/>
                </a:xfrm>
                <a:custGeom>
                  <a:avLst/>
                  <a:gdLst>
                    <a:gd name="T0" fmla="*/ 3 w 4"/>
                    <a:gd name="T1" fmla="*/ 0 h 3"/>
                    <a:gd name="T2" fmla="*/ 0 w 4"/>
                    <a:gd name="T3" fmla="*/ 3 h 3"/>
                    <a:gd name="T4" fmla="*/ 4 w 4"/>
                    <a:gd name="T5" fmla="*/ 1 h 3"/>
                  </a:gdLst>
                  <a:ahLst/>
                  <a:cxnLst>
                    <a:cxn ang="0">
                      <a:pos x="T0" y="T1"/>
                    </a:cxn>
                    <a:cxn ang="0">
                      <a:pos x="T2" y="T3"/>
                    </a:cxn>
                    <a:cxn ang="0">
                      <a:pos x="T4" y="T5"/>
                    </a:cxn>
                  </a:cxnLst>
                  <a:rect l="0" t="0" r="r" b="b"/>
                  <a:pathLst>
                    <a:path w="4" h="3">
                      <a:moveTo>
                        <a:pt x="3" y="0"/>
                      </a:moveTo>
                      <a:lnTo>
                        <a:pt x="0" y="3"/>
                      </a:lnTo>
                      <a:lnTo>
                        <a:pt x="4"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9" name="Freeform 5116">
                  <a:extLst>
                    <a:ext uri="{FF2B5EF4-FFF2-40B4-BE49-F238E27FC236}">
                      <a16:creationId xmlns:a16="http://schemas.microsoft.com/office/drawing/2014/main" id="{B4C19D17-36B5-4803-A912-413B486C136A}"/>
                    </a:ext>
                  </a:extLst>
                </p:cNvPr>
                <p:cNvSpPr>
                  <a:spLocks/>
                </p:cNvSpPr>
                <p:nvPr/>
              </p:nvSpPr>
              <p:spPr bwMode="auto">
                <a:xfrm>
                  <a:off x="5617" y="2476"/>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 name="Freeform 5117">
                  <a:extLst>
                    <a:ext uri="{FF2B5EF4-FFF2-40B4-BE49-F238E27FC236}">
                      <a16:creationId xmlns:a16="http://schemas.microsoft.com/office/drawing/2014/main" id="{7FCC250F-846B-4AA1-AD0A-8D1CB9E5AEA9}"/>
                    </a:ext>
                  </a:extLst>
                </p:cNvPr>
                <p:cNvSpPr>
                  <a:spLocks/>
                </p:cNvSpPr>
                <p:nvPr/>
              </p:nvSpPr>
              <p:spPr bwMode="auto">
                <a:xfrm>
                  <a:off x="5617" y="2504"/>
                  <a:ext cx="6" cy="5"/>
                </a:xfrm>
                <a:custGeom>
                  <a:avLst/>
                  <a:gdLst>
                    <a:gd name="T0" fmla="*/ 4 w 6"/>
                    <a:gd name="T1" fmla="*/ 0 h 5"/>
                    <a:gd name="T2" fmla="*/ 0 w 6"/>
                    <a:gd name="T3" fmla="*/ 5 h 5"/>
                    <a:gd name="T4" fmla="*/ 6 w 6"/>
                    <a:gd name="T5" fmla="*/ 2 h 5"/>
                  </a:gdLst>
                  <a:ahLst/>
                  <a:cxnLst>
                    <a:cxn ang="0">
                      <a:pos x="T0" y="T1"/>
                    </a:cxn>
                    <a:cxn ang="0">
                      <a:pos x="T2" y="T3"/>
                    </a:cxn>
                    <a:cxn ang="0">
                      <a:pos x="T4" y="T5"/>
                    </a:cxn>
                  </a:cxnLst>
                  <a:rect l="0" t="0" r="r" b="b"/>
                  <a:pathLst>
                    <a:path w="6" h="5">
                      <a:moveTo>
                        <a:pt x="4" y="0"/>
                      </a:moveTo>
                      <a:lnTo>
                        <a:pt x="0" y="5"/>
                      </a:lnTo>
                      <a:lnTo>
                        <a:pt x="6"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1" name="Freeform 5118">
                  <a:extLst>
                    <a:ext uri="{FF2B5EF4-FFF2-40B4-BE49-F238E27FC236}">
                      <a16:creationId xmlns:a16="http://schemas.microsoft.com/office/drawing/2014/main" id="{C8861ECC-9F88-49D7-86FC-E3BEA139EB32}"/>
                    </a:ext>
                  </a:extLst>
                </p:cNvPr>
                <p:cNvSpPr>
                  <a:spLocks/>
                </p:cNvSpPr>
                <p:nvPr/>
              </p:nvSpPr>
              <p:spPr bwMode="auto">
                <a:xfrm>
                  <a:off x="5617" y="2533"/>
                  <a:ext cx="6" cy="5"/>
                </a:xfrm>
                <a:custGeom>
                  <a:avLst/>
                  <a:gdLst>
                    <a:gd name="T0" fmla="*/ 4 w 6"/>
                    <a:gd name="T1" fmla="*/ 0 h 5"/>
                    <a:gd name="T2" fmla="*/ 0 w 6"/>
                    <a:gd name="T3" fmla="*/ 5 h 5"/>
                    <a:gd name="T4" fmla="*/ 6 w 6"/>
                    <a:gd name="T5" fmla="*/ 3 h 5"/>
                  </a:gdLst>
                  <a:ahLst/>
                  <a:cxnLst>
                    <a:cxn ang="0">
                      <a:pos x="T0" y="T1"/>
                    </a:cxn>
                    <a:cxn ang="0">
                      <a:pos x="T2" y="T3"/>
                    </a:cxn>
                    <a:cxn ang="0">
                      <a:pos x="T4" y="T5"/>
                    </a:cxn>
                  </a:cxnLst>
                  <a:rect l="0" t="0" r="r" b="b"/>
                  <a:pathLst>
                    <a:path w="6" h="5">
                      <a:moveTo>
                        <a:pt x="4" y="0"/>
                      </a:moveTo>
                      <a:lnTo>
                        <a:pt x="0" y="5"/>
                      </a:lnTo>
                      <a:lnTo>
                        <a:pt x="6" y="3"/>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2" name="Freeform 5119">
                  <a:extLst>
                    <a:ext uri="{FF2B5EF4-FFF2-40B4-BE49-F238E27FC236}">
                      <a16:creationId xmlns:a16="http://schemas.microsoft.com/office/drawing/2014/main" id="{06348D4D-E9AF-495A-9432-4863C0F15643}"/>
                    </a:ext>
                  </a:extLst>
                </p:cNvPr>
                <p:cNvSpPr>
                  <a:spLocks/>
                </p:cNvSpPr>
                <p:nvPr/>
              </p:nvSpPr>
              <p:spPr bwMode="auto">
                <a:xfrm>
                  <a:off x="5617" y="2563"/>
                  <a:ext cx="3" cy="4"/>
                </a:xfrm>
                <a:custGeom>
                  <a:avLst/>
                  <a:gdLst>
                    <a:gd name="T0" fmla="*/ 1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1"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 name="Freeform 5120">
                  <a:extLst>
                    <a:ext uri="{FF2B5EF4-FFF2-40B4-BE49-F238E27FC236}">
                      <a16:creationId xmlns:a16="http://schemas.microsoft.com/office/drawing/2014/main" id="{D33A30C8-371C-4D3A-8C06-B26DF496B1DB}"/>
                    </a:ext>
                  </a:extLst>
                </p:cNvPr>
                <p:cNvSpPr>
                  <a:spLocks/>
                </p:cNvSpPr>
                <p:nvPr/>
              </p:nvSpPr>
              <p:spPr bwMode="auto">
                <a:xfrm>
                  <a:off x="5617" y="2595"/>
                  <a:ext cx="1" cy="1"/>
                </a:xfrm>
                <a:custGeom>
                  <a:avLst/>
                  <a:gdLst>
                    <a:gd name="T0" fmla="*/ 1 w 1"/>
                    <a:gd name="T1" fmla="*/ 0 h 1"/>
                    <a:gd name="T2" fmla="*/ 0 w 1"/>
                    <a:gd name="T3" fmla="*/ 0 h 1"/>
                    <a:gd name="T4" fmla="*/ 1 w 1"/>
                    <a:gd name="T5" fmla="*/ 1 h 1"/>
                  </a:gdLst>
                  <a:ahLst/>
                  <a:cxnLst>
                    <a:cxn ang="0">
                      <a:pos x="T0" y="T1"/>
                    </a:cxn>
                    <a:cxn ang="0">
                      <a:pos x="T2" y="T3"/>
                    </a:cxn>
                    <a:cxn ang="0">
                      <a:pos x="T4" y="T5"/>
                    </a:cxn>
                  </a:cxnLst>
                  <a:rect l="0" t="0" r="r" b="b"/>
                  <a:pathLst>
                    <a:path w="1" h="1">
                      <a:moveTo>
                        <a:pt x="1" y="0"/>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 name="Freeform 5121">
                  <a:extLst>
                    <a:ext uri="{FF2B5EF4-FFF2-40B4-BE49-F238E27FC236}">
                      <a16:creationId xmlns:a16="http://schemas.microsoft.com/office/drawing/2014/main" id="{567F4642-AB1F-48F3-A95F-0496EB5E7E34}"/>
                    </a:ext>
                  </a:extLst>
                </p:cNvPr>
                <p:cNvSpPr>
                  <a:spLocks/>
                </p:cNvSpPr>
                <p:nvPr/>
              </p:nvSpPr>
              <p:spPr bwMode="auto">
                <a:xfrm>
                  <a:off x="5646" y="170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Freeform 5122">
                  <a:extLst>
                    <a:ext uri="{FF2B5EF4-FFF2-40B4-BE49-F238E27FC236}">
                      <a16:creationId xmlns:a16="http://schemas.microsoft.com/office/drawing/2014/main" id="{72DAD1DC-4B58-48FF-9E60-6FDA820BB6A7}"/>
                    </a:ext>
                  </a:extLst>
                </p:cNvPr>
                <p:cNvSpPr>
                  <a:spLocks/>
                </p:cNvSpPr>
                <p:nvPr/>
              </p:nvSpPr>
              <p:spPr bwMode="auto">
                <a:xfrm>
                  <a:off x="5646" y="1733"/>
                  <a:ext cx="1" cy="2"/>
                </a:xfrm>
                <a:custGeom>
                  <a:avLst/>
                  <a:gdLst>
                    <a:gd name="T0" fmla="*/ 1 w 1"/>
                    <a:gd name="T1" fmla="*/ 2 h 2"/>
                    <a:gd name="T2" fmla="*/ 0 w 1"/>
                    <a:gd name="T3" fmla="*/ 0 h 2"/>
                    <a:gd name="T4" fmla="*/ 0 w 1"/>
                    <a:gd name="T5" fmla="*/ 2 h 2"/>
                  </a:gdLst>
                  <a:ahLst/>
                  <a:cxnLst>
                    <a:cxn ang="0">
                      <a:pos x="T0" y="T1"/>
                    </a:cxn>
                    <a:cxn ang="0">
                      <a:pos x="T2" y="T3"/>
                    </a:cxn>
                    <a:cxn ang="0">
                      <a:pos x="T4" y="T5"/>
                    </a:cxn>
                  </a:cxnLst>
                  <a:rect l="0" t="0" r="r" b="b"/>
                  <a:pathLst>
                    <a:path w="1" h="2">
                      <a:moveTo>
                        <a:pt x="1"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Freeform 5123">
                  <a:extLst>
                    <a:ext uri="{FF2B5EF4-FFF2-40B4-BE49-F238E27FC236}">
                      <a16:creationId xmlns:a16="http://schemas.microsoft.com/office/drawing/2014/main" id="{EA784EE0-2BF2-4BC3-8339-0D0AF6DF44FB}"/>
                    </a:ext>
                  </a:extLst>
                </p:cNvPr>
                <p:cNvSpPr>
                  <a:spLocks/>
                </p:cNvSpPr>
                <p:nvPr/>
              </p:nvSpPr>
              <p:spPr bwMode="auto">
                <a:xfrm>
                  <a:off x="5646" y="1762"/>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Freeform 5124">
                  <a:extLst>
                    <a:ext uri="{FF2B5EF4-FFF2-40B4-BE49-F238E27FC236}">
                      <a16:creationId xmlns:a16="http://schemas.microsoft.com/office/drawing/2014/main" id="{8AF73191-96C7-4AF3-BC61-7247306160B4}"/>
                    </a:ext>
                  </a:extLst>
                </p:cNvPr>
                <p:cNvSpPr>
                  <a:spLocks/>
                </p:cNvSpPr>
                <p:nvPr/>
              </p:nvSpPr>
              <p:spPr bwMode="auto">
                <a:xfrm>
                  <a:off x="5646" y="1789"/>
                  <a:ext cx="4" cy="2"/>
                </a:xfrm>
                <a:custGeom>
                  <a:avLst/>
                  <a:gdLst>
                    <a:gd name="T0" fmla="*/ 4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4" y="0"/>
                      </a:moveTo>
                      <a:lnTo>
                        <a:pt x="0" y="2"/>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8" name="Freeform 5125">
                  <a:extLst>
                    <a:ext uri="{FF2B5EF4-FFF2-40B4-BE49-F238E27FC236}">
                      <a16:creationId xmlns:a16="http://schemas.microsoft.com/office/drawing/2014/main" id="{92D5BDA3-83A0-4EAA-926B-D3E02AA080A6}"/>
                    </a:ext>
                  </a:extLst>
                </p:cNvPr>
                <p:cNvSpPr>
                  <a:spLocks/>
                </p:cNvSpPr>
                <p:nvPr/>
              </p:nvSpPr>
              <p:spPr bwMode="auto">
                <a:xfrm>
                  <a:off x="5646" y="1817"/>
                  <a:ext cx="4" cy="3"/>
                </a:xfrm>
                <a:custGeom>
                  <a:avLst/>
                  <a:gdLst>
                    <a:gd name="T0" fmla="*/ 3 w 4"/>
                    <a:gd name="T1" fmla="*/ 0 h 3"/>
                    <a:gd name="T2" fmla="*/ 0 w 4"/>
                    <a:gd name="T3" fmla="*/ 3 h 3"/>
                    <a:gd name="T4" fmla="*/ 4 w 4"/>
                    <a:gd name="T5" fmla="*/ 2 h 3"/>
                  </a:gdLst>
                  <a:ahLst/>
                  <a:cxnLst>
                    <a:cxn ang="0">
                      <a:pos x="T0" y="T1"/>
                    </a:cxn>
                    <a:cxn ang="0">
                      <a:pos x="T2" y="T3"/>
                    </a:cxn>
                    <a:cxn ang="0">
                      <a:pos x="T4" y="T5"/>
                    </a:cxn>
                  </a:cxnLst>
                  <a:rect l="0" t="0" r="r" b="b"/>
                  <a:pathLst>
                    <a:path w="4" h="3">
                      <a:moveTo>
                        <a:pt x="3" y="0"/>
                      </a:moveTo>
                      <a:lnTo>
                        <a:pt x="0" y="3"/>
                      </a:lnTo>
                      <a:lnTo>
                        <a:pt x="4"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Freeform 5126">
                  <a:extLst>
                    <a:ext uri="{FF2B5EF4-FFF2-40B4-BE49-F238E27FC236}">
                      <a16:creationId xmlns:a16="http://schemas.microsoft.com/office/drawing/2014/main" id="{BE6EF51D-8684-4169-9F2F-50C51661C79D}"/>
                    </a:ext>
                  </a:extLst>
                </p:cNvPr>
                <p:cNvSpPr>
                  <a:spLocks/>
                </p:cNvSpPr>
                <p:nvPr/>
              </p:nvSpPr>
              <p:spPr bwMode="auto">
                <a:xfrm>
                  <a:off x="5646" y="1847"/>
                  <a:ext cx="3" cy="2"/>
                </a:xfrm>
                <a:custGeom>
                  <a:avLst/>
                  <a:gdLst>
                    <a:gd name="T0" fmla="*/ 3 w 3"/>
                    <a:gd name="T1" fmla="*/ 0 h 2"/>
                    <a:gd name="T2" fmla="*/ 0 w 3"/>
                    <a:gd name="T3" fmla="*/ 1 h 2"/>
                    <a:gd name="T4" fmla="*/ 3 w 3"/>
                    <a:gd name="T5" fmla="*/ 2 h 2"/>
                  </a:gdLst>
                  <a:ahLst/>
                  <a:cxnLst>
                    <a:cxn ang="0">
                      <a:pos x="T0" y="T1"/>
                    </a:cxn>
                    <a:cxn ang="0">
                      <a:pos x="T2" y="T3"/>
                    </a:cxn>
                    <a:cxn ang="0">
                      <a:pos x="T4" y="T5"/>
                    </a:cxn>
                  </a:cxnLst>
                  <a:rect l="0" t="0" r="r" b="b"/>
                  <a:pathLst>
                    <a:path w="3" h="2">
                      <a:moveTo>
                        <a:pt x="3" y="0"/>
                      </a:moveTo>
                      <a:lnTo>
                        <a:pt x="0" y="1"/>
                      </a:lnTo>
                      <a:lnTo>
                        <a:pt x="3"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0" name="Freeform 5127">
                  <a:extLst>
                    <a:ext uri="{FF2B5EF4-FFF2-40B4-BE49-F238E27FC236}">
                      <a16:creationId xmlns:a16="http://schemas.microsoft.com/office/drawing/2014/main" id="{5DEA029E-17B6-4666-AA54-AB81C593B246}"/>
                    </a:ext>
                  </a:extLst>
                </p:cNvPr>
                <p:cNvSpPr>
                  <a:spLocks/>
                </p:cNvSpPr>
                <p:nvPr/>
              </p:nvSpPr>
              <p:spPr bwMode="auto">
                <a:xfrm>
                  <a:off x="5646" y="1876"/>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1" name="Freeform 5128">
                  <a:extLst>
                    <a:ext uri="{FF2B5EF4-FFF2-40B4-BE49-F238E27FC236}">
                      <a16:creationId xmlns:a16="http://schemas.microsoft.com/office/drawing/2014/main" id="{4E75D623-F862-460C-9F86-6665023414F5}"/>
                    </a:ext>
                  </a:extLst>
                </p:cNvPr>
                <p:cNvSpPr>
                  <a:spLocks/>
                </p:cNvSpPr>
                <p:nvPr/>
              </p:nvSpPr>
              <p:spPr bwMode="auto">
                <a:xfrm>
                  <a:off x="5645" y="190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Freeform 5129">
                  <a:extLst>
                    <a:ext uri="{FF2B5EF4-FFF2-40B4-BE49-F238E27FC236}">
                      <a16:creationId xmlns:a16="http://schemas.microsoft.com/office/drawing/2014/main" id="{79C34CDA-B4C9-4B9E-91D2-8F757DB0FFFF}"/>
                    </a:ext>
                  </a:extLst>
                </p:cNvPr>
                <p:cNvSpPr>
                  <a:spLocks/>
                </p:cNvSpPr>
                <p:nvPr/>
              </p:nvSpPr>
              <p:spPr bwMode="auto">
                <a:xfrm>
                  <a:off x="5644" y="1932"/>
                  <a:ext cx="2" cy="3"/>
                </a:xfrm>
                <a:custGeom>
                  <a:avLst/>
                  <a:gdLst>
                    <a:gd name="T0" fmla="*/ 0 w 2"/>
                    <a:gd name="T1" fmla="*/ 1 h 3"/>
                    <a:gd name="T2" fmla="*/ 2 w 2"/>
                    <a:gd name="T3" fmla="*/ 3 h 3"/>
                    <a:gd name="T4" fmla="*/ 1 w 2"/>
                    <a:gd name="T5" fmla="*/ 0 h 3"/>
                  </a:gdLst>
                  <a:ahLst/>
                  <a:cxnLst>
                    <a:cxn ang="0">
                      <a:pos x="T0" y="T1"/>
                    </a:cxn>
                    <a:cxn ang="0">
                      <a:pos x="T2" y="T3"/>
                    </a:cxn>
                    <a:cxn ang="0">
                      <a:pos x="T4" y="T5"/>
                    </a:cxn>
                  </a:cxnLst>
                  <a:rect l="0" t="0" r="r" b="b"/>
                  <a:pathLst>
                    <a:path w="2" h="3">
                      <a:moveTo>
                        <a:pt x="0" y="1"/>
                      </a:moveTo>
                      <a:lnTo>
                        <a:pt x="2" y="3"/>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3" name="Freeform 5130">
                  <a:extLst>
                    <a:ext uri="{FF2B5EF4-FFF2-40B4-BE49-F238E27FC236}">
                      <a16:creationId xmlns:a16="http://schemas.microsoft.com/office/drawing/2014/main" id="{41B67D44-D64F-4003-B5E4-0BBB454B8ED9}"/>
                    </a:ext>
                  </a:extLst>
                </p:cNvPr>
                <p:cNvSpPr>
                  <a:spLocks/>
                </p:cNvSpPr>
                <p:nvPr/>
              </p:nvSpPr>
              <p:spPr bwMode="auto">
                <a:xfrm>
                  <a:off x="5646" y="196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4" name="Freeform 5131">
                  <a:extLst>
                    <a:ext uri="{FF2B5EF4-FFF2-40B4-BE49-F238E27FC236}">
                      <a16:creationId xmlns:a16="http://schemas.microsoft.com/office/drawing/2014/main" id="{C2EBD4FD-180A-4644-85BE-F3049BBE38CB}"/>
                    </a:ext>
                  </a:extLst>
                </p:cNvPr>
                <p:cNvSpPr>
                  <a:spLocks/>
                </p:cNvSpPr>
                <p:nvPr/>
              </p:nvSpPr>
              <p:spPr bwMode="auto">
                <a:xfrm>
                  <a:off x="5646" y="1991"/>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Freeform 5132">
                  <a:extLst>
                    <a:ext uri="{FF2B5EF4-FFF2-40B4-BE49-F238E27FC236}">
                      <a16:creationId xmlns:a16="http://schemas.microsoft.com/office/drawing/2014/main" id="{FE5B2B19-E298-4490-AD4B-5B35497D415A}"/>
                    </a:ext>
                  </a:extLst>
                </p:cNvPr>
                <p:cNvSpPr>
                  <a:spLocks/>
                </p:cNvSpPr>
                <p:nvPr/>
              </p:nvSpPr>
              <p:spPr bwMode="auto">
                <a:xfrm>
                  <a:off x="5646" y="2019"/>
                  <a:ext cx="1" cy="2"/>
                </a:xfrm>
                <a:custGeom>
                  <a:avLst/>
                  <a:gdLst>
                    <a:gd name="T0" fmla="*/ 0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0" y="0"/>
                      </a:moveTo>
                      <a:lnTo>
                        <a:pt x="0" y="2"/>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Freeform 5133">
                  <a:extLst>
                    <a:ext uri="{FF2B5EF4-FFF2-40B4-BE49-F238E27FC236}">
                      <a16:creationId xmlns:a16="http://schemas.microsoft.com/office/drawing/2014/main" id="{8A8B0B64-6B16-4D8C-A803-04D02190072B}"/>
                    </a:ext>
                  </a:extLst>
                </p:cNvPr>
                <p:cNvSpPr>
                  <a:spLocks/>
                </p:cNvSpPr>
                <p:nvPr/>
              </p:nvSpPr>
              <p:spPr bwMode="auto">
                <a:xfrm>
                  <a:off x="5646" y="2048"/>
                  <a:ext cx="1" cy="2"/>
                </a:xfrm>
                <a:custGeom>
                  <a:avLst/>
                  <a:gdLst>
                    <a:gd name="T0" fmla="*/ 1 w 1"/>
                    <a:gd name="T1" fmla="*/ 0 h 2"/>
                    <a:gd name="T2" fmla="*/ 0 w 1"/>
                    <a:gd name="T3" fmla="*/ 2 h 2"/>
                    <a:gd name="T4" fmla="*/ 1 w 1"/>
                    <a:gd name="T5" fmla="*/ 1 h 2"/>
                  </a:gdLst>
                  <a:ahLst/>
                  <a:cxnLst>
                    <a:cxn ang="0">
                      <a:pos x="T0" y="T1"/>
                    </a:cxn>
                    <a:cxn ang="0">
                      <a:pos x="T2" y="T3"/>
                    </a:cxn>
                    <a:cxn ang="0">
                      <a:pos x="T4" y="T5"/>
                    </a:cxn>
                  </a:cxnLst>
                  <a:rect l="0" t="0" r="r" b="b"/>
                  <a:pathLst>
                    <a:path w="1" h="2">
                      <a:moveTo>
                        <a:pt x="1" y="0"/>
                      </a:moveTo>
                      <a:lnTo>
                        <a:pt x="0" y="2"/>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7" name="Freeform 5134">
                  <a:extLst>
                    <a:ext uri="{FF2B5EF4-FFF2-40B4-BE49-F238E27FC236}">
                      <a16:creationId xmlns:a16="http://schemas.microsoft.com/office/drawing/2014/main" id="{25233F18-819A-4DF7-BBC2-026AD26FFF99}"/>
                    </a:ext>
                  </a:extLst>
                </p:cNvPr>
                <p:cNvSpPr>
                  <a:spLocks/>
                </p:cNvSpPr>
                <p:nvPr/>
              </p:nvSpPr>
              <p:spPr bwMode="auto">
                <a:xfrm>
                  <a:off x="5646" y="2077"/>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Freeform 5135">
                  <a:extLst>
                    <a:ext uri="{FF2B5EF4-FFF2-40B4-BE49-F238E27FC236}">
                      <a16:creationId xmlns:a16="http://schemas.microsoft.com/office/drawing/2014/main" id="{0C976BE7-BECA-4E31-A6DE-AA0A5C32B4E6}"/>
                    </a:ext>
                  </a:extLst>
                </p:cNvPr>
                <p:cNvSpPr>
                  <a:spLocks/>
                </p:cNvSpPr>
                <p:nvPr/>
              </p:nvSpPr>
              <p:spPr bwMode="auto">
                <a:xfrm>
                  <a:off x="5646" y="2107"/>
                  <a:ext cx="1" cy="1"/>
                </a:xfrm>
                <a:custGeom>
                  <a:avLst/>
                  <a:gdLst>
                    <a:gd name="T0" fmla="*/ 1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1" y="1"/>
                      </a:moveTo>
                      <a:lnTo>
                        <a:pt x="0"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9" name="Freeform 5136">
                  <a:extLst>
                    <a:ext uri="{FF2B5EF4-FFF2-40B4-BE49-F238E27FC236}">
                      <a16:creationId xmlns:a16="http://schemas.microsoft.com/office/drawing/2014/main" id="{E6ABF47E-F2C9-410A-B0B5-C31F6B8077F8}"/>
                    </a:ext>
                  </a:extLst>
                </p:cNvPr>
                <p:cNvSpPr>
                  <a:spLocks/>
                </p:cNvSpPr>
                <p:nvPr/>
              </p:nvSpPr>
              <p:spPr bwMode="auto">
                <a:xfrm>
                  <a:off x="5646" y="2135"/>
                  <a:ext cx="1" cy="1"/>
                </a:xfrm>
                <a:custGeom>
                  <a:avLst/>
                  <a:gdLst>
                    <a:gd name="T0" fmla="*/ 1 w 1"/>
                    <a:gd name="T1" fmla="*/ 0 h 1"/>
                    <a:gd name="T2" fmla="*/ 0 w 1"/>
                    <a:gd name="T3" fmla="*/ 1 h 1"/>
                    <a:gd name="T4" fmla="*/ 1 w 1"/>
                    <a:gd name="T5" fmla="*/ 1 h 1"/>
                  </a:gdLst>
                  <a:ahLst/>
                  <a:cxnLst>
                    <a:cxn ang="0">
                      <a:pos x="T0" y="T1"/>
                    </a:cxn>
                    <a:cxn ang="0">
                      <a:pos x="T2" y="T3"/>
                    </a:cxn>
                    <a:cxn ang="0">
                      <a:pos x="T4" y="T5"/>
                    </a:cxn>
                  </a:cxnLst>
                  <a:rect l="0" t="0" r="r" b="b"/>
                  <a:pathLst>
                    <a:path w="1" h="1">
                      <a:moveTo>
                        <a:pt x="1" y="0"/>
                      </a:moveTo>
                      <a:lnTo>
                        <a:pt x="0" y="1"/>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0" name="Freeform 5137">
                  <a:extLst>
                    <a:ext uri="{FF2B5EF4-FFF2-40B4-BE49-F238E27FC236}">
                      <a16:creationId xmlns:a16="http://schemas.microsoft.com/office/drawing/2014/main" id="{4DF647DE-883E-4512-81DB-F5BA339EBAEE}"/>
                    </a:ext>
                  </a:extLst>
                </p:cNvPr>
                <p:cNvSpPr>
                  <a:spLocks/>
                </p:cNvSpPr>
                <p:nvPr/>
              </p:nvSpPr>
              <p:spPr bwMode="auto">
                <a:xfrm>
                  <a:off x="5646" y="2164"/>
                  <a:ext cx="2" cy="2"/>
                </a:xfrm>
                <a:custGeom>
                  <a:avLst/>
                  <a:gdLst>
                    <a:gd name="T0" fmla="*/ 2 w 2"/>
                    <a:gd name="T1" fmla="*/ 1 h 2"/>
                    <a:gd name="T2" fmla="*/ 0 w 2"/>
                    <a:gd name="T3" fmla="*/ 0 h 2"/>
                    <a:gd name="T4" fmla="*/ 1 w 2"/>
                    <a:gd name="T5" fmla="*/ 2 h 2"/>
                  </a:gdLst>
                  <a:ahLst/>
                  <a:cxnLst>
                    <a:cxn ang="0">
                      <a:pos x="T0" y="T1"/>
                    </a:cxn>
                    <a:cxn ang="0">
                      <a:pos x="T2" y="T3"/>
                    </a:cxn>
                    <a:cxn ang="0">
                      <a:pos x="T4" y="T5"/>
                    </a:cxn>
                  </a:cxnLst>
                  <a:rect l="0" t="0" r="r" b="b"/>
                  <a:pathLst>
                    <a:path w="2" h="2">
                      <a:moveTo>
                        <a:pt x="2" y="1"/>
                      </a:moveTo>
                      <a:lnTo>
                        <a:pt x="0" y="0"/>
                      </a:lnTo>
                      <a:lnTo>
                        <a:pt x="1"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1" name="Freeform 5138">
                  <a:extLst>
                    <a:ext uri="{FF2B5EF4-FFF2-40B4-BE49-F238E27FC236}">
                      <a16:creationId xmlns:a16="http://schemas.microsoft.com/office/drawing/2014/main" id="{FDFD72D6-E2A1-4089-8C1B-61AE07F03F16}"/>
                    </a:ext>
                  </a:extLst>
                </p:cNvPr>
                <p:cNvSpPr>
                  <a:spLocks/>
                </p:cNvSpPr>
                <p:nvPr/>
              </p:nvSpPr>
              <p:spPr bwMode="auto">
                <a:xfrm>
                  <a:off x="5645" y="2193"/>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Freeform 5139">
                  <a:extLst>
                    <a:ext uri="{FF2B5EF4-FFF2-40B4-BE49-F238E27FC236}">
                      <a16:creationId xmlns:a16="http://schemas.microsoft.com/office/drawing/2014/main" id="{7E7829BC-E050-4AD8-ADA0-A48D9DC2BF89}"/>
                    </a:ext>
                  </a:extLst>
                </p:cNvPr>
                <p:cNvSpPr>
                  <a:spLocks/>
                </p:cNvSpPr>
                <p:nvPr/>
              </p:nvSpPr>
              <p:spPr bwMode="auto">
                <a:xfrm>
                  <a:off x="5645" y="2222"/>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3" name="Freeform 5140">
                  <a:extLst>
                    <a:ext uri="{FF2B5EF4-FFF2-40B4-BE49-F238E27FC236}">
                      <a16:creationId xmlns:a16="http://schemas.microsoft.com/office/drawing/2014/main" id="{B086CA95-5602-49E3-B8BF-9679E0966BA9}"/>
                    </a:ext>
                  </a:extLst>
                </p:cNvPr>
                <p:cNvSpPr>
                  <a:spLocks/>
                </p:cNvSpPr>
                <p:nvPr/>
              </p:nvSpPr>
              <p:spPr bwMode="auto">
                <a:xfrm>
                  <a:off x="5645" y="2250"/>
                  <a:ext cx="2" cy="4"/>
                </a:xfrm>
                <a:custGeom>
                  <a:avLst/>
                  <a:gdLst>
                    <a:gd name="T0" fmla="*/ 2 w 2"/>
                    <a:gd name="T1" fmla="*/ 4 h 4"/>
                    <a:gd name="T2" fmla="*/ 1 w 2"/>
                    <a:gd name="T3" fmla="*/ 0 h 4"/>
                    <a:gd name="T4" fmla="*/ 0 w 2"/>
                    <a:gd name="T5" fmla="*/ 4 h 4"/>
                  </a:gdLst>
                  <a:ahLst/>
                  <a:cxnLst>
                    <a:cxn ang="0">
                      <a:pos x="T0" y="T1"/>
                    </a:cxn>
                    <a:cxn ang="0">
                      <a:pos x="T2" y="T3"/>
                    </a:cxn>
                    <a:cxn ang="0">
                      <a:pos x="T4" y="T5"/>
                    </a:cxn>
                  </a:cxnLst>
                  <a:rect l="0" t="0" r="r" b="b"/>
                  <a:pathLst>
                    <a:path w="2" h="4">
                      <a:moveTo>
                        <a:pt x="2" y="4"/>
                      </a:moveTo>
                      <a:lnTo>
                        <a:pt x="1" y="0"/>
                      </a:lnTo>
                      <a:lnTo>
                        <a:pt x="0" y="4"/>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4" name="Freeform 5141">
                  <a:extLst>
                    <a:ext uri="{FF2B5EF4-FFF2-40B4-BE49-F238E27FC236}">
                      <a16:creationId xmlns:a16="http://schemas.microsoft.com/office/drawing/2014/main" id="{6923793A-9AEC-4FFD-BEE7-DE216DD62279}"/>
                    </a:ext>
                  </a:extLst>
                </p:cNvPr>
                <p:cNvSpPr>
                  <a:spLocks/>
                </p:cNvSpPr>
                <p:nvPr/>
              </p:nvSpPr>
              <p:spPr bwMode="auto">
                <a:xfrm>
                  <a:off x="5646" y="2279"/>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5" name="Freeform 5142">
                  <a:extLst>
                    <a:ext uri="{FF2B5EF4-FFF2-40B4-BE49-F238E27FC236}">
                      <a16:creationId xmlns:a16="http://schemas.microsoft.com/office/drawing/2014/main" id="{8650DE32-E90A-49BA-9AEE-529F15DD23C2}"/>
                    </a:ext>
                  </a:extLst>
                </p:cNvPr>
                <p:cNvSpPr>
                  <a:spLocks/>
                </p:cNvSpPr>
                <p:nvPr/>
              </p:nvSpPr>
              <p:spPr bwMode="auto">
                <a:xfrm>
                  <a:off x="5646" y="2308"/>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6" name="Freeform 5143">
                  <a:extLst>
                    <a:ext uri="{FF2B5EF4-FFF2-40B4-BE49-F238E27FC236}">
                      <a16:creationId xmlns:a16="http://schemas.microsoft.com/office/drawing/2014/main" id="{AF0B1735-1662-46DB-85CC-6455DC918766}"/>
                    </a:ext>
                  </a:extLst>
                </p:cNvPr>
                <p:cNvSpPr>
                  <a:spLocks/>
                </p:cNvSpPr>
                <p:nvPr/>
              </p:nvSpPr>
              <p:spPr bwMode="auto">
                <a:xfrm>
                  <a:off x="5646" y="2336"/>
                  <a:ext cx="2" cy="1"/>
                </a:xfrm>
                <a:custGeom>
                  <a:avLst/>
                  <a:gdLst>
                    <a:gd name="T0" fmla="*/ 2 w 2"/>
                    <a:gd name="T1" fmla="*/ 0 h 1"/>
                    <a:gd name="T2" fmla="*/ 0 w 2"/>
                    <a:gd name="T3" fmla="*/ 1 h 1"/>
                    <a:gd name="T4" fmla="*/ 2 w 2"/>
                    <a:gd name="T5" fmla="*/ 1 h 1"/>
                  </a:gdLst>
                  <a:ahLst/>
                  <a:cxnLst>
                    <a:cxn ang="0">
                      <a:pos x="T0" y="T1"/>
                    </a:cxn>
                    <a:cxn ang="0">
                      <a:pos x="T2" y="T3"/>
                    </a:cxn>
                    <a:cxn ang="0">
                      <a:pos x="T4" y="T5"/>
                    </a:cxn>
                  </a:cxnLst>
                  <a:rect l="0" t="0" r="r" b="b"/>
                  <a:pathLst>
                    <a:path w="2" h="1">
                      <a:moveTo>
                        <a:pt x="2" y="0"/>
                      </a:moveTo>
                      <a:lnTo>
                        <a:pt x="0" y="1"/>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7" name="Freeform 5144">
                  <a:extLst>
                    <a:ext uri="{FF2B5EF4-FFF2-40B4-BE49-F238E27FC236}">
                      <a16:creationId xmlns:a16="http://schemas.microsoft.com/office/drawing/2014/main" id="{3637014E-9D58-4E6E-9780-50190959B4CC}"/>
                    </a:ext>
                  </a:extLst>
                </p:cNvPr>
                <p:cNvSpPr>
                  <a:spLocks/>
                </p:cNvSpPr>
                <p:nvPr/>
              </p:nvSpPr>
              <p:spPr bwMode="auto">
                <a:xfrm>
                  <a:off x="5646" y="2365"/>
                  <a:ext cx="2" cy="1"/>
                </a:xfrm>
                <a:custGeom>
                  <a:avLst/>
                  <a:gdLst>
                    <a:gd name="T0" fmla="*/ 2 w 2"/>
                    <a:gd name="T1" fmla="*/ 0 h 1"/>
                    <a:gd name="T2" fmla="*/ 0 w 2"/>
                    <a:gd name="T3" fmla="*/ 0 h 1"/>
                    <a:gd name="T4" fmla="*/ 2 w 2"/>
                    <a:gd name="T5" fmla="*/ 1 h 1"/>
                  </a:gdLst>
                  <a:ahLst/>
                  <a:cxnLst>
                    <a:cxn ang="0">
                      <a:pos x="T0" y="T1"/>
                    </a:cxn>
                    <a:cxn ang="0">
                      <a:pos x="T2" y="T3"/>
                    </a:cxn>
                    <a:cxn ang="0">
                      <a:pos x="T4" y="T5"/>
                    </a:cxn>
                  </a:cxnLst>
                  <a:rect l="0" t="0" r="r" b="b"/>
                  <a:pathLst>
                    <a:path w="2" h="1">
                      <a:moveTo>
                        <a:pt x="2" y="0"/>
                      </a:moveTo>
                      <a:lnTo>
                        <a:pt x="0" y="0"/>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8" name="Freeform 5145">
                  <a:extLst>
                    <a:ext uri="{FF2B5EF4-FFF2-40B4-BE49-F238E27FC236}">
                      <a16:creationId xmlns:a16="http://schemas.microsoft.com/office/drawing/2014/main" id="{70F50CD5-8D9D-4489-956D-E62FC1E1824F}"/>
                    </a:ext>
                  </a:extLst>
                </p:cNvPr>
                <p:cNvSpPr>
                  <a:spLocks/>
                </p:cNvSpPr>
                <p:nvPr/>
              </p:nvSpPr>
              <p:spPr bwMode="auto">
                <a:xfrm>
                  <a:off x="5646" y="2394"/>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9" name="Freeform 5146">
                  <a:extLst>
                    <a:ext uri="{FF2B5EF4-FFF2-40B4-BE49-F238E27FC236}">
                      <a16:creationId xmlns:a16="http://schemas.microsoft.com/office/drawing/2014/main" id="{91870492-8B7A-4A75-A36C-5E481B0FA175}"/>
                    </a:ext>
                  </a:extLst>
                </p:cNvPr>
                <p:cNvSpPr>
                  <a:spLocks/>
                </p:cNvSpPr>
                <p:nvPr/>
              </p:nvSpPr>
              <p:spPr bwMode="auto">
                <a:xfrm>
                  <a:off x="5646" y="2420"/>
                  <a:ext cx="2" cy="3"/>
                </a:xfrm>
                <a:custGeom>
                  <a:avLst/>
                  <a:gdLst>
                    <a:gd name="T0" fmla="*/ 1 w 2"/>
                    <a:gd name="T1" fmla="*/ 0 h 3"/>
                    <a:gd name="T2" fmla="*/ 0 w 2"/>
                    <a:gd name="T3" fmla="*/ 3 h 3"/>
                    <a:gd name="T4" fmla="*/ 2 w 2"/>
                    <a:gd name="T5" fmla="*/ 1 h 3"/>
                  </a:gdLst>
                  <a:ahLst/>
                  <a:cxnLst>
                    <a:cxn ang="0">
                      <a:pos x="T0" y="T1"/>
                    </a:cxn>
                    <a:cxn ang="0">
                      <a:pos x="T2" y="T3"/>
                    </a:cxn>
                    <a:cxn ang="0">
                      <a:pos x="T4" y="T5"/>
                    </a:cxn>
                  </a:cxnLst>
                  <a:rect l="0" t="0" r="r" b="b"/>
                  <a:pathLst>
                    <a:path w="2" h="3">
                      <a:moveTo>
                        <a:pt x="1" y="0"/>
                      </a:moveTo>
                      <a:lnTo>
                        <a:pt x="0" y="3"/>
                      </a:lnTo>
                      <a:lnTo>
                        <a:pt x="2"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Freeform 5147">
                  <a:extLst>
                    <a:ext uri="{FF2B5EF4-FFF2-40B4-BE49-F238E27FC236}">
                      <a16:creationId xmlns:a16="http://schemas.microsoft.com/office/drawing/2014/main" id="{0D11EEA0-E721-4859-A39F-9EC6A709855A}"/>
                    </a:ext>
                  </a:extLst>
                </p:cNvPr>
                <p:cNvSpPr>
                  <a:spLocks/>
                </p:cNvSpPr>
                <p:nvPr/>
              </p:nvSpPr>
              <p:spPr bwMode="auto">
                <a:xfrm>
                  <a:off x="5646" y="2448"/>
                  <a:ext cx="3" cy="4"/>
                </a:xfrm>
                <a:custGeom>
                  <a:avLst/>
                  <a:gdLst>
                    <a:gd name="T0" fmla="*/ 2 w 3"/>
                    <a:gd name="T1" fmla="*/ 0 h 4"/>
                    <a:gd name="T2" fmla="*/ 0 w 3"/>
                    <a:gd name="T3" fmla="*/ 4 h 4"/>
                    <a:gd name="T4" fmla="*/ 3 w 3"/>
                    <a:gd name="T5" fmla="*/ 1 h 4"/>
                  </a:gdLst>
                  <a:ahLst/>
                  <a:cxnLst>
                    <a:cxn ang="0">
                      <a:pos x="T0" y="T1"/>
                    </a:cxn>
                    <a:cxn ang="0">
                      <a:pos x="T2" y="T3"/>
                    </a:cxn>
                    <a:cxn ang="0">
                      <a:pos x="T4" y="T5"/>
                    </a:cxn>
                  </a:cxnLst>
                  <a:rect l="0" t="0" r="r" b="b"/>
                  <a:pathLst>
                    <a:path w="3" h="4">
                      <a:moveTo>
                        <a:pt x="2" y="0"/>
                      </a:moveTo>
                      <a:lnTo>
                        <a:pt x="0" y="4"/>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1" name="Freeform 5148">
                  <a:extLst>
                    <a:ext uri="{FF2B5EF4-FFF2-40B4-BE49-F238E27FC236}">
                      <a16:creationId xmlns:a16="http://schemas.microsoft.com/office/drawing/2014/main" id="{6D7D805D-4DFE-41FF-B4B2-6D0D4422910A}"/>
                    </a:ext>
                  </a:extLst>
                </p:cNvPr>
                <p:cNvSpPr>
                  <a:spLocks/>
                </p:cNvSpPr>
                <p:nvPr/>
              </p:nvSpPr>
              <p:spPr bwMode="auto">
                <a:xfrm>
                  <a:off x="5646" y="2478"/>
                  <a:ext cx="2" cy="2"/>
                </a:xfrm>
                <a:custGeom>
                  <a:avLst/>
                  <a:gdLst>
                    <a:gd name="T0" fmla="*/ 1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1" y="0"/>
                      </a:moveTo>
                      <a:lnTo>
                        <a:pt x="0" y="2"/>
                      </a:lnTo>
                      <a:lnTo>
                        <a:pt x="2" y="0"/>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2" name="Freeform 5149">
                  <a:extLst>
                    <a:ext uri="{FF2B5EF4-FFF2-40B4-BE49-F238E27FC236}">
                      <a16:creationId xmlns:a16="http://schemas.microsoft.com/office/drawing/2014/main" id="{5C4951CF-D98B-46C9-8C05-E84EF445EDF0}"/>
                    </a:ext>
                  </a:extLst>
                </p:cNvPr>
                <p:cNvSpPr>
                  <a:spLocks/>
                </p:cNvSpPr>
                <p:nvPr/>
              </p:nvSpPr>
              <p:spPr bwMode="auto">
                <a:xfrm>
                  <a:off x="5646" y="2507"/>
                  <a:ext cx="3" cy="2"/>
                </a:xfrm>
                <a:custGeom>
                  <a:avLst/>
                  <a:gdLst>
                    <a:gd name="T0" fmla="*/ 2 w 3"/>
                    <a:gd name="T1" fmla="*/ 0 h 2"/>
                    <a:gd name="T2" fmla="*/ 0 w 3"/>
                    <a:gd name="T3" fmla="*/ 2 h 2"/>
                    <a:gd name="T4" fmla="*/ 3 w 3"/>
                    <a:gd name="T5" fmla="*/ 1 h 2"/>
                  </a:gdLst>
                  <a:ahLst/>
                  <a:cxnLst>
                    <a:cxn ang="0">
                      <a:pos x="T0" y="T1"/>
                    </a:cxn>
                    <a:cxn ang="0">
                      <a:pos x="T2" y="T3"/>
                    </a:cxn>
                    <a:cxn ang="0">
                      <a:pos x="T4" y="T5"/>
                    </a:cxn>
                  </a:cxnLst>
                  <a:rect l="0" t="0" r="r" b="b"/>
                  <a:pathLst>
                    <a:path w="3" h="2">
                      <a:moveTo>
                        <a:pt x="2" y="0"/>
                      </a:moveTo>
                      <a:lnTo>
                        <a:pt x="0" y="2"/>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3" name="Freeform 5150">
                  <a:extLst>
                    <a:ext uri="{FF2B5EF4-FFF2-40B4-BE49-F238E27FC236}">
                      <a16:creationId xmlns:a16="http://schemas.microsoft.com/office/drawing/2014/main" id="{53D9E4C2-BFF6-4725-BD05-F559A015773E}"/>
                    </a:ext>
                  </a:extLst>
                </p:cNvPr>
                <p:cNvSpPr>
                  <a:spLocks/>
                </p:cNvSpPr>
                <p:nvPr/>
              </p:nvSpPr>
              <p:spPr bwMode="auto">
                <a:xfrm>
                  <a:off x="5646" y="2533"/>
                  <a:ext cx="3" cy="5"/>
                </a:xfrm>
                <a:custGeom>
                  <a:avLst/>
                  <a:gdLst>
                    <a:gd name="T0" fmla="*/ 1 w 3"/>
                    <a:gd name="T1" fmla="*/ 0 h 5"/>
                    <a:gd name="T2" fmla="*/ 0 w 3"/>
                    <a:gd name="T3" fmla="*/ 5 h 5"/>
                    <a:gd name="T4" fmla="*/ 3 w 3"/>
                    <a:gd name="T5" fmla="*/ 1 h 5"/>
                  </a:gdLst>
                  <a:ahLst/>
                  <a:cxnLst>
                    <a:cxn ang="0">
                      <a:pos x="T0" y="T1"/>
                    </a:cxn>
                    <a:cxn ang="0">
                      <a:pos x="T2" y="T3"/>
                    </a:cxn>
                    <a:cxn ang="0">
                      <a:pos x="T4" y="T5"/>
                    </a:cxn>
                  </a:cxnLst>
                  <a:rect l="0" t="0" r="r" b="b"/>
                  <a:pathLst>
                    <a:path w="3" h="5">
                      <a:moveTo>
                        <a:pt x="1" y="0"/>
                      </a:moveTo>
                      <a:lnTo>
                        <a:pt x="0" y="5"/>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4" name="Freeform 5151">
                  <a:extLst>
                    <a:ext uri="{FF2B5EF4-FFF2-40B4-BE49-F238E27FC236}">
                      <a16:creationId xmlns:a16="http://schemas.microsoft.com/office/drawing/2014/main" id="{99F08377-3C02-4B38-A511-3AD774965908}"/>
                    </a:ext>
                  </a:extLst>
                </p:cNvPr>
                <p:cNvSpPr>
                  <a:spLocks/>
                </p:cNvSpPr>
                <p:nvPr/>
              </p:nvSpPr>
              <p:spPr bwMode="auto">
                <a:xfrm>
                  <a:off x="5646" y="2566"/>
                  <a:ext cx="3" cy="1"/>
                </a:xfrm>
                <a:custGeom>
                  <a:avLst/>
                  <a:gdLst>
                    <a:gd name="T0" fmla="*/ 3 w 3"/>
                    <a:gd name="T1" fmla="*/ 0 h 1"/>
                    <a:gd name="T2" fmla="*/ 0 w 3"/>
                    <a:gd name="T3" fmla="*/ 1 h 1"/>
                    <a:gd name="T4" fmla="*/ 3 w 3"/>
                    <a:gd name="T5" fmla="*/ 1 h 1"/>
                  </a:gdLst>
                  <a:ahLst/>
                  <a:cxnLst>
                    <a:cxn ang="0">
                      <a:pos x="T0" y="T1"/>
                    </a:cxn>
                    <a:cxn ang="0">
                      <a:pos x="T2" y="T3"/>
                    </a:cxn>
                    <a:cxn ang="0">
                      <a:pos x="T4" y="T5"/>
                    </a:cxn>
                  </a:cxnLst>
                  <a:rect l="0" t="0" r="r" b="b"/>
                  <a:pathLst>
                    <a:path w="3" h="1">
                      <a:moveTo>
                        <a:pt x="3" y="0"/>
                      </a:moveTo>
                      <a:lnTo>
                        <a:pt x="0" y="1"/>
                      </a:lnTo>
                      <a:lnTo>
                        <a:pt x="3"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5" name="Freeform 5152">
                  <a:extLst>
                    <a:ext uri="{FF2B5EF4-FFF2-40B4-BE49-F238E27FC236}">
                      <a16:creationId xmlns:a16="http://schemas.microsoft.com/office/drawing/2014/main" id="{EA7E662F-2638-4043-A76B-A1A7FE34DDEC}"/>
                    </a:ext>
                  </a:extLst>
                </p:cNvPr>
                <p:cNvSpPr>
                  <a:spLocks/>
                </p:cNvSpPr>
                <p:nvPr/>
              </p:nvSpPr>
              <p:spPr bwMode="auto">
                <a:xfrm>
                  <a:off x="5646" y="259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path>
                  </a:pathLst>
                </a:custGeom>
                <a:noFill/>
                <a:ln w="1588" cap="flat">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6" name="Line 5153">
                  <a:extLst>
                    <a:ext uri="{FF2B5EF4-FFF2-40B4-BE49-F238E27FC236}">
                      <a16:creationId xmlns:a16="http://schemas.microsoft.com/office/drawing/2014/main" id="{7CADCFA5-354B-4F2F-A43E-9A0CEAF9E334}"/>
                    </a:ext>
                  </a:extLst>
                </p:cNvPr>
                <p:cNvSpPr>
                  <a:spLocks noChangeShapeType="1"/>
                </p:cNvSpPr>
                <p:nvPr/>
              </p:nvSpPr>
              <p:spPr bwMode="auto">
                <a:xfrm>
                  <a:off x="4751" y="1701"/>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7" name="Line 5154">
                  <a:extLst>
                    <a:ext uri="{FF2B5EF4-FFF2-40B4-BE49-F238E27FC236}">
                      <a16:creationId xmlns:a16="http://schemas.microsoft.com/office/drawing/2014/main" id="{E147A79B-78FC-41A5-AE43-5C2C5723F122}"/>
                    </a:ext>
                  </a:extLst>
                </p:cNvPr>
                <p:cNvSpPr>
                  <a:spLocks noChangeShapeType="1"/>
                </p:cNvSpPr>
                <p:nvPr/>
              </p:nvSpPr>
              <p:spPr bwMode="auto">
                <a:xfrm>
                  <a:off x="4754" y="1733"/>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8" name="Line 5155">
                  <a:extLst>
                    <a:ext uri="{FF2B5EF4-FFF2-40B4-BE49-F238E27FC236}">
                      <a16:creationId xmlns:a16="http://schemas.microsoft.com/office/drawing/2014/main" id="{0855CB8F-0BAF-45D3-9E6F-C850AB8E5E99}"/>
                    </a:ext>
                  </a:extLst>
                </p:cNvPr>
                <p:cNvSpPr>
                  <a:spLocks noChangeShapeType="1"/>
                </p:cNvSpPr>
                <p:nvPr/>
              </p:nvSpPr>
              <p:spPr bwMode="auto">
                <a:xfrm>
                  <a:off x="4754" y="1762"/>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9" name="Line 5156">
                  <a:extLst>
                    <a:ext uri="{FF2B5EF4-FFF2-40B4-BE49-F238E27FC236}">
                      <a16:creationId xmlns:a16="http://schemas.microsoft.com/office/drawing/2014/main" id="{D5C9DAA7-A73B-4F14-8282-C8E5A254D4C4}"/>
                    </a:ext>
                  </a:extLst>
                </p:cNvPr>
                <p:cNvSpPr>
                  <a:spLocks noChangeShapeType="1"/>
                </p:cNvSpPr>
                <p:nvPr/>
              </p:nvSpPr>
              <p:spPr bwMode="auto">
                <a:xfrm>
                  <a:off x="4753" y="1791"/>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0" name="Line 5157">
                  <a:extLst>
                    <a:ext uri="{FF2B5EF4-FFF2-40B4-BE49-F238E27FC236}">
                      <a16:creationId xmlns:a16="http://schemas.microsoft.com/office/drawing/2014/main" id="{C70A7295-5F80-405C-BE2D-B6EC2DAA1B94}"/>
                    </a:ext>
                  </a:extLst>
                </p:cNvPr>
                <p:cNvSpPr>
                  <a:spLocks noChangeShapeType="1"/>
                </p:cNvSpPr>
                <p:nvPr/>
              </p:nvSpPr>
              <p:spPr bwMode="auto">
                <a:xfrm>
                  <a:off x="4756" y="1818"/>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1" name="Line 5158">
                  <a:extLst>
                    <a:ext uri="{FF2B5EF4-FFF2-40B4-BE49-F238E27FC236}">
                      <a16:creationId xmlns:a16="http://schemas.microsoft.com/office/drawing/2014/main" id="{9F95FC87-D911-4457-9313-8BC3FF9B2290}"/>
                    </a:ext>
                  </a:extLst>
                </p:cNvPr>
                <p:cNvSpPr>
                  <a:spLocks noChangeShapeType="1"/>
                </p:cNvSpPr>
                <p:nvPr/>
              </p:nvSpPr>
              <p:spPr bwMode="auto">
                <a:xfrm>
                  <a:off x="4757" y="1847"/>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2" name="Line 5159">
                  <a:extLst>
                    <a:ext uri="{FF2B5EF4-FFF2-40B4-BE49-F238E27FC236}">
                      <a16:creationId xmlns:a16="http://schemas.microsoft.com/office/drawing/2014/main" id="{434B875A-4C8B-4FCA-B21C-804FB337230C}"/>
                    </a:ext>
                  </a:extLst>
                </p:cNvPr>
                <p:cNvSpPr>
                  <a:spLocks noChangeShapeType="1"/>
                </p:cNvSpPr>
                <p:nvPr/>
              </p:nvSpPr>
              <p:spPr bwMode="auto">
                <a:xfrm flipH="1">
                  <a:off x="4757" y="1875"/>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3" name="Line 5160">
                  <a:extLst>
                    <a:ext uri="{FF2B5EF4-FFF2-40B4-BE49-F238E27FC236}">
                      <a16:creationId xmlns:a16="http://schemas.microsoft.com/office/drawing/2014/main" id="{687AD962-AA55-4090-B09B-5E8D2608972E}"/>
                    </a:ext>
                  </a:extLst>
                </p:cNvPr>
                <p:cNvSpPr>
                  <a:spLocks noChangeShapeType="1"/>
                </p:cNvSpPr>
                <p:nvPr/>
              </p:nvSpPr>
              <p:spPr bwMode="auto">
                <a:xfrm>
                  <a:off x="4754" y="1906"/>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4" name="Line 5161">
                  <a:extLst>
                    <a:ext uri="{FF2B5EF4-FFF2-40B4-BE49-F238E27FC236}">
                      <a16:creationId xmlns:a16="http://schemas.microsoft.com/office/drawing/2014/main" id="{FD4DB9B5-967B-40FA-9243-5BBA73A647F1}"/>
                    </a:ext>
                  </a:extLst>
                </p:cNvPr>
                <p:cNvSpPr>
                  <a:spLocks noChangeShapeType="1"/>
                </p:cNvSpPr>
                <p:nvPr/>
              </p:nvSpPr>
              <p:spPr bwMode="auto">
                <a:xfrm>
                  <a:off x="4755" y="1934"/>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5" name="Line 5162">
                  <a:extLst>
                    <a:ext uri="{FF2B5EF4-FFF2-40B4-BE49-F238E27FC236}">
                      <a16:creationId xmlns:a16="http://schemas.microsoft.com/office/drawing/2014/main" id="{48DFBFE1-F22F-4ACD-91CD-2A5B5E5E6C41}"/>
                    </a:ext>
                  </a:extLst>
                </p:cNvPr>
                <p:cNvSpPr>
                  <a:spLocks noChangeShapeType="1"/>
                </p:cNvSpPr>
                <p:nvPr/>
              </p:nvSpPr>
              <p:spPr bwMode="auto">
                <a:xfrm>
                  <a:off x="4755" y="1963"/>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6" name="Line 5163">
                  <a:extLst>
                    <a:ext uri="{FF2B5EF4-FFF2-40B4-BE49-F238E27FC236}">
                      <a16:creationId xmlns:a16="http://schemas.microsoft.com/office/drawing/2014/main" id="{2288EB96-5D72-4FAD-9C96-2B4052FB09DB}"/>
                    </a:ext>
                  </a:extLst>
                </p:cNvPr>
                <p:cNvSpPr>
                  <a:spLocks noChangeShapeType="1"/>
                </p:cNvSpPr>
                <p:nvPr/>
              </p:nvSpPr>
              <p:spPr bwMode="auto">
                <a:xfrm>
                  <a:off x="4757" y="1991"/>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7" name="Line 5164">
                  <a:extLst>
                    <a:ext uri="{FF2B5EF4-FFF2-40B4-BE49-F238E27FC236}">
                      <a16:creationId xmlns:a16="http://schemas.microsoft.com/office/drawing/2014/main" id="{E378D0E8-FFC9-4A63-AF0B-2463A46BD826}"/>
                    </a:ext>
                  </a:extLst>
                </p:cNvPr>
                <p:cNvSpPr>
                  <a:spLocks noChangeShapeType="1"/>
                </p:cNvSpPr>
                <p:nvPr/>
              </p:nvSpPr>
              <p:spPr bwMode="auto">
                <a:xfrm flipH="1">
                  <a:off x="4757" y="2020"/>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8" name="Line 5165">
                  <a:extLst>
                    <a:ext uri="{FF2B5EF4-FFF2-40B4-BE49-F238E27FC236}">
                      <a16:creationId xmlns:a16="http://schemas.microsoft.com/office/drawing/2014/main" id="{8C631E5C-D93A-43A7-887B-36D845A60FD4}"/>
                    </a:ext>
                  </a:extLst>
                </p:cNvPr>
                <p:cNvSpPr>
                  <a:spLocks noChangeShapeType="1"/>
                </p:cNvSpPr>
                <p:nvPr/>
              </p:nvSpPr>
              <p:spPr bwMode="auto">
                <a:xfrm>
                  <a:off x="4749" y="2050"/>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5166">
                  <a:extLst>
                    <a:ext uri="{FF2B5EF4-FFF2-40B4-BE49-F238E27FC236}">
                      <a16:creationId xmlns:a16="http://schemas.microsoft.com/office/drawing/2014/main" id="{8D08572F-2753-47A8-8F5B-D874CCA0CCAF}"/>
                    </a:ext>
                  </a:extLst>
                </p:cNvPr>
                <p:cNvSpPr>
                  <a:spLocks noChangeShapeType="1"/>
                </p:cNvSpPr>
                <p:nvPr/>
              </p:nvSpPr>
              <p:spPr bwMode="auto">
                <a:xfrm>
                  <a:off x="4756" y="2078"/>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5167">
                  <a:extLst>
                    <a:ext uri="{FF2B5EF4-FFF2-40B4-BE49-F238E27FC236}">
                      <a16:creationId xmlns:a16="http://schemas.microsoft.com/office/drawing/2014/main" id="{BBE90D75-6E5F-469D-B2DD-E73E80804DD1}"/>
                    </a:ext>
                  </a:extLst>
                </p:cNvPr>
                <p:cNvSpPr>
                  <a:spLocks noChangeShapeType="1"/>
                </p:cNvSpPr>
                <p:nvPr/>
              </p:nvSpPr>
              <p:spPr bwMode="auto">
                <a:xfrm flipH="1">
                  <a:off x="4757" y="2102"/>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5168">
                  <a:extLst>
                    <a:ext uri="{FF2B5EF4-FFF2-40B4-BE49-F238E27FC236}">
                      <a16:creationId xmlns:a16="http://schemas.microsoft.com/office/drawing/2014/main" id="{E2E1FB58-EB47-4D84-82AF-35B45B48AB9A}"/>
                    </a:ext>
                  </a:extLst>
                </p:cNvPr>
                <p:cNvSpPr>
                  <a:spLocks noChangeShapeType="1"/>
                </p:cNvSpPr>
                <p:nvPr/>
              </p:nvSpPr>
              <p:spPr bwMode="auto">
                <a:xfrm>
                  <a:off x="4752" y="2135"/>
                  <a:ext cx="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5169">
                  <a:extLst>
                    <a:ext uri="{FF2B5EF4-FFF2-40B4-BE49-F238E27FC236}">
                      <a16:creationId xmlns:a16="http://schemas.microsoft.com/office/drawing/2014/main" id="{073B18FC-6261-4D74-820B-A83233F347F1}"/>
                    </a:ext>
                  </a:extLst>
                </p:cNvPr>
                <p:cNvSpPr>
                  <a:spLocks noChangeShapeType="1"/>
                </p:cNvSpPr>
                <p:nvPr/>
              </p:nvSpPr>
              <p:spPr bwMode="auto">
                <a:xfrm flipV="1">
                  <a:off x="4751" y="2164"/>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Line 5170">
                  <a:extLst>
                    <a:ext uri="{FF2B5EF4-FFF2-40B4-BE49-F238E27FC236}">
                      <a16:creationId xmlns:a16="http://schemas.microsoft.com/office/drawing/2014/main" id="{4E7BBA2E-6082-4FC1-B5A4-A2939CFBE8AF}"/>
                    </a:ext>
                  </a:extLst>
                </p:cNvPr>
                <p:cNvSpPr>
                  <a:spLocks noChangeShapeType="1"/>
                </p:cNvSpPr>
                <p:nvPr/>
              </p:nvSpPr>
              <p:spPr bwMode="auto">
                <a:xfrm>
                  <a:off x="4753" y="2193"/>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Line 5171">
                  <a:extLst>
                    <a:ext uri="{FF2B5EF4-FFF2-40B4-BE49-F238E27FC236}">
                      <a16:creationId xmlns:a16="http://schemas.microsoft.com/office/drawing/2014/main" id="{3F035825-D4AD-4DD0-AFF8-B49A5D89350F}"/>
                    </a:ext>
                  </a:extLst>
                </p:cNvPr>
                <p:cNvSpPr>
                  <a:spLocks noChangeShapeType="1"/>
                </p:cNvSpPr>
                <p:nvPr/>
              </p:nvSpPr>
              <p:spPr bwMode="auto">
                <a:xfrm>
                  <a:off x="4753" y="2222"/>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5" name="Line 5172">
                  <a:extLst>
                    <a:ext uri="{FF2B5EF4-FFF2-40B4-BE49-F238E27FC236}">
                      <a16:creationId xmlns:a16="http://schemas.microsoft.com/office/drawing/2014/main" id="{D3200891-F239-45DB-B563-8FDD03D7CAD9}"/>
                    </a:ext>
                  </a:extLst>
                </p:cNvPr>
                <p:cNvSpPr>
                  <a:spLocks noChangeShapeType="1"/>
                </p:cNvSpPr>
                <p:nvPr/>
              </p:nvSpPr>
              <p:spPr bwMode="auto">
                <a:xfrm flipV="1">
                  <a:off x="4755" y="2250"/>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6" name="Line 5173">
                  <a:extLst>
                    <a:ext uri="{FF2B5EF4-FFF2-40B4-BE49-F238E27FC236}">
                      <a16:creationId xmlns:a16="http://schemas.microsoft.com/office/drawing/2014/main" id="{8CB45A59-981F-4C07-85D8-3650C4D382B3}"/>
                    </a:ext>
                  </a:extLst>
                </p:cNvPr>
                <p:cNvSpPr>
                  <a:spLocks noChangeShapeType="1"/>
                </p:cNvSpPr>
                <p:nvPr/>
              </p:nvSpPr>
              <p:spPr bwMode="auto">
                <a:xfrm>
                  <a:off x="4754" y="2279"/>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 name="Line 5174">
                  <a:extLst>
                    <a:ext uri="{FF2B5EF4-FFF2-40B4-BE49-F238E27FC236}">
                      <a16:creationId xmlns:a16="http://schemas.microsoft.com/office/drawing/2014/main" id="{EF0930E7-9B3C-4A75-8078-41153559D4C0}"/>
                    </a:ext>
                  </a:extLst>
                </p:cNvPr>
                <p:cNvSpPr>
                  <a:spLocks noChangeShapeType="1"/>
                </p:cNvSpPr>
                <p:nvPr/>
              </p:nvSpPr>
              <p:spPr bwMode="auto">
                <a:xfrm>
                  <a:off x="4755" y="2308"/>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8" name="Line 5175">
                  <a:extLst>
                    <a:ext uri="{FF2B5EF4-FFF2-40B4-BE49-F238E27FC236}">
                      <a16:creationId xmlns:a16="http://schemas.microsoft.com/office/drawing/2014/main" id="{29DE21F2-A850-4DFC-AB54-85C4D33827BC}"/>
                    </a:ext>
                  </a:extLst>
                </p:cNvPr>
                <p:cNvSpPr>
                  <a:spLocks noChangeShapeType="1"/>
                </p:cNvSpPr>
                <p:nvPr/>
              </p:nvSpPr>
              <p:spPr bwMode="auto">
                <a:xfrm>
                  <a:off x="4755" y="2337"/>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9" name="Line 5176">
                  <a:extLst>
                    <a:ext uri="{FF2B5EF4-FFF2-40B4-BE49-F238E27FC236}">
                      <a16:creationId xmlns:a16="http://schemas.microsoft.com/office/drawing/2014/main" id="{FF94BBEB-B2F4-4622-8EDC-165047F765C0}"/>
                    </a:ext>
                  </a:extLst>
                </p:cNvPr>
                <p:cNvSpPr>
                  <a:spLocks noChangeShapeType="1"/>
                </p:cNvSpPr>
                <p:nvPr/>
              </p:nvSpPr>
              <p:spPr bwMode="auto">
                <a:xfrm flipV="1">
                  <a:off x="4746" y="2365"/>
                  <a:ext cx="1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0" name="Line 5177">
                  <a:extLst>
                    <a:ext uri="{FF2B5EF4-FFF2-40B4-BE49-F238E27FC236}">
                      <a16:creationId xmlns:a16="http://schemas.microsoft.com/office/drawing/2014/main" id="{7176DE96-3DC9-4AFC-B899-CD9D6C002624}"/>
                    </a:ext>
                  </a:extLst>
                </p:cNvPr>
                <p:cNvSpPr>
                  <a:spLocks noChangeShapeType="1"/>
                </p:cNvSpPr>
                <p:nvPr/>
              </p:nvSpPr>
              <p:spPr bwMode="auto">
                <a:xfrm>
                  <a:off x="4754" y="2394"/>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1" name="Line 5178">
                  <a:extLst>
                    <a:ext uri="{FF2B5EF4-FFF2-40B4-BE49-F238E27FC236}">
                      <a16:creationId xmlns:a16="http://schemas.microsoft.com/office/drawing/2014/main" id="{C0C8BD2D-6372-473C-8CD7-0BFCF07C0A1E}"/>
                    </a:ext>
                  </a:extLst>
                </p:cNvPr>
                <p:cNvSpPr>
                  <a:spLocks noChangeShapeType="1"/>
                </p:cNvSpPr>
                <p:nvPr/>
              </p:nvSpPr>
              <p:spPr bwMode="auto">
                <a:xfrm>
                  <a:off x="4755" y="2423"/>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2" name="Line 5179">
                  <a:extLst>
                    <a:ext uri="{FF2B5EF4-FFF2-40B4-BE49-F238E27FC236}">
                      <a16:creationId xmlns:a16="http://schemas.microsoft.com/office/drawing/2014/main" id="{14199024-70C6-4991-85DF-F4BB9925B587}"/>
                    </a:ext>
                  </a:extLst>
                </p:cNvPr>
                <p:cNvSpPr>
                  <a:spLocks noChangeShapeType="1"/>
                </p:cNvSpPr>
                <p:nvPr/>
              </p:nvSpPr>
              <p:spPr bwMode="auto">
                <a:xfrm>
                  <a:off x="4755" y="2452"/>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3" name="Line 5180">
                  <a:extLst>
                    <a:ext uri="{FF2B5EF4-FFF2-40B4-BE49-F238E27FC236}">
                      <a16:creationId xmlns:a16="http://schemas.microsoft.com/office/drawing/2014/main" id="{014FAFA8-6342-400C-BDBC-746977E398A2}"/>
                    </a:ext>
                  </a:extLst>
                </p:cNvPr>
                <p:cNvSpPr>
                  <a:spLocks noChangeShapeType="1"/>
                </p:cNvSpPr>
                <p:nvPr/>
              </p:nvSpPr>
              <p:spPr bwMode="auto">
                <a:xfrm>
                  <a:off x="4754" y="2480"/>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4" name="Line 5181">
                  <a:extLst>
                    <a:ext uri="{FF2B5EF4-FFF2-40B4-BE49-F238E27FC236}">
                      <a16:creationId xmlns:a16="http://schemas.microsoft.com/office/drawing/2014/main" id="{51D0A106-F703-4580-9065-807F09902DDB}"/>
                    </a:ext>
                  </a:extLst>
                </p:cNvPr>
                <p:cNvSpPr>
                  <a:spLocks noChangeShapeType="1"/>
                </p:cNvSpPr>
                <p:nvPr/>
              </p:nvSpPr>
              <p:spPr bwMode="auto">
                <a:xfrm flipH="1">
                  <a:off x="4757" y="2506"/>
                  <a:ext cx="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5" name="Line 5182">
                  <a:extLst>
                    <a:ext uri="{FF2B5EF4-FFF2-40B4-BE49-F238E27FC236}">
                      <a16:creationId xmlns:a16="http://schemas.microsoft.com/office/drawing/2014/main" id="{79C4BE04-FF59-4AD9-A69F-C4D41273EBF3}"/>
                    </a:ext>
                  </a:extLst>
                </p:cNvPr>
                <p:cNvSpPr>
                  <a:spLocks noChangeShapeType="1"/>
                </p:cNvSpPr>
                <p:nvPr/>
              </p:nvSpPr>
              <p:spPr bwMode="auto">
                <a:xfrm flipV="1">
                  <a:off x="4754" y="2538"/>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6" name="Line 5183">
                  <a:extLst>
                    <a:ext uri="{FF2B5EF4-FFF2-40B4-BE49-F238E27FC236}">
                      <a16:creationId xmlns:a16="http://schemas.microsoft.com/office/drawing/2014/main" id="{1941AC9B-964F-4921-BE5D-AE38E8981B27}"/>
                    </a:ext>
                  </a:extLst>
                </p:cNvPr>
                <p:cNvSpPr>
                  <a:spLocks noChangeShapeType="1"/>
                </p:cNvSpPr>
                <p:nvPr/>
              </p:nvSpPr>
              <p:spPr bwMode="auto">
                <a:xfrm>
                  <a:off x="4754" y="2566"/>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7" name="Line 5184">
                  <a:extLst>
                    <a:ext uri="{FF2B5EF4-FFF2-40B4-BE49-F238E27FC236}">
                      <a16:creationId xmlns:a16="http://schemas.microsoft.com/office/drawing/2014/main" id="{2DFBE43A-7747-4208-A1F0-35FE51BBB52A}"/>
                    </a:ext>
                  </a:extLst>
                </p:cNvPr>
                <p:cNvSpPr>
                  <a:spLocks noChangeShapeType="1"/>
                </p:cNvSpPr>
                <p:nvPr/>
              </p:nvSpPr>
              <p:spPr bwMode="auto">
                <a:xfrm flipH="1">
                  <a:off x="4757" y="2593"/>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8" name="Line 5185">
                  <a:extLst>
                    <a:ext uri="{FF2B5EF4-FFF2-40B4-BE49-F238E27FC236}">
                      <a16:creationId xmlns:a16="http://schemas.microsoft.com/office/drawing/2014/main" id="{256B91AB-CFC3-4D26-9146-302A42F0C976}"/>
                    </a:ext>
                  </a:extLst>
                </p:cNvPr>
                <p:cNvSpPr>
                  <a:spLocks noChangeShapeType="1"/>
                </p:cNvSpPr>
                <p:nvPr/>
              </p:nvSpPr>
              <p:spPr bwMode="auto">
                <a:xfrm>
                  <a:off x="4786" y="1699"/>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9" name="Line 5186">
                  <a:extLst>
                    <a:ext uri="{FF2B5EF4-FFF2-40B4-BE49-F238E27FC236}">
                      <a16:creationId xmlns:a16="http://schemas.microsoft.com/office/drawing/2014/main" id="{D06D7B58-154D-46FA-988B-FE394F63F15C}"/>
                    </a:ext>
                  </a:extLst>
                </p:cNvPr>
                <p:cNvSpPr>
                  <a:spLocks noChangeShapeType="1"/>
                </p:cNvSpPr>
                <p:nvPr/>
              </p:nvSpPr>
              <p:spPr bwMode="auto">
                <a:xfrm flipV="1">
                  <a:off x="4786" y="1733"/>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0" name="Line 5187">
                  <a:extLst>
                    <a:ext uri="{FF2B5EF4-FFF2-40B4-BE49-F238E27FC236}">
                      <a16:creationId xmlns:a16="http://schemas.microsoft.com/office/drawing/2014/main" id="{69CBFC4D-F3D8-4325-A478-697BE410F10D}"/>
                    </a:ext>
                  </a:extLst>
                </p:cNvPr>
                <p:cNvSpPr>
                  <a:spLocks noChangeShapeType="1"/>
                </p:cNvSpPr>
                <p:nvPr/>
              </p:nvSpPr>
              <p:spPr bwMode="auto">
                <a:xfrm flipV="1">
                  <a:off x="4784" y="1762"/>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1" name="Line 5188">
                  <a:extLst>
                    <a:ext uri="{FF2B5EF4-FFF2-40B4-BE49-F238E27FC236}">
                      <a16:creationId xmlns:a16="http://schemas.microsoft.com/office/drawing/2014/main" id="{A2F54928-0E82-43F1-AF32-A11BC3498937}"/>
                    </a:ext>
                  </a:extLst>
                </p:cNvPr>
                <p:cNvSpPr>
                  <a:spLocks noChangeShapeType="1"/>
                </p:cNvSpPr>
                <p:nvPr/>
              </p:nvSpPr>
              <p:spPr bwMode="auto">
                <a:xfrm flipV="1">
                  <a:off x="4785" y="1791"/>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2" name="Line 5189">
                  <a:extLst>
                    <a:ext uri="{FF2B5EF4-FFF2-40B4-BE49-F238E27FC236}">
                      <a16:creationId xmlns:a16="http://schemas.microsoft.com/office/drawing/2014/main" id="{F029B876-974B-4BFE-821E-1063295FA222}"/>
                    </a:ext>
                  </a:extLst>
                </p:cNvPr>
                <p:cNvSpPr>
                  <a:spLocks noChangeShapeType="1"/>
                </p:cNvSpPr>
                <p:nvPr/>
              </p:nvSpPr>
              <p:spPr bwMode="auto">
                <a:xfrm flipH="1">
                  <a:off x="4786" y="1818"/>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3" name="Line 5190">
                  <a:extLst>
                    <a:ext uri="{FF2B5EF4-FFF2-40B4-BE49-F238E27FC236}">
                      <a16:creationId xmlns:a16="http://schemas.microsoft.com/office/drawing/2014/main" id="{0F342547-54FF-40EA-B713-134C1F928396}"/>
                    </a:ext>
                  </a:extLst>
                </p:cNvPr>
                <p:cNvSpPr>
                  <a:spLocks noChangeShapeType="1"/>
                </p:cNvSpPr>
                <p:nvPr/>
              </p:nvSpPr>
              <p:spPr bwMode="auto">
                <a:xfrm>
                  <a:off x="4784" y="1841"/>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4" name="Line 5191">
                  <a:extLst>
                    <a:ext uri="{FF2B5EF4-FFF2-40B4-BE49-F238E27FC236}">
                      <a16:creationId xmlns:a16="http://schemas.microsoft.com/office/drawing/2014/main" id="{6D9682F6-9A4E-4D30-987F-0DD87DFB405B}"/>
                    </a:ext>
                  </a:extLst>
                </p:cNvPr>
                <p:cNvSpPr>
                  <a:spLocks noChangeShapeType="1"/>
                </p:cNvSpPr>
                <p:nvPr/>
              </p:nvSpPr>
              <p:spPr bwMode="auto">
                <a:xfrm>
                  <a:off x="4780" y="1873"/>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5" name="Line 5192">
                  <a:extLst>
                    <a:ext uri="{FF2B5EF4-FFF2-40B4-BE49-F238E27FC236}">
                      <a16:creationId xmlns:a16="http://schemas.microsoft.com/office/drawing/2014/main" id="{603FDE51-829B-41C4-8092-42FC6F503678}"/>
                    </a:ext>
                  </a:extLst>
                </p:cNvPr>
                <p:cNvSpPr>
                  <a:spLocks noChangeShapeType="1"/>
                </p:cNvSpPr>
                <p:nvPr/>
              </p:nvSpPr>
              <p:spPr bwMode="auto">
                <a:xfrm>
                  <a:off x="4779" y="1906"/>
                  <a:ext cx="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6" name="Line 5193">
                  <a:extLst>
                    <a:ext uri="{FF2B5EF4-FFF2-40B4-BE49-F238E27FC236}">
                      <a16:creationId xmlns:a16="http://schemas.microsoft.com/office/drawing/2014/main" id="{94D58235-B9AF-450B-9383-20BAE1D87A79}"/>
                    </a:ext>
                  </a:extLst>
                </p:cNvPr>
                <p:cNvSpPr>
                  <a:spLocks noChangeShapeType="1"/>
                </p:cNvSpPr>
                <p:nvPr/>
              </p:nvSpPr>
              <p:spPr bwMode="auto">
                <a:xfrm>
                  <a:off x="4785" y="1934"/>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7" name="Line 5194">
                  <a:extLst>
                    <a:ext uri="{FF2B5EF4-FFF2-40B4-BE49-F238E27FC236}">
                      <a16:creationId xmlns:a16="http://schemas.microsoft.com/office/drawing/2014/main" id="{5E1B0D69-F5E7-4699-9DB1-247A925F4C6B}"/>
                    </a:ext>
                  </a:extLst>
                </p:cNvPr>
                <p:cNvSpPr>
                  <a:spLocks noChangeShapeType="1"/>
                </p:cNvSpPr>
                <p:nvPr/>
              </p:nvSpPr>
              <p:spPr bwMode="auto">
                <a:xfrm flipH="1" flipV="1">
                  <a:off x="4786" y="1963"/>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8" name="Line 5195">
                  <a:extLst>
                    <a:ext uri="{FF2B5EF4-FFF2-40B4-BE49-F238E27FC236}">
                      <a16:creationId xmlns:a16="http://schemas.microsoft.com/office/drawing/2014/main" id="{5269489C-25AC-49F9-B182-866AA93B0482}"/>
                    </a:ext>
                  </a:extLst>
                </p:cNvPr>
                <p:cNvSpPr>
                  <a:spLocks noChangeShapeType="1"/>
                </p:cNvSpPr>
                <p:nvPr/>
              </p:nvSpPr>
              <p:spPr bwMode="auto">
                <a:xfrm flipH="1">
                  <a:off x="4786" y="1990"/>
                  <a:ext cx="1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9" name="Line 5196">
                  <a:extLst>
                    <a:ext uri="{FF2B5EF4-FFF2-40B4-BE49-F238E27FC236}">
                      <a16:creationId xmlns:a16="http://schemas.microsoft.com/office/drawing/2014/main" id="{36D16051-A3BD-4096-8042-BB37D192EB36}"/>
                    </a:ext>
                  </a:extLst>
                </p:cNvPr>
                <p:cNvSpPr>
                  <a:spLocks noChangeShapeType="1"/>
                </p:cNvSpPr>
                <p:nvPr/>
              </p:nvSpPr>
              <p:spPr bwMode="auto">
                <a:xfrm flipH="1">
                  <a:off x="4786" y="2017"/>
                  <a:ext cx="1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0" name="Line 5197">
                  <a:extLst>
                    <a:ext uri="{FF2B5EF4-FFF2-40B4-BE49-F238E27FC236}">
                      <a16:creationId xmlns:a16="http://schemas.microsoft.com/office/drawing/2014/main" id="{52F28A27-19A4-4D63-8CF0-1752CA059898}"/>
                    </a:ext>
                  </a:extLst>
                </p:cNvPr>
                <p:cNvSpPr>
                  <a:spLocks noChangeShapeType="1"/>
                </p:cNvSpPr>
                <p:nvPr/>
              </p:nvSpPr>
              <p:spPr bwMode="auto">
                <a:xfrm flipH="1">
                  <a:off x="4786" y="2045"/>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1" name="Line 5198">
                  <a:extLst>
                    <a:ext uri="{FF2B5EF4-FFF2-40B4-BE49-F238E27FC236}">
                      <a16:creationId xmlns:a16="http://schemas.microsoft.com/office/drawing/2014/main" id="{E6B57E81-158D-4A8A-8C51-F7A866CA10C6}"/>
                    </a:ext>
                  </a:extLst>
                </p:cNvPr>
                <p:cNvSpPr>
                  <a:spLocks noChangeShapeType="1"/>
                </p:cNvSpPr>
                <p:nvPr/>
              </p:nvSpPr>
              <p:spPr bwMode="auto">
                <a:xfrm flipH="1">
                  <a:off x="4786" y="2076"/>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2" name="Line 5199">
                  <a:extLst>
                    <a:ext uri="{FF2B5EF4-FFF2-40B4-BE49-F238E27FC236}">
                      <a16:creationId xmlns:a16="http://schemas.microsoft.com/office/drawing/2014/main" id="{D2F63BFE-D779-4AD0-9EEA-717EB6FDFF8D}"/>
                    </a:ext>
                  </a:extLst>
                </p:cNvPr>
                <p:cNvSpPr>
                  <a:spLocks noChangeShapeType="1"/>
                </p:cNvSpPr>
                <p:nvPr/>
              </p:nvSpPr>
              <p:spPr bwMode="auto">
                <a:xfrm flipH="1">
                  <a:off x="4786" y="2100"/>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3" name="Line 5200">
                  <a:extLst>
                    <a:ext uri="{FF2B5EF4-FFF2-40B4-BE49-F238E27FC236}">
                      <a16:creationId xmlns:a16="http://schemas.microsoft.com/office/drawing/2014/main" id="{5BC2BA3F-070B-4C17-9C2E-3B9359D4AD44}"/>
                    </a:ext>
                  </a:extLst>
                </p:cNvPr>
                <p:cNvSpPr>
                  <a:spLocks noChangeShapeType="1"/>
                </p:cNvSpPr>
                <p:nvPr/>
              </p:nvSpPr>
              <p:spPr bwMode="auto">
                <a:xfrm flipH="1" flipV="1">
                  <a:off x="4786" y="2136"/>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4" name="Line 5201">
                  <a:extLst>
                    <a:ext uri="{FF2B5EF4-FFF2-40B4-BE49-F238E27FC236}">
                      <a16:creationId xmlns:a16="http://schemas.microsoft.com/office/drawing/2014/main" id="{A33BC5D2-D297-44FA-92F0-5A9A4B2321C0}"/>
                    </a:ext>
                  </a:extLst>
                </p:cNvPr>
                <p:cNvSpPr>
                  <a:spLocks noChangeShapeType="1"/>
                </p:cNvSpPr>
                <p:nvPr/>
              </p:nvSpPr>
              <p:spPr bwMode="auto">
                <a:xfrm flipV="1">
                  <a:off x="4786" y="2164"/>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5" name="Line 5202">
                  <a:extLst>
                    <a:ext uri="{FF2B5EF4-FFF2-40B4-BE49-F238E27FC236}">
                      <a16:creationId xmlns:a16="http://schemas.microsoft.com/office/drawing/2014/main" id="{0BF9E050-914A-4508-9F27-DB33B3205DF0}"/>
                    </a:ext>
                  </a:extLst>
                </p:cNvPr>
                <p:cNvSpPr>
                  <a:spLocks noChangeShapeType="1"/>
                </p:cNvSpPr>
                <p:nvPr/>
              </p:nvSpPr>
              <p:spPr bwMode="auto">
                <a:xfrm flipH="1">
                  <a:off x="4786" y="2191"/>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6" name="Line 5203">
                  <a:extLst>
                    <a:ext uri="{FF2B5EF4-FFF2-40B4-BE49-F238E27FC236}">
                      <a16:creationId xmlns:a16="http://schemas.microsoft.com/office/drawing/2014/main" id="{30C80445-EB57-4ABF-B227-8386EE8F90C2}"/>
                    </a:ext>
                  </a:extLst>
                </p:cNvPr>
                <p:cNvSpPr>
                  <a:spLocks noChangeShapeType="1"/>
                </p:cNvSpPr>
                <p:nvPr/>
              </p:nvSpPr>
              <p:spPr bwMode="auto">
                <a:xfrm flipV="1">
                  <a:off x="4786" y="2222"/>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7" name="Line 5204">
                  <a:extLst>
                    <a:ext uri="{FF2B5EF4-FFF2-40B4-BE49-F238E27FC236}">
                      <a16:creationId xmlns:a16="http://schemas.microsoft.com/office/drawing/2014/main" id="{922899D6-86F5-4ED6-A5FB-F6A8175B2354}"/>
                    </a:ext>
                  </a:extLst>
                </p:cNvPr>
                <p:cNvSpPr>
                  <a:spLocks noChangeShapeType="1"/>
                </p:cNvSpPr>
                <p:nvPr/>
              </p:nvSpPr>
              <p:spPr bwMode="auto">
                <a:xfrm flipV="1">
                  <a:off x="4777" y="2250"/>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8" name="Line 5205">
                  <a:extLst>
                    <a:ext uri="{FF2B5EF4-FFF2-40B4-BE49-F238E27FC236}">
                      <a16:creationId xmlns:a16="http://schemas.microsoft.com/office/drawing/2014/main" id="{8FF43168-0B6A-4E5F-AF0F-F5F506E4DA8A}"/>
                    </a:ext>
                  </a:extLst>
                </p:cNvPr>
                <p:cNvSpPr>
                  <a:spLocks noChangeShapeType="1"/>
                </p:cNvSpPr>
                <p:nvPr/>
              </p:nvSpPr>
              <p:spPr bwMode="auto">
                <a:xfrm flipH="1" flipV="1">
                  <a:off x="4786" y="2279"/>
                  <a:ext cx="1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9" name="Line 5206">
                  <a:extLst>
                    <a:ext uri="{FF2B5EF4-FFF2-40B4-BE49-F238E27FC236}">
                      <a16:creationId xmlns:a16="http://schemas.microsoft.com/office/drawing/2014/main" id="{52422563-AE1B-4E5E-83A6-5EB45C4A10FA}"/>
                    </a:ext>
                  </a:extLst>
                </p:cNvPr>
                <p:cNvSpPr>
                  <a:spLocks noChangeShapeType="1"/>
                </p:cNvSpPr>
                <p:nvPr/>
              </p:nvSpPr>
              <p:spPr bwMode="auto">
                <a:xfrm flipH="1" flipV="1">
                  <a:off x="4786" y="2308"/>
                  <a:ext cx="1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0" name="Line 5207">
                  <a:extLst>
                    <a:ext uri="{FF2B5EF4-FFF2-40B4-BE49-F238E27FC236}">
                      <a16:creationId xmlns:a16="http://schemas.microsoft.com/office/drawing/2014/main" id="{E57D373C-7341-4014-ADAC-81ACEA6F4F36}"/>
                    </a:ext>
                  </a:extLst>
                </p:cNvPr>
                <p:cNvSpPr>
                  <a:spLocks noChangeShapeType="1"/>
                </p:cNvSpPr>
                <p:nvPr/>
              </p:nvSpPr>
              <p:spPr bwMode="auto">
                <a:xfrm flipH="1" flipV="1">
                  <a:off x="4786" y="2337"/>
                  <a:ext cx="12"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1" name="Line 5208">
                  <a:extLst>
                    <a:ext uri="{FF2B5EF4-FFF2-40B4-BE49-F238E27FC236}">
                      <a16:creationId xmlns:a16="http://schemas.microsoft.com/office/drawing/2014/main" id="{F855B7B7-58BD-4264-9152-4AA0C450AA99}"/>
                    </a:ext>
                  </a:extLst>
                </p:cNvPr>
                <p:cNvSpPr>
                  <a:spLocks noChangeShapeType="1"/>
                </p:cNvSpPr>
                <p:nvPr/>
              </p:nvSpPr>
              <p:spPr bwMode="auto">
                <a:xfrm flipH="1" flipV="1">
                  <a:off x="4786" y="2365"/>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2" name="Line 5209">
                  <a:extLst>
                    <a:ext uri="{FF2B5EF4-FFF2-40B4-BE49-F238E27FC236}">
                      <a16:creationId xmlns:a16="http://schemas.microsoft.com/office/drawing/2014/main" id="{F83D92B1-4914-4C57-A304-BFE45737E454}"/>
                    </a:ext>
                  </a:extLst>
                </p:cNvPr>
                <p:cNvSpPr>
                  <a:spLocks noChangeShapeType="1"/>
                </p:cNvSpPr>
                <p:nvPr/>
              </p:nvSpPr>
              <p:spPr bwMode="auto">
                <a:xfrm flipH="1" flipV="1">
                  <a:off x="4786" y="2394"/>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Line 5210">
                  <a:extLst>
                    <a:ext uri="{FF2B5EF4-FFF2-40B4-BE49-F238E27FC236}">
                      <a16:creationId xmlns:a16="http://schemas.microsoft.com/office/drawing/2014/main" id="{32BB6034-B9BE-4B39-9439-1A6AEE2A3C80}"/>
                    </a:ext>
                  </a:extLst>
                </p:cNvPr>
                <p:cNvSpPr>
                  <a:spLocks noChangeShapeType="1"/>
                </p:cNvSpPr>
                <p:nvPr/>
              </p:nvSpPr>
              <p:spPr bwMode="auto">
                <a:xfrm flipH="1" flipV="1">
                  <a:off x="4786" y="2423"/>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4" name="Line 5211">
                  <a:extLst>
                    <a:ext uri="{FF2B5EF4-FFF2-40B4-BE49-F238E27FC236}">
                      <a16:creationId xmlns:a16="http://schemas.microsoft.com/office/drawing/2014/main" id="{DADBF5D8-70E6-4A0A-B53D-1F4C69704936}"/>
                    </a:ext>
                  </a:extLst>
                </p:cNvPr>
                <p:cNvSpPr>
                  <a:spLocks noChangeShapeType="1"/>
                </p:cNvSpPr>
                <p:nvPr/>
              </p:nvSpPr>
              <p:spPr bwMode="auto">
                <a:xfrm flipH="1">
                  <a:off x="4786" y="2449"/>
                  <a:ext cx="1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5" name="Line 5212">
                  <a:extLst>
                    <a:ext uri="{FF2B5EF4-FFF2-40B4-BE49-F238E27FC236}">
                      <a16:creationId xmlns:a16="http://schemas.microsoft.com/office/drawing/2014/main" id="{B51CFEF9-59E3-4C05-AFB2-6B8219E03F31}"/>
                    </a:ext>
                  </a:extLst>
                </p:cNvPr>
                <p:cNvSpPr>
                  <a:spLocks noChangeShapeType="1"/>
                </p:cNvSpPr>
                <p:nvPr/>
              </p:nvSpPr>
              <p:spPr bwMode="auto">
                <a:xfrm flipH="1" flipV="1">
                  <a:off x="4786" y="2480"/>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6" name="Line 5213">
                  <a:extLst>
                    <a:ext uri="{FF2B5EF4-FFF2-40B4-BE49-F238E27FC236}">
                      <a16:creationId xmlns:a16="http://schemas.microsoft.com/office/drawing/2014/main" id="{A8B29432-8F19-422A-89C9-48E4475C82B7}"/>
                    </a:ext>
                  </a:extLst>
                </p:cNvPr>
                <p:cNvSpPr>
                  <a:spLocks noChangeShapeType="1"/>
                </p:cNvSpPr>
                <p:nvPr/>
              </p:nvSpPr>
              <p:spPr bwMode="auto">
                <a:xfrm flipH="1" flipV="1">
                  <a:off x="4786" y="2509"/>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7" name="Line 5214">
                  <a:extLst>
                    <a:ext uri="{FF2B5EF4-FFF2-40B4-BE49-F238E27FC236}">
                      <a16:creationId xmlns:a16="http://schemas.microsoft.com/office/drawing/2014/main" id="{17C3987C-6316-4FFC-AA02-ABBEF06B9665}"/>
                    </a:ext>
                  </a:extLst>
                </p:cNvPr>
                <p:cNvSpPr>
                  <a:spLocks noChangeShapeType="1"/>
                </p:cNvSpPr>
                <p:nvPr/>
              </p:nvSpPr>
              <p:spPr bwMode="auto">
                <a:xfrm flipH="1" flipV="1">
                  <a:off x="4786" y="2538"/>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8" name="Line 5215">
                  <a:extLst>
                    <a:ext uri="{FF2B5EF4-FFF2-40B4-BE49-F238E27FC236}">
                      <a16:creationId xmlns:a16="http://schemas.microsoft.com/office/drawing/2014/main" id="{08F7CA6B-3B16-4271-AF34-13EBA09BB7D5}"/>
                    </a:ext>
                  </a:extLst>
                </p:cNvPr>
                <p:cNvSpPr>
                  <a:spLocks noChangeShapeType="1"/>
                </p:cNvSpPr>
                <p:nvPr/>
              </p:nvSpPr>
              <p:spPr bwMode="auto">
                <a:xfrm flipH="1">
                  <a:off x="4786" y="2567"/>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9" name="Line 5216">
                  <a:extLst>
                    <a:ext uri="{FF2B5EF4-FFF2-40B4-BE49-F238E27FC236}">
                      <a16:creationId xmlns:a16="http://schemas.microsoft.com/office/drawing/2014/main" id="{7342B787-C5EC-453B-A3DA-D99C91C58485}"/>
                    </a:ext>
                  </a:extLst>
                </p:cNvPr>
                <p:cNvSpPr>
                  <a:spLocks noChangeShapeType="1"/>
                </p:cNvSpPr>
                <p:nvPr/>
              </p:nvSpPr>
              <p:spPr bwMode="auto">
                <a:xfrm>
                  <a:off x="4782" y="2593"/>
                  <a:ext cx="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0" name="Line 5217">
                  <a:extLst>
                    <a:ext uri="{FF2B5EF4-FFF2-40B4-BE49-F238E27FC236}">
                      <a16:creationId xmlns:a16="http://schemas.microsoft.com/office/drawing/2014/main" id="{656C68F7-301C-41CB-9355-AC1A1D807068}"/>
                    </a:ext>
                  </a:extLst>
                </p:cNvPr>
                <p:cNvSpPr>
                  <a:spLocks noChangeShapeType="1"/>
                </p:cNvSpPr>
                <p:nvPr/>
              </p:nvSpPr>
              <p:spPr bwMode="auto">
                <a:xfrm flipH="1">
                  <a:off x="4815" y="1694"/>
                  <a:ext cx="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1" name="Line 5218">
                  <a:extLst>
                    <a:ext uri="{FF2B5EF4-FFF2-40B4-BE49-F238E27FC236}">
                      <a16:creationId xmlns:a16="http://schemas.microsoft.com/office/drawing/2014/main" id="{63F22D9B-ED97-48FE-AB9C-C396562DDFD6}"/>
                    </a:ext>
                  </a:extLst>
                </p:cNvPr>
                <p:cNvSpPr>
                  <a:spLocks noChangeShapeType="1"/>
                </p:cNvSpPr>
                <p:nvPr/>
              </p:nvSpPr>
              <p:spPr bwMode="auto">
                <a:xfrm flipH="1">
                  <a:off x="4815" y="1732"/>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2" name="Line 5219">
                  <a:extLst>
                    <a:ext uri="{FF2B5EF4-FFF2-40B4-BE49-F238E27FC236}">
                      <a16:creationId xmlns:a16="http://schemas.microsoft.com/office/drawing/2014/main" id="{6F6DE72C-3A2C-4A7F-AEB0-8C6F8CED3123}"/>
                    </a:ext>
                  </a:extLst>
                </p:cNvPr>
                <p:cNvSpPr>
                  <a:spLocks noChangeShapeType="1"/>
                </p:cNvSpPr>
                <p:nvPr/>
              </p:nvSpPr>
              <p:spPr bwMode="auto">
                <a:xfrm flipV="1">
                  <a:off x="4812" y="1762"/>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3" name="Line 5220">
                  <a:extLst>
                    <a:ext uri="{FF2B5EF4-FFF2-40B4-BE49-F238E27FC236}">
                      <a16:creationId xmlns:a16="http://schemas.microsoft.com/office/drawing/2014/main" id="{C24B3F4C-63B0-4025-886A-8D99A32AFB12}"/>
                    </a:ext>
                  </a:extLst>
                </p:cNvPr>
                <p:cNvSpPr>
                  <a:spLocks noChangeShapeType="1"/>
                </p:cNvSpPr>
                <p:nvPr/>
              </p:nvSpPr>
              <p:spPr bwMode="auto">
                <a:xfrm flipV="1">
                  <a:off x="4810" y="1791"/>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4" name="Line 5221">
                  <a:extLst>
                    <a:ext uri="{FF2B5EF4-FFF2-40B4-BE49-F238E27FC236}">
                      <a16:creationId xmlns:a16="http://schemas.microsoft.com/office/drawing/2014/main" id="{235F644B-7282-4BDE-9772-766C365096E6}"/>
                    </a:ext>
                  </a:extLst>
                </p:cNvPr>
                <p:cNvSpPr>
                  <a:spLocks noChangeShapeType="1"/>
                </p:cNvSpPr>
                <p:nvPr/>
              </p:nvSpPr>
              <p:spPr bwMode="auto">
                <a:xfrm>
                  <a:off x="4812" y="1817"/>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Line 5222">
                  <a:extLst>
                    <a:ext uri="{FF2B5EF4-FFF2-40B4-BE49-F238E27FC236}">
                      <a16:creationId xmlns:a16="http://schemas.microsoft.com/office/drawing/2014/main" id="{FB4DECA3-3B79-4006-92A4-E945C63691A8}"/>
                    </a:ext>
                  </a:extLst>
                </p:cNvPr>
                <p:cNvSpPr>
                  <a:spLocks noChangeShapeType="1"/>
                </p:cNvSpPr>
                <p:nvPr/>
              </p:nvSpPr>
              <p:spPr bwMode="auto">
                <a:xfrm>
                  <a:off x="4812" y="1841"/>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Line 5223">
                  <a:extLst>
                    <a:ext uri="{FF2B5EF4-FFF2-40B4-BE49-F238E27FC236}">
                      <a16:creationId xmlns:a16="http://schemas.microsoft.com/office/drawing/2014/main" id="{882095D8-E8E6-4413-8F05-29B9D7AE2C50}"/>
                    </a:ext>
                  </a:extLst>
                </p:cNvPr>
                <p:cNvSpPr>
                  <a:spLocks noChangeShapeType="1"/>
                </p:cNvSpPr>
                <p:nvPr/>
              </p:nvSpPr>
              <p:spPr bwMode="auto">
                <a:xfrm>
                  <a:off x="4811" y="1870"/>
                  <a:ext cx="4"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Line 5224">
                  <a:extLst>
                    <a:ext uri="{FF2B5EF4-FFF2-40B4-BE49-F238E27FC236}">
                      <a16:creationId xmlns:a16="http://schemas.microsoft.com/office/drawing/2014/main" id="{7048774B-A44C-47B0-A6D5-47825AAD9836}"/>
                    </a:ext>
                  </a:extLst>
                </p:cNvPr>
                <p:cNvSpPr>
                  <a:spLocks noChangeShapeType="1"/>
                </p:cNvSpPr>
                <p:nvPr/>
              </p:nvSpPr>
              <p:spPr bwMode="auto">
                <a:xfrm>
                  <a:off x="4814" y="1906"/>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Line 5225">
                  <a:extLst>
                    <a:ext uri="{FF2B5EF4-FFF2-40B4-BE49-F238E27FC236}">
                      <a16:creationId xmlns:a16="http://schemas.microsoft.com/office/drawing/2014/main" id="{1A87F8A8-65B9-44E7-8651-F4B23633AD33}"/>
                    </a:ext>
                  </a:extLst>
                </p:cNvPr>
                <p:cNvSpPr>
                  <a:spLocks noChangeShapeType="1"/>
                </p:cNvSpPr>
                <p:nvPr/>
              </p:nvSpPr>
              <p:spPr bwMode="auto">
                <a:xfrm>
                  <a:off x="4815" y="1935"/>
                  <a:ext cx="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Line 5226">
                  <a:extLst>
                    <a:ext uri="{FF2B5EF4-FFF2-40B4-BE49-F238E27FC236}">
                      <a16:creationId xmlns:a16="http://schemas.microsoft.com/office/drawing/2014/main" id="{82E7B3D2-6EE0-457A-A0FB-8FC2D79A4D70}"/>
                    </a:ext>
                  </a:extLst>
                </p:cNvPr>
                <p:cNvSpPr>
                  <a:spLocks noChangeShapeType="1"/>
                </p:cNvSpPr>
                <p:nvPr/>
              </p:nvSpPr>
              <p:spPr bwMode="auto">
                <a:xfrm flipH="1" flipV="1">
                  <a:off x="4815" y="1963"/>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0" name="Line 5227">
                  <a:extLst>
                    <a:ext uri="{FF2B5EF4-FFF2-40B4-BE49-F238E27FC236}">
                      <a16:creationId xmlns:a16="http://schemas.microsoft.com/office/drawing/2014/main" id="{F981D369-31D6-4D30-8A51-BD0B248AC1CB}"/>
                    </a:ext>
                  </a:extLst>
                </p:cNvPr>
                <p:cNvSpPr>
                  <a:spLocks noChangeShapeType="1"/>
                </p:cNvSpPr>
                <p:nvPr/>
              </p:nvSpPr>
              <p:spPr bwMode="auto">
                <a:xfrm flipH="1">
                  <a:off x="4815" y="1990"/>
                  <a:ext cx="1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Line 5228">
                  <a:extLst>
                    <a:ext uri="{FF2B5EF4-FFF2-40B4-BE49-F238E27FC236}">
                      <a16:creationId xmlns:a16="http://schemas.microsoft.com/office/drawing/2014/main" id="{0B6BCE36-DACA-4920-AB4F-ED5A7ABE6241}"/>
                    </a:ext>
                  </a:extLst>
                </p:cNvPr>
                <p:cNvSpPr>
                  <a:spLocks noChangeShapeType="1"/>
                </p:cNvSpPr>
                <p:nvPr/>
              </p:nvSpPr>
              <p:spPr bwMode="auto">
                <a:xfrm flipH="1">
                  <a:off x="4815" y="2016"/>
                  <a:ext cx="1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2" name="Line 5229">
                  <a:extLst>
                    <a:ext uri="{FF2B5EF4-FFF2-40B4-BE49-F238E27FC236}">
                      <a16:creationId xmlns:a16="http://schemas.microsoft.com/office/drawing/2014/main" id="{63289DAE-DA65-412C-B0CB-C3E8770CB7BA}"/>
                    </a:ext>
                  </a:extLst>
                </p:cNvPr>
                <p:cNvSpPr>
                  <a:spLocks noChangeShapeType="1"/>
                </p:cNvSpPr>
                <p:nvPr/>
              </p:nvSpPr>
              <p:spPr bwMode="auto">
                <a:xfrm flipH="1">
                  <a:off x="4815" y="2044"/>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3" name="Line 5230">
                  <a:extLst>
                    <a:ext uri="{FF2B5EF4-FFF2-40B4-BE49-F238E27FC236}">
                      <a16:creationId xmlns:a16="http://schemas.microsoft.com/office/drawing/2014/main" id="{93C3CBED-72DF-4051-938C-963DCB03B653}"/>
                    </a:ext>
                  </a:extLst>
                </p:cNvPr>
                <p:cNvSpPr>
                  <a:spLocks noChangeShapeType="1"/>
                </p:cNvSpPr>
                <p:nvPr/>
              </p:nvSpPr>
              <p:spPr bwMode="auto">
                <a:xfrm flipH="1">
                  <a:off x="4815" y="2071"/>
                  <a:ext cx="1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5432">
                <a:extLst>
                  <a:ext uri="{FF2B5EF4-FFF2-40B4-BE49-F238E27FC236}">
                    <a16:creationId xmlns:a16="http://schemas.microsoft.com/office/drawing/2014/main" id="{ED7BE77B-BB06-4844-BE95-F8183C6DE574}"/>
                  </a:ext>
                </a:extLst>
              </p:cNvPr>
              <p:cNvGrpSpPr>
                <a:grpSpLocks/>
              </p:cNvGrpSpPr>
              <p:nvPr/>
            </p:nvGrpSpPr>
            <p:grpSpPr bwMode="auto">
              <a:xfrm>
                <a:off x="4812" y="1699"/>
                <a:ext cx="200" cy="904"/>
                <a:chOff x="4812" y="1699"/>
                <a:chExt cx="200" cy="904"/>
              </a:xfrm>
            </p:grpSpPr>
            <p:sp>
              <p:nvSpPr>
                <p:cNvPr id="784" name="Line 5232">
                  <a:extLst>
                    <a:ext uri="{FF2B5EF4-FFF2-40B4-BE49-F238E27FC236}">
                      <a16:creationId xmlns:a16="http://schemas.microsoft.com/office/drawing/2014/main" id="{FFFB7191-EC77-4472-A95F-7C2B125B4CD7}"/>
                    </a:ext>
                  </a:extLst>
                </p:cNvPr>
                <p:cNvSpPr>
                  <a:spLocks noChangeShapeType="1"/>
                </p:cNvSpPr>
                <p:nvPr/>
              </p:nvSpPr>
              <p:spPr bwMode="auto">
                <a:xfrm flipH="1">
                  <a:off x="4815" y="2107"/>
                  <a:ext cx="1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5" name="Line 5233">
                  <a:extLst>
                    <a:ext uri="{FF2B5EF4-FFF2-40B4-BE49-F238E27FC236}">
                      <a16:creationId xmlns:a16="http://schemas.microsoft.com/office/drawing/2014/main" id="{55F336E9-5D08-4EB1-AC8E-C4BC01410686}"/>
                    </a:ext>
                  </a:extLst>
                </p:cNvPr>
                <p:cNvSpPr>
                  <a:spLocks noChangeShapeType="1"/>
                </p:cNvSpPr>
                <p:nvPr/>
              </p:nvSpPr>
              <p:spPr bwMode="auto">
                <a:xfrm flipH="1" flipV="1">
                  <a:off x="4815" y="2136"/>
                  <a:ext cx="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6" name="Line 5234">
                  <a:extLst>
                    <a:ext uri="{FF2B5EF4-FFF2-40B4-BE49-F238E27FC236}">
                      <a16:creationId xmlns:a16="http://schemas.microsoft.com/office/drawing/2014/main" id="{CFA99F93-E092-4FC4-932A-8C6E5902232D}"/>
                    </a:ext>
                  </a:extLst>
                </p:cNvPr>
                <p:cNvSpPr>
                  <a:spLocks noChangeShapeType="1"/>
                </p:cNvSpPr>
                <p:nvPr/>
              </p:nvSpPr>
              <p:spPr bwMode="auto">
                <a:xfrm flipH="1" flipV="1">
                  <a:off x="4815" y="2164"/>
                  <a:ext cx="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7" name="Line 5235">
                  <a:extLst>
                    <a:ext uri="{FF2B5EF4-FFF2-40B4-BE49-F238E27FC236}">
                      <a16:creationId xmlns:a16="http://schemas.microsoft.com/office/drawing/2014/main" id="{B9FD5B80-BBBA-4AF9-A6D4-AF9FA13C7C77}"/>
                    </a:ext>
                  </a:extLst>
                </p:cNvPr>
                <p:cNvSpPr>
                  <a:spLocks noChangeShapeType="1"/>
                </p:cNvSpPr>
                <p:nvPr/>
              </p:nvSpPr>
              <p:spPr bwMode="auto">
                <a:xfrm flipH="1" flipV="1">
                  <a:off x="4815" y="2193"/>
                  <a:ext cx="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8" name="Line 5236">
                  <a:extLst>
                    <a:ext uri="{FF2B5EF4-FFF2-40B4-BE49-F238E27FC236}">
                      <a16:creationId xmlns:a16="http://schemas.microsoft.com/office/drawing/2014/main" id="{9DC5C0CB-1D0D-473F-8799-6D7684B86A74}"/>
                    </a:ext>
                  </a:extLst>
                </p:cNvPr>
                <p:cNvSpPr>
                  <a:spLocks noChangeShapeType="1"/>
                </p:cNvSpPr>
                <p:nvPr/>
              </p:nvSpPr>
              <p:spPr bwMode="auto">
                <a:xfrm flipH="1" flipV="1">
                  <a:off x="4815" y="2222"/>
                  <a:ext cx="5"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9" name="Line 5237">
                  <a:extLst>
                    <a:ext uri="{FF2B5EF4-FFF2-40B4-BE49-F238E27FC236}">
                      <a16:creationId xmlns:a16="http://schemas.microsoft.com/office/drawing/2014/main" id="{49766D77-F0AB-4F18-AD98-8BB95F99D0D9}"/>
                    </a:ext>
                  </a:extLst>
                </p:cNvPr>
                <p:cNvSpPr>
                  <a:spLocks noChangeShapeType="1"/>
                </p:cNvSpPr>
                <p:nvPr/>
              </p:nvSpPr>
              <p:spPr bwMode="auto">
                <a:xfrm flipH="1" flipV="1">
                  <a:off x="4815" y="2250"/>
                  <a:ext cx="8"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0" name="Line 5238">
                  <a:extLst>
                    <a:ext uri="{FF2B5EF4-FFF2-40B4-BE49-F238E27FC236}">
                      <a16:creationId xmlns:a16="http://schemas.microsoft.com/office/drawing/2014/main" id="{92BF0B92-395C-4B83-9E1E-00ACC1E42C01}"/>
                    </a:ext>
                  </a:extLst>
                </p:cNvPr>
                <p:cNvSpPr>
                  <a:spLocks noChangeShapeType="1"/>
                </p:cNvSpPr>
                <p:nvPr/>
              </p:nvSpPr>
              <p:spPr bwMode="auto">
                <a:xfrm flipH="1" flipV="1">
                  <a:off x="4815" y="2279"/>
                  <a:ext cx="17"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1" name="Line 5239">
                  <a:extLst>
                    <a:ext uri="{FF2B5EF4-FFF2-40B4-BE49-F238E27FC236}">
                      <a16:creationId xmlns:a16="http://schemas.microsoft.com/office/drawing/2014/main" id="{676F926F-C8BB-4DC1-90B4-1FAC55A5EB63}"/>
                    </a:ext>
                  </a:extLst>
                </p:cNvPr>
                <p:cNvSpPr>
                  <a:spLocks noChangeShapeType="1"/>
                </p:cNvSpPr>
                <p:nvPr/>
              </p:nvSpPr>
              <p:spPr bwMode="auto">
                <a:xfrm flipH="1" flipV="1">
                  <a:off x="4815" y="2308"/>
                  <a:ext cx="2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2" name="Line 5240">
                  <a:extLst>
                    <a:ext uri="{FF2B5EF4-FFF2-40B4-BE49-F238E27FC236}">
                      <a16:creationId xmlns:a16="http://schemas.microsoft.com/office/drawing/2014/main" id="{5AF71990-18AC-45CC-B7C1-D10A0F5A0EE2}"/>
                    </a:ext>
                  </a:extLst>
                </p:cNvPr>
                <p:cNvSpPr>
                  <a:spLocks noChangeShapeType="1"/>
                </p:cNvSpPr>
                <p:nvPr/>
              </p:nvSpPr>
              <p:spPr bwMode="auto">
                <a:xfrm flipH="1" flipV="1">
                  <a:off x="4815" y="2337"/>
                  <a:ext cx="1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3" name="Line 5241">
                  <a:extLst>
                    <a:ext uri="{FF2B5EF4-FFF2-40B4-BE49-F238E27FC236}">
                      <a16:creationId xmlns:a16="http://schemas.microsoft.com/office/drawing/2014/main" id="{0B3878FA-AA27-4983-9909-CE2349D34C20}"/>
                    </a:ext>
                  </a:extLst>
                </p:cNvPr>
                <p:cNvSpPr>
                  <a:spLocks noChangeShapeType="1"/>
                </p:cNvSpPr>
                <p:nvPr/>
              </p:nvSpPr>
              <p:spPr bwMode="auto">
                <a:xfrm flipH="1" flipV="1">
                  <a:off x="4815" y="2365"/>
                  <a:ext cx="1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4" name="Line 5242">
                  <a:extLst>
                    <a:ext uri="{FF2B5EF4-FFF2-40B4-BE49-F238E27FC236}">
                      <a16:creationId xmlns:a16="http://schemas.microsoft.com/office/drawing/2014/main" id="{641BE265-0C6F-44CD-9E1F-9275652C6523}"/>
                    </a:ext>
                  </a:extLst>
                </p:cNvPr>
                <p:cNvSpPr>
                  <a:spLocks noChangeShapeType="1"/>
                </p:cNvSpPr>
                <p:nvPr/>
              </p:nvSpPr>
              <p:spPr bwMode="auto">
                <a:xfrm flipH="1" flipV="1">
                  <a:off x="4815" y="2394"/>
                  <a:ext cx="1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5" name="Line 5243">
                  <a:extLst>
                    <a:ext uri="{FF2B5EF4-FFF2-40B4-BE49-F238E27FC236}">
                      <a16:creationId xmlns:a16="http://schemas.microsoft.com/office/drawing/2014/main" id="{E2666228-AF31-452B-8A8C-9A2F30AAECF5}"/>
                    </a:ext>
                  </a:extLst>
                </p:cNvPr>
                <p:cNvSpPr>
                  <a:spLocks noChangeShapeType="1"/>
                </p:cNvSpPr>
                <p:nvPr/>
              </p:nvSpPr>
              <p:spPr bwMode="auto">
                <a:xfrm flipH="1" flipV="1">
                  <a:off x="4815" y="2423"/>
                  <a:ext cx="20"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6" name="Line 5244">
                  <a:extLst>
                    <a:ext uri="{FF2B5EF4-FFF2-40B4-BE49-F238E27FC236}">
                      <a16:creationId xmlns:a16="http://schemas.microsoft.com/office/drawing/2014/main" id="{A305610F-28EC-4A78-8D3E-4604748725BB}"/>
                    </a:ext>
                  </a:extLst>
                </p:cNvPr>
                <p:cNvSpPr>
                  <a:spLocks noChangeShapeType="1"/>
                </p:cNvSpPr>
                <p:nvPr/>
              </p:nvSpPr>
              <p:spPr bwMode="auto">
                <a:xfrm flipH="1" flipV="1">
                  <a:off x="4815" y="2452"/>
                  <a:ext cx="2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7" name="Line 5245">
                  <a:extLst>
                    <a:ext uri="{FF2B5EF4-FFF2-40B4-BE49-F238E27FC236}">
                      <a16:creationId xmlns:a16="http://schemas.microsoft.com/office/drawing/2014/main" id="{4FB8B197-A5EA-496A-BD44-D76043038782}"/>
                    </a:ext>
                  </a:extLst>
                </p:cNvPr>
                <p:cNvSpPr>
                  <a:spLocks noChangeShapeType="1"/>
                </p:cNvSpPr>
                <p:nvPr/>
              </p:nvSpPr>
              <p:spPr bwMode="auto">
                <a:xfrm flipH="1" flipV="1">
                  <a:off x="4815" y="2480"/>
                  <a:ext cx="1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8" name="Line 5246">
                  <a:extLst>
                    <a:ext uri="{FF2B5EF4-FFF2-40B4-BE49-F238E27FC236}">
                      <a16:creationId xmlns:a16="http://schemas.microsoft.com/office/drawing/2014/main" id="{D4C92E5F-0C79-4FA0-887E-BDBB6829D3AD}"/>
                    </a:ext>
                  </a:extLst>
                </p:cNvPr>
                <p:cNvSpPr>
                  <a:spLocks noChangeShapeType="1"/>
                </p:cNvSpPr>
                <p:nvPr/>
              </p:nvSpPr>
              <p:spPr bwMode="auto">
                <a:xfrm flipH="1" flipV="1">
                  <a:off x="4815" y="2509"/>
                  <a:ext cx="1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9" name="Line 5247">
                  <a:extLst>
                    <a:ext uri="{FF2B5EF4-FFF2-40B4-BE49-F238E27FC236}">
                      <a16:creationId xmlns:a16="http://schemas.microsoft.com/office/drawing/2014/main" id="{A70BC67E-A299-4649-A6C7-8C34D1545217}"/>
                    </a:ext>
                  </a:extLst>
                </p:cNvPr>
                <p:cNvSpPr>
                  <a:spLocks noChangeShapeType="1"/>
                </p:cNvSpPr>
                <p:nvPr/>
              </p:nvSpPr>
              <p:spPr bwMode="auto">
                <a:xfrm flipH="1" flipV="1">
                  <a:off x="4815" y="2538"/>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0" name="Line 5248">
                  <a:extLst>
                    <a:ext uri="{FF2B5EF4-FFF2-40B4-BE49-F238E27FC236}">
                      <a16:creationId xmlns:a16="http://schemas.microsoft.com/office/drawing/2014/main" id="{FDB28129-6F2A-4EEB-BA43-0AE358E07EAE}"/>
                    </a:ext>
                  </a:extLst>
                </p:cNvPr>
                <p:cNvSpPr>
                  <a:spLocks noChangeShapeType="1"/>
                </p:cNvSpPr>
                <p:nvPr/>
              </p:nvSpPr>
              <p:spPr bwMode="auto">
                <a:xfrm flipH="1" flipV="1">
                  <a:off x="4815" y="2567"/>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1" name="Line 5249">
                  <a:extLst>
                    <a:ext uri="{FF2B5EF4-FFF2-40B4-BE49-F238E27FC236}">
                      <a16:creationId xmlns:a16="http://schemas.microsoft.com/office/drawing/2014/main" id="{F884EA18-4AEB-4DF5-9228-08BD0B499CBA}"/>
                    </a:ext>
                  </a:extLst>
                </p:cNvPr>
                <p:cNvSpPr>
                  <a:spLocks noChangeShapeType="1"/>
                </p:cNvSpPr>
                <p:nvPr/>
              </p:nvSpPr>
              <p:spPr bwMode="auto">
                <a:xfrm flipV="1">
                  <a:off x="4812" y="2595"/>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2" name="Line 5250">
                  <a:extLst>
                    <a:ext uri="{FF2B5EF4-FFF2-40B4-BE49-F238E27FC236}">
                      <a16:creationId xmlns:a16="http://schemas.microsoft.com/office/drawing/2014/main" id="{E296ACB4-C039-4723-B793-543A0E8892AA}"/>
                    </a:ext>
                  </a:extLst>
                </p:cNvPr>
                <p:cNvSpPr>
                  <a:spLocks noChangeShapeType="1"/>
                </p:cNvSpPr>
                <p:nvPr/>
              </p:nvSpPr>
              <p:spPr bwMode="auto">
                <a:xfrm>
                  <a:off x="4844" y="1702"/>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3" name="Line 5251">
                  <a:extLst>
                    <a:ext uri="{FF2B5EF4-FFF2-40B4-BE49-F238E27FC236}">
                      <a16:creationId xmlns:a16="http://schemas.microsoft.com/office/drawing/2014/main" id="{27BFCCC3-634D-4FFC-9341-331D4107080A}"/>
                    </a:ext>
                  </a:extLst>
                </p:cNvPr>
                <p:cNvSpPr>
                  <a:spLocks noChangeShapeType="1"/>
                </p:cNvSpPr>
                <p:nvPr/>
              </p:nvSpPr>
              <p:spPr bwMode="auto">
                <a:xfrm flipH="1" flipV="1">
                  <a:off x="4844" y="1733"/>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4" name="Line 5252">
                  <a:extLst>
                    <a:ext uri="{FF2B5EF4-FFF2-40B4-BE49-F238E27FC236}">
                      <a16:creationId xmlns:a16="http://schemas.microsoft.com/office/drawing/2014/main" id="{D47D4823-7EDE-48FA-8C17-7AA900C8003D}"/>
                    </a:ext>
                  </a:extLst>
                </p:cNvPr>
                <p:cNvSpPr>
                  <a:spLocks noChangeShapeType="1"/>
                </p:cNvSpPr>
                <p:nvPr/>
              </p:nvSpPr>
              <p:spPr bwMode="auto">
                <a:xfrm flipV="1">
                  <a:off x="4843" y="1762"/>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5" name="Line 5253">
                  <a:extLst>
                    <a:ext uri="{FF2B5EF4-FFF2-40B4-BE49-F238E27FC236}">
                      <a16:creationId xmlns:a16="http://schemas.microsoft.com/office/drawing/2014/main" id="{CEA675E0-0478-4269-B286-4C66761E3A27}"/>
                    </a:ext>
                  </a:extLst>
                </p:cNvPr>
                <p:cNvSpPr>
                  <a:spLocks noChangeShapeType="1"/>
                </p:cNvSpPr>
                <p:nvPr/>
              </p:nvSpPr>
              <p:spPr bwMode="auto">
                <a:xfrm flipV="1">
                  <a:off x="4834" y="1791"/>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6" name="Line 5254">
                  <a:extLst>
                    <a:ext uri="{FF2B5EF4-FFF2-40B4-BE49-F238E27FC236}">
                      <a16:creationId xmlns:a16="http://schemas.microsoft.com/office/drawing/2014/main" id="{E3D2ABCA-BFAD-40B8-8248-60557255727A}"/>
                    </a:ext>
                  </a:extLst>
                </p:cNvPr>
                <p:cNvSpPr>
                  <a:spLocks noChangeShapeType="1"/>
                </p:cNvSpPr>
                <p:nvPr/>
              </p:nvSpPr>
              <p:spPr bwMode="auto">
                <a:xfrm>
                  <a:off x="4834" y="1816"/>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7" name="Line 5255">
                  <a:extLst>
                    <a:ext uri="{FF2B5EF4-FFF2-40B4-BE49-F238E27FC236}">
                      <a16:creationId xmlns:a16="http://schemas.microsoft.com/office/drawing/2014/main" id="{017ECA46-0EAC-43BC-8EDD-2B925AC6D83B}"/>
                    </a:ext>
                  </a:extLst>
                </p:cNvPr>
                <p:cNvSpPr>
                  <a:spLocks noChangeShapeType="1"/>
                </p:cNvSpPr>
                <p:nvPr/>
              </p:nvSpPr>
              <p:spPr bwMode="auto">
                <a:xfrm>
                  <a:off x="4840" y="1842"/>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8" name="Line 5256">
                  <a:extLst>
                    <a:ext uri="{FF2B5EF4-FFF2-40B4-BE49-F238E27FC236}">
                      <a16:creationId xmlns:a16="http://schemas.microsoft.com/office/drawing/2014/main" id="{5DD86317-7ECB-43B8-A7D8-F3B8115A57F5}"/>
                    </a:ext>
                  </a:extLst>
                </p:cNvPr>
                <p:cNvSpPr>
                  <a:spLocks noChangeShapeType="1"/>
                </p:cNvSpPr>
                <p:nvPr/>
              </p:nvSpPr>
              <p:spPr bwMode="auto">
                <a:xfrm>
                  <a:off x="4842" y="1870"/>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9" name="Line 5257">
                  <a:extLst>
                    <a:ext uri="{FF2B5EF4-FFF2-40B4-BE49-F238E27FC236}">
                      <a16:creationId xmlns:a16="http://schemas.microsoft.com/office/drawing/2014/main" id="{B637F28C-CAC5-4E02-B7DB-77AD8425FD7D}"/>
                    </a:ext>
                  </a:extLst>
                </p:cNvPr>
                <p:cNvSpPr>
                  <a:spLocks noChangeShapeType="1"/>
                </p:cNvSpPr>
                <p:nvPr/>
              </p:nvSpPr>
              <p:spPr bwMode="auto">
                <a:xfrm flipV="1">
                  <a:off x="4844" y="1906"/>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0" name="Line 5258">
                  <a:extLst>
                    <a:ext uri="{FF2B5EF4-FFF2-40B4-BE49-F238E27FC236}">
                      <a16:creationId xmlns:a16="http://schemas.microsoft.com/office/drawing/2014/main" id="{4FA7C109-576B-4C35-9D41-34DFD1ECAFD0}"/>
                    </a:ext>
                  </a:extLst>
                </p:cNvPr>
                <p:cNvSpPr>
                  <a:spLocks noChangeShapeType="1"/>
                </p:cNvSpPr>
                <p:nvPr/>
              </p:nvSpPr>
              <p:spPr bwMode="auto">
                <a:xfrm>
                  <a:off x="4837" y="1934"/>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1" name="Line 5259">
                  <a:extLst>
                    <a:ext uri="{FF2B5EF4-FFF2-40B4-BE49-F238E27FC236}">
                      <a16:creationId xmlns:a16="http://schemas.microsoft.com/office/drawing/2014/main" id="{59747127-487E-419B-91FD-22BC8283C117}"/>
                    </a:ext>
                  </a:extLst>
                </p:cNvPr>
                <p:cNvSpPr>
                  <a:spLocks noChangeShapeType="1"/>
                </p:cNvSpPr>
                <p:nvPr/>
              </p:nvSpPr>
              <p:spPr bwMode="auto">
                <a:xfrm flipH="1" flipV="1">
                  <a:off x="4844" y="1963"/>
                  <a:ext cx="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2" name="Line 5260">
                  <a:extLst>
                    <a:ext uri="{FF2B5EF4-FFF2-40B4-BE49-F238E27FC236}">
                      <a16:creationId xmlns:a16="http://schemas.microsoft.com/office/drawing/2014/main" id="{4C504441-D5A6-4401-95D9-50196CBE80F6}"/>
                    </a:ext>
                  </a:extLst>
                </p:cNvPr>
                <p:cNvSpPr>
                  <a:spLocks noChangeShapeType="1"/>
                </p:cNvSpPr>
                <p:nvPr/>
              </p:nvSpPr>
              <p:spPr bwMode="auto">
                <a:xfrm flipH="1">
                  <a:off x="4844" y="1989"/>
                  <a:ext cx="1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3" name="Line 5261">
                  <a:extLst>
                    <a:ext uri="{FF2B5EF4-FFF2-40B4-BE49-F238E27FC236}">
                      <a16:creationId xmlns:a16="http://schemas.microsoft.com/office/drawing/2014/main" id="{04DBD46F-31C4-4438-BB48-87F1A8D6E75F}"/>
                    </a:ext>
                  </a:extLst>
                </p:cNvPr>
                <p:cNvSpPr>
                  <a:spLocks noChangeShapeType="1"/>
                </p:cNvSpPr>
                <p:nvPr/>
              </p:nvSpPr>
              <p:spPr bwMode="auto">
                <a:xfrm flipH="1">
                  <a:off x="4844" y="2011"/>
                  <a:ext cx="19"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4" name="Line 5262">
                  <a:extLst>
                    <a:ext uri="{FF2B5EF4-FFF2-40B4-BE49-F238E27FC236}">
                      <a16:creationId xmlns:a16="http://schemas.microsoft.com/office/drawing/2014/main" id="{6F79EE14-C691-41FD-8D39-B45C2F6A4C9B}"/>
                    </a:ext>
                  </a:extLst>
                </p:cNvPr>
                <p:cNvSpPr>
                  <a:spLocks noChangeShapeType="1"/>
                </p:cNvSpPr>
                <p:nvPr/>
              </p:nvSpPr>
              <p:spPr bwMode="auto">
                <a:xfrm flipH="1" flipV="1">
                  <a:off x="4844" y="2050"/>
                  <a:ext cx="3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5" name="Line 5263">
                  <a:extLst>
                    <a:ext uri="{FF2B5EF4-FFF2-40B4-BE49-F238E27FC236}">
                      <a16:creationId xmlns:a16="http://schemas.microsoft.com/office/drawing/2014/main" id="{B366AAC1-228D-4AB6-A3FD-5554DB26B884}"/>
                    </a:ext>
                  </a:extLst>
                </p:cNvPr>
                <p:cNvSpPr>
                  <a:spLocks noChangeShapeType="1"/>
                </p:cNvSpPr>
                <p:nvPr/>
              </p:nvSpPr>
              <p:spPr bwMode="auto">
                <a:xfrm flipH="1">
                  <a:off x="4844" y="2077"/>
                  <a:ext cx="2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6" name="Line 5264">
                  <a:extLst>
                    <a:ext uri="{FF2B5EF4-FFF2-40B4-BE49-F238E27FC236}">
                      <a16:creationId xmlns:a16="http://schemas.microsoft.com/office/drawing/2014/main" id="{BC70F228-DD08-426D-93AC-644A3CD0CAB8}"/>
                    </a:ext>
                  </a:extLst>
                </p:cNvPr>
                <p:cNvSpPr>
                  <a:spLocks noChangeShapeType="1"/>
                </p:cNvSpPr>
                <p:nvPr/>
              </p:nvSpPr>
              <p:spPr bwMode="auto">
                <a:xfrm flipH="1">
                  <a:off x="4844" y="2104"/>
                  <a:ext cx="1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7" name="Line 5265">
                  <a:extLst>
                    <a:ext uri="{FF2B5EF4-FFF2-40B4-BE49-F238E27FC236}">
                      <a16:creationId xmlns:a16="http://schemas.microsoft.com/office/drawing/2014/main" id="{0B0D6B09-8010-444D-95B6-892E42AAB76A}"/>
                    </a:ext>
                  </a:extLst>
                </p:cNvPr>
                <p:cNvSpPr>
                  <a:spLocks noChangeShapeType="1"/>
                </p:cNvSpPr>
                <p:nvPr/>
              </p:nvSpPr>
              <p:spPr bwMode="auto">
                <a:xfrm flipH="1" flipV="1">
                  <a:off x="4844" y="2136"/>
                  <a:ext cx="1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8" name="Line 5266">
                  <a:extLst>
                    <a:ext uri="{FF2B5EF4-FFF2-40B4-BE49-F238E27FC236}">
                      <a16:creationId xmlns:a16="http://schemas.microsoft.com/office/drawing/2014/main" id="{72B3E30E-82A5-4B9D-898A-869A4CB3CB83}"/>
                    </a:ext>
                  </a:extLst>
                </p:cNvPr>
                <p:cNvSpPr>
                  <a:spLocks noChangeShapeType="1"/>
                </p:cNvSpPr>
                <p:nvPr/>
              </p:nvSpPr>
              <p:spPr bwMode="auto">
                <a:xfrm flipH="1" flipV="1">
                  <a:off x="4844" y="2164"/>
                  <a:ext cx="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9" name="Line 5267">
                  <a:extLst>
                    <a:ext uri="{FF2B5EF4-FFF2-40B4-BE49-F238E27FC236}">
                      <a16:creationId xmlns:a16="http://schemas.microsoft.com/office/drawing/2014/main" id="{A126E384-21F5-4D09-8BB4-62E2D668DA5B}"/>
                    </a:ext>
                  </a:extLst>
                </p:cNvPr>
                <p:cNvSpPr>
                  <a:spLocks noChangeShapeType="1"/>
                </p:cNvSpPr>
                <p:nvPr/>
              </p:nvSpPr>
              <p:spPr bwMode="auto">
                <a:xfrm flipH="1" flipV="1">
                  <a:off x="4844" y="2193"/>
                  <a:ext cx="1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0" name="Line 5268">
                  <a:extLst>
                    <a:ext uri="{FF2B5EF4-FFF2-40B4-BE49-F238E27FC236}">
                      <a16:creationId xmlns:a16="http://schemas.microsoft.com/office/drawing/2014/main" id="{A7758627-F92D-45CA-AF45-5D4A03840A08}"/>
                    </a:ext>
                  </a:extLst>
                </p:cNvPr>
                <p:cNvSpPr>
                  <a:spLocks noChangeShapeType="1"/>
                </p:cNvSpPr>
                <p:nvPr/>
              </p:nvSpPr>
              <p:spPr bwMode="auto">
                <a:xfrm flipH="1" flipV="1">
                  <a:off x="4844" y="2222"/>
                  <a:ext cx="11"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1" name="Line 5269">
                  <a:extLst>
                    <a:ext uri="{FF2B5EF4-FFF2-40B4-BE49-F238E27FC236}">
                      <a16:creationId xmlns:a16="http://schemas.microsoft.com/office/drawing/2014/main" id="{349A68CA-29DA-4AEF-92D9-7A38AD7B0976}"/>
                    </a:ext>
                  </a:extLst>
                </p:cNvPr>
                <p:cNvSpPr>
                  <a:spLocks noChangeShapeType="1"/>
                </p:cNvSpPr>
                <p:nvPr/>
              </p:nvSpPr>
              <p:spPr bwMode="auto">
                <a:xfrm flipH="1" flipV="1">
                  <a:off x="4844" y="2250"/>
                  <a:ext cx="15"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2" name="Line 5270">
                  <a:extLst>
                    <a:ext uri="{FF2B5EF4-FFF2-40B4-BE49-F238E27FC236}">
                      <a16:creationId xmlns:a16="http://schemas.microsoft.com/office/drawing/2014/main" id="{DD9D560F-739B-4A08-B97C-3B705C26D679}"/>
                    </a:ext>
                  </a:extLst>
                </p:cNvPr>
                <p:cNvSpPr>
                  <a:spLocks noChangeShapeType="1"/>
                </p:cNvSpPr>
                <p:nvPr/>
              </p:nvSpPr>
              <p:spPr bwMode="auto">
                <a:xfrm flipH="1" flipV="1">
                  <a:off x="4844" y="2279"/>
                  <a:ext cx="24"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3" name="Line 5271">
                  <a:extLst>
                    <a:ext uri="{FF2B5EF4-FFF2-40B4-BE49-F238E27FC236}">
                      <a16:creationId xmlns:a16="http://schemas.microsoft.com/office/drawing/2014/main" id="{BAF1F3F1-CDDB-4D53-A044-BDCA1E7156B2}"/>
                    </a:ext>
                  </a:extLst>
                </p:cNvPr>
                <p:cNvSpPr>
                  <a:spLocks noChangeShapeType="1"/>
                </p:cNvSpPr>
                <p:nvPr/>
              </p:nvSpPr>
              <p:spPr bwMode="auto">
                <a:xfrm flipH="1" flipV="1">
                  <a:off x="4844" y="2308"/>
                  <a:ext cx="2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4" name="Line 5272">
                  <a:extLst>
                    <a:ext uri="{FF2B5EF4-FFF2-40B4-BE49-F238E27FC236}">
                      <a16:creationId xmlns:a16="http://schemas.microsoft.com/office/drawing/2014/main" id="{2911339D-9E03-4103-A304-3774FEC56C6D}"/>
                    </a:ext>
                  </a:extLst>
                </p:cNvPr>
                <p:cNvSpPr>
                  <a:spLocks noChangeShapeType="1"/>
                </p:cNvSpPr>
                <p:nvPr/>
              </p:nvSpPr>
              <p:spPr bwMode="auto">
                <a:xfrm flipH="1" flipV="1">
                  <a:off x="4844" y="2337"/>
                  <a:ext cx="2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5" name="Line 5273">
                  <a:extLst>
                    <a:ext uri="{FF2B5EF4-FFF2-40B4-BE49-F238E27FC236}">
                      <a16:creationId xmlns:a16="http://schemas.microsoft.com/office/drawing/2014/main" id="{54C4AB76-EFD2-44EF-A09F-509C521A9BDB}"/>
                    </a:ext>
                  </a:extLst>
                </p:cNvPr>
                <p:cNvSpPr>
                  <a:spLocks noChangeShapeType="1"/>
                </p:cNvSpPr>
                <p:nvPr/>
              </p:nvSpPr>
              <p:spPr bwMode="auto">
                <a:xfrm flipH="1" flipV="1">
                  <a:off x="4844" y="2365"/>
                  <a:ext cx="2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6" name="Line 5274">
                  <a:extLst>
                    <a:ext uri="{FF2B5EF4-FFF2-40B4-BE49-F238E27FC236}">
                      <a16:creationId xmlns:a16="http://schemas.microsoft.com/office/drawing/2014/main" id="{ADC64B36-6FDC-4A8C-8D6D-2BC11CA05638}"/>
                    </a:ext>
                  </a:extLst>
                </p:cNvPr>
                <p:cNvSpPr>
                  <a:spLocks noChangeShapeType="1"/>
                </p:cNvSpPr>
                <p:nvPr/>
              </p:nvSpPr>
              <p:spPr bwMode="auto">
                <a:xfrm flipH="1" flipV="1">
                  <a:off x="4844" y="2394"/>
                  <a:ext cx="2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7" name="Line 5275">
                  <a:extLst>
                    <a:ext uri="{FF2B5EF4-FFF2-40B4-BE49-F238E27FC236}">
                      <a16:creationId xmlns:a16="http://schemas.microsoft.com/office/drawing/2014/main" id="{2FF2F343-F1E4-4855-9636-99D8B0415244}"/>
                    </a:ext>
                  </a:extLst>
                </p:cNvPr>
                <p:cNvSpPr>
                  <a:spLocks noChangeShapeType="1"/>
                </p:cNvSpPr>
                <p:nvPr/>
              </p:nvSpPr>
              <p:spPr bwMode="auto">
                <a:xfrm flipH="1" flipV="1">
                  <a:off x="4844" y="2423"/>
                  <a:ext cx="26"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8" name="Line 5276">
                  <a:extLst>
                    <a:ext uri="{FF2B5EF4-FFF2-40B4-BE49-F238E27FC236}">
                      <a16:creationId xmlns:a16="http://schemas.microsoft.com/office/drawing/2014/main" id="{38C54378-F774-4015-9538-DA60C2770D10}"/>
                    </a:ext>
                  </a:extLst>
                </p:cNvPr>
                <p:cNvSpPr>
                  <a:spLocks noChangeShapeType="1"/>
                </p:cNvSpPr>
                <p:nvPr/>
              </p:nvSpPr>
              <p:spPr bwMode="auto">
                <a:xfrm flipH="1" flipV="1">
                  <a:off x="4844" y="2452"/>
                  <a:ext cx="2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9" name="Line 5277">
                  <a:extLst>
                    <a:ext uri="{FF2B5EF4-FFF2-40B4-BE49-F238E27FC236}">
                      <a16:creationId xmlns:a16="http://schemas.microsoft.com/office/drawing/2014/main" id="{15BBB2D0-9053-47F6-BFAE-476BE58CDD9D}"/>
                    </a:ext>
                  </a:extLst>
                </p:cNvPr>
                <p:cNvSpPr>
                  <a:spLocks noChangeShapeType="1"/>
                </p:cNvSpPr>
                <p:nvPr/>
              </p:nvSpPr>
              <p:spPr bwMode="auto">
                <a:xfrm flipH="1" flipV="1">
                  <a:off x="4844" y="2480"/>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0" name="Line 5278">
                  <a:extLst>
                    <a:ext uri="{FF2B5EF4-FFF2-40B4-BE49-F238E27FC236}">
                      <a16:creationId xmlns:a16="http://schemas.microsoft.com/office/drawing/2014/main" id="{D2A07A25-0EB1-47A8-9509-2844187F6AFE}"/>
                    </a:ext>
                  </a:extLst>
                </p:cNvPr>
                <p:cNvSpPr>
                  <a:spLocks noChangeShapeType="1"/>
                </p:cNvSpPr>
                <p:nvPr/>
              </p:nvSpPr>
              <p:spPr bwMode="auto">
                <a:xfrm flipH="1" flipV="1">
                  <a:off x="4844" y="2509"/>
                  <a:ext cx="1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1" name="Line 5279">
                  <a:extLst>
                    <a:ext uri="{FF2B5EF4-FFF2-40B4-BE49-F238E27FC236}">
                      <a16:creationId xmlns:a16="http://schemas.microsoft.com/office/drawing/2014/main" id="{DE04B5A3-0278-4AF4-8805-AA0084D7971F}"/>
                    </a:ext>
                  </a:extLst>
                </p:cNvPr>
                <p:cNvSpPr>
                  <a:spLocks noChangeShapeType="1"/>
                </p:cNvSpPr>
                <p:nvPr/>
              </p:nvSpPr>
              <p:spPr bwMode="auto">
                <a:xfrm flipH="1" flipV="1">
                  <a:off x="4844" y="2538"/>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2" name="Line 5280">
                  <a:extLst>
                    <a:ext uri="{FF2B5EF4-FFF2-40B4-BE49-F238E27FC236}">
                      <a16:creationId xmlns:a16="http://schemas.microsoft.com/office/drawing/2014/main" id="{FC7D2DBB-76B3-42FE-9534-3F47ED290588}"/>
                    </a:ext>
                  </a:extLst>
                </p:cNvPr>
                <p:cNvSpPr>
                  <a:spLocks noChangeShapeType="1"/>
                </p:cNvSpPr>
                <p:nvPr/>
              </p:nvSpPr>
              <p:spPr bwMode="auto">
                <a:xfrm flipH="1">
                  <a:off x="4844" y="2562"/>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3" name="Line 5281">
                  <a:extLst>
                    <a:ext uri="{FF2B5EF4-FFF2-40B4-BE49-F238E27FC236}">
                      <a16:creationId xmlns:a16="http://schemas.microsoft.com/office/drawing/2014/main" id="{192771F6-5BFE-453B-BB45-5C4A32FF2329}"/>
                    </a:ext>
                  </a:extLst>
                </p:cNvPr>
                <p:cNvSpPr>
                  <a:spLocks noChangeShapeType="1"/>
                </p:cNvSpPr>
                <p:nvPr/>
              </p:nvSpPr>
              <p:spPr bwMode="auto">
                <a:xfrm flipV="1">
                  <a:off x="4839" y="2595"/>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4" name="Line 5282">
                  <a:extLst>
                    <a:ext uri="{FF2B5EF4-FFF2-40B4-BE49-F238E27FC236}">
                      <a16:creationId xmlns:a16="http://schemas.microsoft.com/office/drawing/2014/main" id="{AA77FA62-7175-4A30-9F1C-B670D660F442}"/>
                    </a:ext>
                  </a:extLst>
                </p:cNvPr>
                <p:cNvSpPr>
                  <a:spLocks noChangeShapeType="1"/>
                </p:cNvSpPr>
                <p:nvPr/>
              </p:nvSpPr>
              <p:spPr bwMode="auto">
                <a:xfrm>
                  <a:off x="4871" y="1699"/>
                  <a:ext cx="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5" name="Line 5283">
                  <a:extLst>
                    <a:ext uri="{FF2B5EF4-FFF2-40B4-BE49-F238E27FC236}">
                      <a16:creationId xmlns:a16="http://schemas.microsoft.com/office/drawing/2014/main" id="{30267695-FC5D-4823-855B-0CB05C0D5DA2}"/>
                    </a:ext>
                  </a:extLst>
                </p:cNvPr>
                <p:cNvSpPr>
                  <a:spLocks noChangeShapeType="1"/>
                </p:cNvSpPr>
                <p:nvPr/>
              </p:nvSpPr>
              <p:spPr bwMode="auto">
                <a:xfrm flipH="1" flipV="1">
                  <a:off x="4872" y="1733"/>
                  <a:ext cx="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6" name="Line 5284">
                  <a:extLst>
                    <a:ext uri="{FF2B5EF4-FFF2-40B4-BE49-F238E27FC236}">
                      <a16:creationId xmlns:a16="http://schemas.microsoft.com/office/drawing/2014/main" id="{F8A5D584-5640-468A-8D7E-DFF9CBFD0C85}"/>
                    </a:ext>
                  </a:extLst>
                </p:cNvPr>
                <p:cNvSpPr>
                  <a:spLocks noChangeShapeType="1"/>
                </p:cNvSpPr>
                <p:nvPr/>
              </p:nvSpPr>
              <p:spPr bwMode="auto">
                <a:xfrm flipH="1" flipV="1">
                  <a:off x="4872" y="1762"/>
                  <a:ext cx="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7" name="Line 5285">
                  <a:extLst>
                    <a:ext uri="{FF2B5EF4-FFF2-40B4-BE49-F238E27FC236}">
                      <a16:creationId xmlns:a16="http://schemas.microsoft.com/office/drawing/2014/main" id="{5B18BED1-DFC7-4DC6-8139-2D3F2EA13669}"/>
                    </a:ext>
                  </a:extLst>
                </p:cNvPr>
                <p:cNvSpPr>
                  <a:spLocks noChangeShapeType="1"/>
                </p:cNvSpPr>
                <p:nvPr/>
              </p:nvSpPr>
              <p:spPr bwMode="auto">
                <a:xfrm flipH="1" flipV="1">
                  <a:off x="4872" y="1791"/>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8" name="Line 5286">
                  <a:extLst>
                    <a:ext uri="{FF2B5EF4-FFF2-40B4-BE49-F238E27FC236}">
                      <a16:creationId xmlns:a16="http://schemas.microsoft.com/office/drawing/2014/main" id="{5E7602AF-D269-493A-84F8-5DD6341ACE5E}"/>
                    </a:ext>
                  </a:extLst>
                </p:cNvPr>
                <p:cNvSpPr>
                  <a:spLocks noChangeShapeType="1"/>
                </p:cNvSpPr>
                <p:nvPr/>
              </p:nvSpPr>
              <p:spPr bwMode="auto">
                <a:xfrm>
                  <a:off x="4869" y="1819"/>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9" name="Line 5287">
                  <a:extLst>
                    <a:ext uri="{FF2B5EF4-FFF2-40B4-BE49-F238E27FC236}">
                      <a16:creationId xmlns:a16="http://schemas.microsoft.com/office/drawing/2014/main" id="{E1DF288F-0F6E-489B-8A74-E603403D05B9}"/>
                    </a:ext>
                  </a:extLst>
                </p:cNvPr>
                <p:cNvSpPr>
                  <a:spLocks noChangeShapeType="1"/>
                </p:cNvSpPr>
                <p:nvPr/>
              </p:nvSpPr>
              <p:spPr bwMode="auto">
                <a:xfrm flipV="1">
                  <a:off x="4864" y="1848"/>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0" name="Line 5288">
                  <a:extLst>
                    <a:ext uri="{FF2B5EF4-FFF2-40B4-BE49-F238E27FC236}">
                      <a16:creationId xmlns:a16="http://schemas.microsoft.com/office/drawing/2014/main" id="{0355554E-8C97-425F-87DA-079DAAFE6F39}"/>
                    </a:ext>
                  </a:extLst>
                </p:cNvPr>
                <p:cNvSpPr>
                  <a:spLocks noChangeShapeType="1"/>
                </p:cNvSpPr>
                <p:nvPr/>
              </p:nvSpPr>
              <p:spPr bwMode="auto">
                <a:xfrm>
                  <a:off x="4866" y="1872"/>
                  <a:ext cx="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1" name="Line 5289">
                  <a:extLst>
                    <a:ext uri="{FF2B5EF4-FFF2-40B4-BE49-F238E27FC236}">
                      <a16:creationId xmlns:a16="http://schemas.microsoft.com/office/drawing/2014/main" id="{E3BBBFAF-6A23-4991-9826-5875E8A9B479}"/>
                    </a:ext>
                  </a:extLst>
                </p:cNvPr>
                <p:cNvSpPr>
                  <a:spLocks noChangeShapeType="1"/>
                </p:cNvSpPr>
                <p:nvPr/>
              </p:nvSpPr>
              <p:spPr bwMode="auto">
                <a:xfrm>
                  <a:off x="4870" y="1900"/>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2" name="Line 5290">
                  <a:extLst>
                    <a:ext uri="{FF2B5EF4-FFF2-40B4-BE49-F238E27FC236}">
                      <a16:creationId xmlns:a16="http://schemas.microsoft.com/office/drawing/2014/main" id="{CAC26C87-37F7-4D5F-AC0D-9A8A8105B09E}"/>
                    </a:ext>
                  </a:extLst>
                </p:cNvPr>
                <p:cNvSpPr>
                  <a:spLocks noChangeShapeType="1"/>
                </p:cNvSpPr>
                <p:nvPr/>
              </p:nvSpPr>
              <p:spPr bwMode="auto">
                <a:xfrm flipH="1">
                  <a:off x="4872" y="1932"/>
                  <a:ext cx="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3" name="Line 5291">
                  <a:extLst>
                    <a:ext uri="{FF2B5EF4-FFF2-40B4-BE49-F238E27FC236}">
                      <a16:creationId xmlns:a16="http://schemas.microsoft.com/office/drawing/2014/main" id="{130D3FF7-EA3B-4D2A-9665-A2AAFE623D92}"/>
                    </a:ext>
                  </a:extLst>
                </p:cNvPr>
                <p:cNvSpPr>
                  <a:spLocks noChangeShapeType="1"/>
                </p:cNvSpPr>
                <p:nvPr/>
              </p:nvSpPr>
              <p:spPr bwMode="auto">
                <a:xfrm flipH="1">
                  <a:off x="4872" y="1959"/>
                  <a:ext cx="1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4" name="Line 5292">
                  <a:extLst>
                    <a:ext uri="{FF2B5EF4-FFF2-40B4-BE49-F238E27FC236}">
                      <a16:creationId xmlns:a16="http://schemas.microsoft.com/office/drawing/2014/main" id="{048DB69C-3768-4512-99B9-7295BD350AB7}"/>
                    </a:ext>
                  </a:extLst>
                </p:cNvPr>
                <p:cNvSpPr>
                  <a:spLocks noChangeShapeType="1"/>
                </p:cNvSpPr>
                <p:nvPr/>
              </p:nvSpPr>
              <p:spPr bwMode="auto">
                <a:xfrm flipH="1">
                  <a:off x="4872" y="1983"/>
                  <a:ext cx="1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5" name="Line 5293">
                  <a:extLst>
                    <a:ext uri="{FF2B5EF4-FFF2-40B4-BE49-F238E27FC236}">
                      <a16:creationId xmlns:a16="http://schemas.microsoft.com/office/drawing/2014/main" id="{14F01755-B9E3-4C32-A5D8-9E7710BA2570}"/>
                    </a:ext>
                  </a:extLst>
                </p:cNvPr>
                <p:cNvSpPr>
                  <a:spLocks noChangeShapeType="1"/>
                </p:cNvSpPr>
                <p:nvPr/>
              </p:nvSpPr>
              <p:spPr bwMode="auto">
                <a:xfrm flipH="1">
                  <a:off x="4872" y="2014"/>
                  <a:ext cx="26"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 name="Line 5294">
                  <a:extLst>
                    <a:ext uri="{FF2B5EF4-FFF2-40B4-BE49-F238E27FC236}">
                      <a16:creationId xmlns:a16="http://schemas.microsoft.com/office/drawing/2014/main" id="{084062BB-B419-4491-AECB-F8E933EB9072}"/>
                    </a:ext>
                  </a:extLst>
                </p:cNvPr>
                <p:cNvSpPr>
                  <a:spLocks noChangeShapeType="1"/>
                </p:cNvSpPr>
                <p:nvPr/>
              </p:nvSpPr>
              <p:spPr bwMode="auto">
                <a:xfrm flipH="1">
                  <a:off x="4872" y="2046"/>
                  <a:ext cx="3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 name="Line 5295">
                  <a:extLst>
                    <a:ext uri="{FF2B5EF4-FFF2-40B4-BE49-F238E27FC236}">
                      <a16:creationId xmlns:a16="http://schemas.microsoft.com/office/drawing/2014/main" id="{91ABE4EA-38C3-45A3-99F4-2470D75BF7A1}"/>
                    </a:ext>
                  </a:extLst>
                </p:cNvPr>
                <p:cNvSpPr>
                  <a:spLocks noChangeShapeType="1"/>
                </p:cNvSpPr>
                <p:nvPr/>
              </p:nvSpPr>
              <p:spPr bwMode="auto">
                <a:xfrm flipH="1">
                  <a:off x="4872" y="2078"/>
                  <a:ext cx="26"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 name="Line 5296">
                  <a:extLst>
                    <a:ext uri="{FF2B5EF4-FFF2-40B4-BE49-F238E27FC236}">
                      <a16:creationId xmlns:a16="http://schemas.microsoft.com/office/drawing/2014/main" id="{80F8F56E-A07E-42B0-ADBA-C4FCDE850451}"/>
                    </a:ext>
                  </a:extLst>
                </p:cNvPr>
                <p:cNvSpPr>
                  <a:spLocks noChangeShapeType="1"/>
                </p:cNvSpPr>
                <p:nvPr/>
              </p:nvSpPr>
              <p:spPr bwMode="auto">
                <a:xfrm flipH="1" flipV="1">
                  <a:off x="4872" y="2107"/>
                  <a:ext cx="1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 name="Line 5297">
                  <a:extLst>
                    <a:ext uri="{FF2B5EF4-FFF2-40B4-BE49-F238E27FC236}">
                      <a16:creationId xmlns:a16="http://schemas.microsoft.com/office/drawing/2014/main" id="{11F060CF-2497-4528-8861-C46805B04877}"/>
                    </a:ext>
                  </a:extLst>
                </p:cNvPr>
                <p:cNvSpPr>
                  <a:spLocks noChangeShapeType="1"/>
                </p:cNvSpPr>
                <p:nvPr/>
              </p:nvSpPr>
              <p:spPr bwMode="auto">
                <a:xfrm flipH="1" flipV="1">
                  <a:off x="4872" y="2136"/>
                  <a:ext cx="2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 name="Line 5298">
                  <a:extLst>
                    <a:ext uri="{FF2B5EF4-FFF2-40B4-BE49-F238E27FC236}">
                      <a16:creationId xmlns:a16="http://schemas.microsoft.com/office/drawing/2014/main" id="{217CCFC4-809B-4F18-9DDF-E92D9DE84974}"/>
                    </a:ext>
                  </a:extLst>
                </p:cNvPr>
                <p:cNvSpPr>
                  <a:spLocks noChangeShapeType="1"/>
                </p:cNvSpPr>
                <p:nvPr/>
              </p:nvSpPr>
              <p:spPr bwMode="auto">
                <a:xfrm flipH="1" flipV="1">
                  <a:off x="4872" y="2164"/>
                  <a:ext cx="1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 name="Line 5299">
                  <a:extLst>
                    <a:ext uri="{FF2B5EF4-FFF2-40B4-BE49-F238E27FC236}">
                      <a16:creationId xmlns:a16="http://schemas.microsoft.com/office/drawing/2014/main" id="{D7B612E8-2C56-45F5-A644-7173744B341B}"/>
                    </a:ext>
                  </a:extLst>
                </p:cNvPr>
                <p:cNvSpPr>
                  <a:spLocks noChangeShapeType="1"/>
                </p:cNvSpPr>
                <p:nvPr/>
              </p:nvSpPr>
              <p:spPr bwMode="auto">
                <a:xfrm flipH="1" flipV="1">
                  <a:off x="4872" y="2193"/>
                  <a:ext cx="5"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 name="Line 5300">
                  <a:extLst>
                    <a:ext uri="{FF2B5EF4-FFF2-40B4-BE49-F238E27FC236}">
                      <a16:creationId xmlns:a16="http://schemas.microsoft.com/office/drawing/2014/main" id="{4486309A-4CF5-49DE-BEB8-4EED74CF26C7}"/>
                    </a:ext>
                  </a:extLst>
                </p:cNvPr>
                <p:cNvSpPr>
                  <a:spLocks noChangeShapeType="1"/>
                </p:cNvSpPr>
                <p:nvPr/>
              </p:nvSpPr>
              <p:spPr bwMode="auto">
                <a:xfrm flipH="1" flipV="1">
                  <a:off x="4872" y="2222"/>
                  <a:ext cx="10"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 name="Line 5301">
                  <a:extLst>
                    <a:ext uri="{FF2B5EF4-FFF2-40B4-BE49-F238E27FC236}">
                      <a16:creationId xmlns:a16="http://schemas.microsoft.com/office/drawing/2014/main" id="{AD902B0F-E42F-4DAE-A799-5A028D113DD4}"/>
                    </a:ext>
                  </a:extLst>
                </p:cNvPr>
                <p:cNvSpPr>
                  <a:spLocks noChangeShapeType="1"/>
                </p:cNvSpPr>
                <p:nvPr/>
              </p:nvSpPr>
              <p:spPr bwMode="auto">
                <a:xfrm flipH="1" flipV="1">
                  <a:off x="4872" y="2250"/>
                  <a:ext cx="23"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 name="Line 5302">
                  <a:extLst>
                    <a:ext uri="{FF2B5EF4-FFF2-40B4-BE49-F238E27FC236}">
                      <a16:creationId xmlns:a16="http://schemas.microsoft.com/office/drawing/2014/main" id="{9B4ACDBD-E46E-41FD-A5E2-13DE4011EC6A}"/>
                    </a:ext>
                  </a:extLst>
                </p:cNvPr>
                <p:cNvSpPr>
                  <a:spLocks noChangeShapeType="1"/>
                </p:cNvSpPr>
                <p:nvPr/>
              </p:nvSpPr>
              <p:spPr bwMode="auto">
                <a:xfrm flipH="1" flipV="1">
                  <a:off x="4872" y="2279"/>
                  <a:ext cx="19"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 name="Line 5303">
                  <a:extLst>
                    <a:ext uri="{FF2B5EF4-FFF2-40B4-BE49-F238E27FC236}">
                      <a16:creationId xmlns:a16="http://schemas.microsoft.com/office/drawing/2014/main" id="{A7D213EB-6E22-481B-B103-35D388E59568}"/>
                    </a:ext>
                  </a:extLst>
                </p:cNvPr>
                <p:cNvSpPr>
                  <a:spLocks noChangeShapeType="1"/>
                </p:cNvSpPr>
                <p:nvPr/>
              </p:nvSpPr>
              <p:spPr bwMode="auto">
                <a:xfrm flipH="1" flipV="1">
                  <a:off x="4872" y="2308"/>
                  <a:ext cx="22"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 name="Line 5304">
                  <a:extLst>
                    <a:ext uri="{FF2B5EF4-FFF2-40B4-BE49-F238E27FC236}">
                      <a16:creationId xmlns:a16="http://schemas.microsoft.com/office/drawing/2014/main" id="{B6CF1108-63A1-4D96-AC0A-CB8BC56FB29E}"/>
                    </a:ext>
                  </a:extLst>
                </p:cNvPr>
                <p:cNvSpPr>
                  <a:spLocks noChangeShapeType="1"/>
                </p:cNvSpPr>
                <p:nvPr/>
              </p:nvSpPr>
              <p:spPr bwMode="auto">
                <a:xfrm flipH="1" flipV="1">
                  <a:off x="4872" y="2337"/>
                  <a:ext cx="3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 name="Line 5305">
                  <a:extLst>
                    <a:ext uri="{FF2B5EF4-FFF2-40B4-BE49-F238E27FC236}">
                      <a16:creationId xmlns:a16="http://schemas.microsoft.com/office/drawing/2014/main" id="{D722BD56-DC5F-42CB-853E-6537F7B05518}"/>
                    </a:ext>
                  </a:extLst>
                </p:cNvPr>
                <p:cNvSpPr>
                  <a:spLocks noChangeShapeType="1"/>
                </p:cNvSpPr>
                <p:nvPr/>
              </p:nvSpPr>
              <p:spPr bwMode="auto">
                <a:xfrm flipH="1" flipV="1">
                  <a:off x="4872" y="2365"/>
                  <a:ext cx="4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 name="Line 5306">
                  <a:extLst>
                    <a:ext uri="{FF2B5EF4-FFF2-40B4-BE49-F238E27FC236}">
                      <a16:creationId xmlns:a16="http://schemas.microsoft.com/office/drawing/2014/main" id="{921F965C-0AFD-4184-A11A-E067F93641A8}"/>
                    </a:ext>
                  </a:extLst>
                </p:cNvPr>
                <p:cNvSpPr>
                  <a:spLocks noChangeShapeType="1"/>
                </p:cNvSpPr>
                <p:nvPr/>
              </p:nvSpPr>
              <p:spPr bwMode="auto">
                <a:xfrm flipH="1" flipV="1">
                  <a:off x="4872" y="2394"/>
                  <a:ext cx="2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 name="Line 5307">
                  <a:extLst>
                    <a:ext uri="{FF2B5EF4-FFF2-40B4-BE49-F238E27FC236}">
                      <a16:creationId xmlns:a16="http://schemas.microsoft.com/office/drawing/2014/main" id="{46ECDFD3-4053-4357-82E4-55F28C67231B}"/>
                    </a:ext>
                  </a:extLst>
                </p:cNvPr>
                <p:cNvSpPr>
                  <a:spLocks noChangeShapeType="1"/>
                </p:cNvSpPr>
                <p:nvPr/>
              </p:nvSpPr>
              <p:spPr bwMode="auto">
                <a:xfrm flipH="1" flipV="1">
                  <a:off x="4872" y="2423"/>
                  <a:ext cx="30"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 name="Line 5308">
                  <a:extLst>
                    <a:ext uri="{FF2B5EF4-FFF2-40B4-BE49-F238E27FC236}">
                      <a16:creationId xmlns:a16="http://schemas.microsoft.com/office/drawing/2014/main" id="{F7A4CAE5-39F2-43D2-A4F3-4A7FB2D2801A}"/>
                    </a:ext>
                  </a:extLst>
                </p:cNvPr>
                <p:cNvSpPr>
                  <a:spLocks noChangeShapeType="1"/>
                </p:cNvSpPr>
                <p:nvPr/>
              </p:nvSpPr>
              <p:spPr bwMode="auto">
                <a:xfrm flipH="1" flipV="1">
                  <a:off x="4872" y="2452"/>
                  <a:ext cx="2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 name="Line 5309">
                  <a:extLst>
                    <a:ext uri="{FF2B5EF4-FFF2-40B4-BE49-F238E27FC236}">
                      <a16:creationId xmlns:a16="http://schemas.microsoft.com/office/drawing/2014/main" id="{1D5791FF-FB50-4BF3-88FA-EAD593ED2AFF}"/>
                    </a:ext>
                  </a:extLst>
                </p:cNvPr>
                <p:cNvSpPr>
                  <a:spLocks noChangeShapeType="1"/>
                </p:cNvSpPr>
                <p:nvPr/>
              </p:nvSpPr>
              <p:spPr bwMode="auto">
                <a:xfrm flipH="1" flipV="1">
                  <a:off x="4872" y="2480"/>
                  <a:ext cx="2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 name="Line 5310">
                  <a:extLst>
                    <a:ext uri="{FF2B5EF4-FFF2-40B4-BE49-F238E27FC236}">
                      <a16:creationId xmlns:a16="http://schemas.microsoft.com/office/drawing/2014/main" id="{23A42F81-E825-4428-A607-1DF78B7D334F}"/>
                    </a:ext>
                  </a:extLst>
                </p:cNvPr>
                <p:cNvSpPr>
                  <a:spLocks noChangeShapeType="1"/>
                </p:cNvSpPr>
                <p:nvPr/>
              </p:nvSpPr>
              <p:spPr bwMode="auto">
                <a:xfrm flipH="1" flipV="1">
                  <a:off x="4872" y="2509"/>
                  <a:ext cx="1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 name="Line 5311">
                  <a:extLst>
                    <a:ext uri="{FF2B5EF4-FFF2-40B4-BE49-F238E27FC236}">
                      <a16:creationId xmlns:a16="http://schemas.microsoft.com/office/drawing/2014/main" id="{EB081B90-3521-4956-8370-C73547A9A7D7}"/>
                    </a:ext>
                  </a:extLst>
                </p:cNvPr>
                <p:cNvSpPr>
                  <a:spLocks noChangeShapeType="1"/>
                </p:cNvSpPr>
                <p:nvPr/>
              </p:nvSpPr>
              <p:spPr bwMode="auto">
                <a:xfrm flipH="1">
                  <a:off x="4872" y="2534"/>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 name="Line 5312">
                  <a:extLst>
                    <a:ext uri="{FF2B5EF4-FFF2-40B4-BE49-F238E27FC236}">
                      <a16:creationId xmlns:a16="http://schemas.microsoft.com/office/drawing/2014/main" id="{406C31C0-331D-47A2-84C1-5E4C096E699A}"/>
                    </a:ext>
                  </a:extLst>
                </p:cNvPr>
                <p:cNvSpPr>
                  <a:spLocks noChangeShapeType="1"/>
                </p:cNvSpPr>
                <p:nvPr/>
              </p:nvSpPr>
              <p:spPr bwMode="auto">
                <a:xfrm flipH="1">
                  <a:off x="4872" y="2559"/>
                  <a:ext cx="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 name="Line 5313">
                  <a:extLst>
                    <a:ext uri="{FF2B5EF4-FFF2-40B4-BE49-F238E27FC236}">
                      <a16:creationId xmlns:a16="http://schemas.microsoft.com/office/drawing/2014/main" id="{3C742A17-6BF0-4EE3-AC6C-8AF448884DA6}"/>
                    </a:ext>
                  </a:extLst>
                </p:cNvPr>
                <p:cNvSpPr>
                  <a:spLocks noChangeShapeType="1"/>
                </p:cNvSpPr>
                <p:nvPr/>
              </p:nvSpPr>
              <p:spPr bwMode="auto">
                <a:xfrm>
                  <a:off x="4872" y="2588"/>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 name="Line 5314">
                  <a:extLst>
                    <a:ext uri="{FF2B5EF4-FFF2-40B4-BE49-F238E27FC236}">
                      <a16:creationId xmlns:a16="http://schemas.microsoft.com/office/drawing/2014/main" id="{7555A2A5-AC85-4B84-A64A-5111827EDCAA}"/>
                    </a:ext>
                  </a:extLst>
                </p:cNvPr>
                <p:cNvSpPr>
                  <a:spLocks noChangeShapeType="1"/>
                </p:cNvSpPr>
                <p:nvPr/>
              </p:nvSpPr>
              <p:spPr bwMode="auto">
                <a:xfrm flipH="1" flipV="1">
                  <a:off x="4901" y="1705"/>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7" name="Line 5315">
                  <a:extLst>
                    <a:ext uri="{FF2B5EF4-FFF2-40B4-BE49-F238E27FC236}">
                      <a16:creationId xmlns:a16="http://schemas.microsoft.com/office/drawing/2014/main" id="{F68E37CC-AE9E-446D-AEEA-BD086B2AE631}"/>
                    </a:ext>
                  </a:extLst>
                </p:cNvPr>
                <p:cNvSpPr>
                  <a:spLocks noChangeShapeType="1"/>
                </p:cNvSpPr>
                <p:nvPr/>
              </p:nvSpPr>
              <p:spPr bwMode="auto">
                <a:xfrm flipH="1" flipV="1">
                  <a:off x="4901" y="1733"/>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8" name="Line 5316">
                  <a:extLst>
                    <a:ext uri="{FF2B5EF4-FFF2-40B4-BE49-F238E27FC236}">
                      <a16:creationId xmlns:a16="http://schemas.microsoft.com/office/drawing/2014/main" id="{4396A7EC-AB7C-461A-B0AD-E79F4E9E62FF}"/>
                    </a:ext>
                  </a:extLst>
                </p:cNvPr>
                <p:cNvSpPr>
                  <a:spLocks noChangeShapeType="1"/>
                </p:cNvSpPr>
                <p:nvPr/>
              </p:nvSpPr>
              <p:spPr bwMode="auto">
                <a:xfrm flipH="1" flipV="1">
                  <a:off x="4901" y="1762"/>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9" name="Line 5317">
                  <a:extLst>
                    <a:ext uri="{FF2B5EF4-FFF2-40B4-BE49-F238E27FC236}">
                      <a16:creationId xmlns:a16="http://schemas.microsoft.com/office/drawing/2014/main" id="{D078B86E-D2A5-424D-8949-924DC00A5853}"/>
                    </a:ext>
                  </a:extLst>
                </p:cNvPr>
                <p:cNvSpPr>
                  <a:spLocks noChangeShapeType="1"/>
                </p:cNvSpPr>
                <p:nvPr/>
              </p:nvSpPr>
              <p:spPr bwMode="auto">
                <a:xfrm flipH="1" flipV="1">
                  <a:off x="4901" y="1791"/>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0" name="Line 5318">
                  <a:extLst>
                    <a:ext uri="{FF2B5EF4-FFF2-40B4-BE49-F238E27FC236}">
                      <a16:creationId xmlns:a16="http://schemas.microsoft.com/office/drawing/2014/main" id="{D4B264F2-5865-4583-B952-8DEA6E8C7F80}"/>
                    </a:ext>
                  </a:extLst>
                </p:cNvPr>
                <p:cNvSpPr>
                  <a:spLocks noChangeShapeType="1"/>
                </p:cNvSpPr>
                <p:nvPr/>
              </p:nvSpPr>
              <p:spPr bwMode="auto">
                <a:xfrm>
                  <a:off x="4898" y="1818"/>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 name="Line 5319">
                  <a:extLst>
                    <a:ext uri="{FF2B5EF4-FFF2-40B4-BE49-F238E27FC236}">
                      <a16:creationId xmlns:a16="http://schemas.microsoft.com/office/drawing/2014/main" id="{BE08319C-6C6F-4003-8CEB-9C41632432C4}"/>
                    </a:ext>
                  </a:extLst>
                </p:cNvPr>
                <p:cNvSpPr>
                  <a:spLocks noChangeShapeType="1"/>
                </p:cNvSpPr>
                <p:nvPr/>
              </p:nvSpPr>
              <p:spPr bwMode="auto">
                <a:xfrm>
                  <a:off x="4894" y="1842"/>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2" name="Line 5320">
                  <a:extLst>
                    <a:ext uri="{FF2B5EF4-FFF2-40B4-BE49-F238E27FC236}">
                      <a16:creationId xmlns:a16="http://schemas.microsoft.com/office/drawing/2014/main" id="{4AF53AD8-6BB7-43B3-BF8B-FC5EE61FC3C2}"/>
                    </a:ext>
                  </a:extLst>
                </p:cNvPr>
                <p:cNvSpPr>
                  <a:spLocks noChangeShapeType="1"/>
                </p:cNvSpPr>
                <p:nvPr/>
              </p:nvSpPr>
              <p:spPr bwMode="auto">
                <a:xfrm>
                  <a:off x="4895" y="1871"/>
                  <a:ext cx="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 name="Line 5321">
                  <a:extLst>
                    <a:ext uri="{FF2B5EF4-FFF2-40B4-BE49-F238E27FC236}">
                      <a16:creationId xmlns:a16="http://schemas.microsoft.com/office/drawing/2014/main" id="{201F6A3E-4010-4A59-96AC-4F7045C7FAFD}"/>
                    </a:ext>
                  </a:extLst>
                </p:cNvPr>
                <p:cNvSpPr>
                  <a:spLocks noChangeShapeType="1"/>
                </p:cNvSpPr>
                <p:nvPr/>
              </p:nvSpPr>
              <p:spPr bwMode="auto">
                <a:xfrm flipH="1">
                  <a:off x="4901" y="1891"/>
                  <a:ext cx="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 name="Line 5322">
                  <a:extLst>
                    <a:ext uri="{FF2B5EF4-FFF2-40B4-BE49-F238E27FC236}">
                      <a16:creationId xmlns:a16="http://schemas.microsoft.com/office/drawing/2014/main" id="{F423239D-955A-4B6B-98A4-AA5EE285FAA6}"/>
                    </a:ext>
                  </a:extLst>
                </p:cNvPr>
                <p:cNvSpPr>
                  <a:spLocks noChangeShapeType="1"/>
                </p:cNvSpPr>
                <p:nvPr/>
              </p:nvSpPr>
              <p:spPr bwMode="auto">
                <a:xfrm flipH="1">
                  <a:off x="4901" y="1919"/>
                  <a:ext cx="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5" name="Line 5323">
                  <a:extLst>
                    <a:ext uri="{FF2B5EF4-FFF2-40B4-BE49-F238E27FC236}">
                      <a16:creationId xmlns:a16="http://schemas.microsoft.com/office/drawing/2014/main" id="{80490719-A3A9-4DE1-8CEE-2AC844C63C7D}"/>
                    </a:ext>
                  </a:extLst>
                </p:cNvPr>
                <p:cNvSpPr>
                  <a:spLocks noChangeShapeType="1"/>
                </p:cNvSpPr>
                <p:nvPr/>
              </p:nvSpPr>
              <p:spPr bwMode="auto">
                <a:xfrm flipH="1">
                  <a:off x="4901" y="1946"/>
                  <a:ext cx="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 name="Line 5324">
                  <a:extLst>
                    <a:ext uri="{FF2B5EF4-FFF2-40B4-BE49-F238E27FC236}">
                      <a16:creationId xmlns:a16="http://schemas.microsoft.com/office/drawing/2014/main" id="{FD32CA71-647E-4427-8E43-EE9338B1350D}"/>
                    </a:ext>
                  </a:extLst>
                </p:cNvPr>
                <p:cNvSpPr>
                  <a:spLocks noChangeShapeType="1"/>
                </p:cNvSpPr>
                <p:nvPr/>
              </p:nvSpPr>
              <p:spPr bwMode="auto">
                <a:xfrm flipH="1">
                  <a:off x="4901" y="1982"/>
                  <a:ext cx="1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7" name="Line 5325">
                  <a:extLst>
                    <a:ext uri="{FF2B5EF4-FFF2-40B4-BE49-F238E27FC236}">
                      <a16:creationId xmlns:a16="http://schemas.microsoft.com/office/drawing/2014/main" id="{DC3F6FBF-1215-4E26-A344-A52E753BDD79}"/>
                    </a:ext>
                  </a:extLst>
                </p:cNvPr>
                <p:cNvSpPr>
                  <a:spLocks noChangeShapeType="1"/>
                </p:cNvSpPr>
                <p:nvPr/>
              </p:nvSpPr>
              <p:spPr bwMode="auto">
                <a:xfrm flipH="1">
                  <a:off x="4901" y="2012"/>
                  <a:ext cx="1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8" name="Line 5326">
                  <a:extLst>
                    <a:ext uri="{FF2B5EF4-FFF2-40B4-BE49-F238E27FC236}">
                      <a16:creationId xmlns:a16="http://schemas.microsoft.com/office/drawing/2014/main" id="{020D8618-26E1-4D19-AE0F-0344D2149665}"/>
                    </a:ext>
                  </a:extLst>
                </p:cNvPr>
                <p:cNvSpPr>
                  <a:spLocks noChangeShapeType="1"/>
                </p:cNvSpPr>
                <p:nvPr/>
              </p:nvSpPr>
              <p:spPr bwMode="auto">
                <a:xfrm flipH="1">
                  <a:off x="4901" y="2039"/>
                  <a:ext cx="2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9" name="Line 5327">
                  <a:extLst>
                    <a:ext uri="{FF2B5EF4-FFF2-40B4-BE49-F238E27FC236}">
                      <a16:creationId xmlns:a16="http://schemas.microsoft.com/office/drawing/2014/main" id="{BD4CAD5D-BB09-415D-B19C-5273370E534B}"/>
                    </a:ext>
                  </a:extLst>
                </p:cNvPr>
                <p:cNvSpPr>
                  <a:spLocks noChangeShapeType="1"/>
                </p:cNvSpPr>
                <p:nvPr/>
              </p:nvSpPr>
              <p:spPr bwMode="auto">
                <a:xfrm flipH="1">
                  <a:off x="4901" y="2077"/>
                  <a:ext cx="3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 name="Line 5328">
                  <a:extLst>
                    <a:ext uri="{FF2B5EF4-FFF2-40B4-BE49-F238E27FC236}">
                      <a16:creationId xmlns:a16="http://schemas.microsoft.com/office/drawing/2014/main" id="{92210EF7-6218-4115-89EA-4DCEACE092E7}"/>
                    </a:ext>
                  </a:extLst>
                </p:cNvPr>
                <p:cNvSpPr>
                  <a:spLocks noChangeShapeType="1"/>
                </p:cNvSpPr>
                <p:nvPr/>
              </p:nvSpPr>
              <p:spPr bwMode="auto">
                <a:xfrm flipH="1" flipV="1">
                  <a:off x="4901" y="2107"/>
                  <a:ext cx="15"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 name="Line 5329">
                  <a:extLst>
                    <a:ext uri="{FF2B5EF4-FFF2-40B4-BE49-F238E27FC236}">
                      <a16:creationId xmlns:a16="http://schemas.microsoft.com/office/drawing/2014/main" id="{0140864F-C002-4C8C-B8A9-44FABAEC50F8}"/>
                    </a:ext>
                  </a:extLst>
                </p:cNvPr>
                <p:cNvSpPr>
                  <a:spLocks noChangeShapeType="1"/>
                </p:cNvSpPr>
                <p:nvPr/>
              </p:nvSpPr>
              <p:spPr bwMode="auto">
                <a:xfrm flipH="1" flipV="1">
                  <a:off x="4901" y="2136"/>
                  <a:ext cx="23"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 name="Line 5330">
                  <a:extLst>
                    <a:ext uri="{FF2B5EF4-FFF2-40B4-BE49-F238E27FC236}">
                      <a16:creationId xmlns:a16="http://schemas.microsoft.com/office/drawing/2014/main" id="{81358438-CE00-4292-966B-19F37CE4C48E}"/>
                    </a:ext>
                  </a:extLst>
                </p:cNvPr>
                <p:cNvSpPr>
                  <a:spLocks noChangeShapeType="1"/>
                </p:cNvSpPr>
                <p:nvPr/>
              </p:nvSpPr>
              <p:spPr bwMode="auto">
                <a:xfrm flipH="1" flipV="1">
                  <a:off x="4901" y="2164"/>
                  <a:ext cx="1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3" name="Line 5331">
                  <a:extLst>
                    <a:ext uri="{FF2B5EF4-FFF2-40B4-BE49-F238E27FC236}">
                      <a16:creationId xmlns:a16="http://schemas.microsoft.com/office/drawing/2014/main" id="{673D127B-3FA5-4D95-A749-01DE5F2DCB03}"/>
                    </a:ext>
                  </a:extLst>
                </p:cNvPr>
                <p:cNvSpPr>
                  <a:spLocks noChangeShapeType="1"/>
                </p:cNvSpPr>
                <p:nvPr/>
              </p:nvSpPr>
              <p:spPr bwMode="auto">
                <a:xfrm flipH="1" flipV="1">
                  <a:off x="4901" y="2193"/>
                  <a:ext cx="20"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 name="Line 5332">
                  <a:extLst>
                    <a:ext uri="{FF2B5EF4-FFF2-40B4-BE49-F238E27FC236}">
                      <a16:creationId xmlns:a16="http://schemas.microsoft.com/office/drawing/2014/main" id="{191D3224-B45F-4210-9932-0DC0FC6D197E}"/>
                    </a:ext>
                  </a:extLst>
                </p:cNvPr>
                <p:cNvSpPr>
                  <a:spLocks noChangeShapeType="1"/>
                </p:cNvSpPr>
                <p:nvPr/>
              </p:nvSpPr>
              <p:spPr bwMode="auto">
                <a:xfrm flipH="1" flipV="1">
                  <a:off x="4901" y="2222"/>
                  <a:ext cx="23"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 name="Line 5333">
                  <a:extLst>
                    <a:ext uri="{FF2B5EF4-FFF2-40B4-BE49-F238E27FC236}">
                      <a16:creationId xmlns:a16="http://schemas.microsoft.com/office/drawing/2014/main" id="{ECA70331-838A-46C8-AF2F-D45249FC840B}"/>
                    </a:ext>
                  </a:extLst>
                </p:cNvPr>
                <p:cNvSpPr>
                  <a:spLocks noChangeShapeType="1"/>
                </p:cNvSpPr>
                <p:nvPr/>
              </p:nvSpPr>
              <p:spPr bwMode="auto">
                <a:xfrm flipH="1" flipV="1">
                  <a:off x="4901" y="2250"/>
                  <a:ext cx="22"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 name="Line 5334">
                  <a:extLst>
                    <a:ext uri="{FF2B5EF4-FFF2-40B4-BE49-F238E27FC236}">
                      <a16:creationId xmlns:a16="http://schemas.microsoft.com/office/drawing/2014/main" id="{2144F954-E704-40DF-A63A-1DB069D1BBFB}"/>
                    </a:ext>
                  </a:extLst>
                </p:cNvPr>
                <p:cNvSpPr>
                  <a:spLocks noChangeShapeType="1"/>
                </p:cNvSpPr>
                <p:nvPr/>
              </p:nvSpPr>
              <p:spPr bwMode="auto">
                <a:xfrm flipH="1" flipV="1">
                  <a:off x="4901" y="2279"/>
                  <a:ext cx="2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 name="Line 5335">
                  <a:extLst>
                    <a:ext uri="{FF2B5EF4-FFF2-40B4-BE49-F238E27FC236}">
                      <a16:creationId xmlns:a16="http://schemas.microsoft.com/office/drawing/2014/main" id="{FF417F3F-16B2-4369-98AB-0ECE08E67E60}"/>
                    </a:ext>
                  </a:extLst>
                </p:cNvPr>
                <p:cNvSpPr>
                  <a:spLocks noChangeShapeType="1"/>
                </p:cNvSpPr>
                <p:nvPr/>
              </p:nvSpPr>
              <p:spPr bwMode="auto">
                <a:xfrm flipH="1" flipV="1">
                  <a:off x="4901" y="2308"/>
                  <a:ext cx="2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8" name="Line 5336">
                  <a:extLst>
                    <a:ext uri="{FF2B5EF4-FFF2-40B4-BE49-F238E27FC236}">
                      <a16:creationId xmlns:a16="http://schemas.microsoft.com/office/drawing/2014/main" id="{AD2A3C71-B44E-427D-AC85-EE64C65E9EC7}"/>
                    </a:ext>
                  </a:extLst>
                </p:cNvPr>
                <p:cNvSpPr>
                  <a:spLocks noChangeShapeType="1"/>
                </p:cNvSpPr>
                <p:nvPr/>
              </p:nvSpPr>
              <p:spPr bwMode="auto">
                <a:xfrm flipH="1" flipV="1">
                  <a:off x="4901" y="2337"/>
                  <a:ext cx="3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9" name="Line 5337">
                  <a:extLst>
                    <a:ext uri="{FF2B5EF4-FFF2-40B4-BE49-F238E27FC236}">
                      <a16:creationId xmlns:a16="http://schemas.microsoft.com/office/drawing/2014/main" id="{D44CB51B-C10D-47A7-8A7E-EC8AB1A200C7}"/>
                    </a:ext>
                  </a:extLst>
                </p:cNvPr>
                <p:cNvSpPr>
                  <a:spLocks noChangeShapeType="1"/>
                </p:cNvSpPr>
                <p:nvPr/>
              </p:nvSpPr>
              <p:spPr bwMode="auto">
                <a:xfrm flipH="1" flipV="1">
                  <a:off x="4901" y="2365"/>
                  <a:ext cx="4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0" name="Line 5338">
                  <a:extLst>
                    <a:ext uri="{FF2B5EF4-FFF2-40B4-BE49-F238E27FC236}">
                      <a16:creationId xmlns:a16="http://schemas.microsoft.com/office/drawing/2014/main" id="{F0504AF8-9BAF-4DAE-A426-A34988432163}"/>
                    </a:ext>
                  </a:extLst>
                </p:cNvPr>
                <p:cNvSpPr>
                  <a:spLocks noChangeShapeType="1"/>
                </p:cNvSpPr>
                <p:nvPr/>
              </p:nvSpPr>
              <p:spPr bwMode="auto">
                <a:xfrm flipH="1" flipV="1">
                  <a:off x="4901" y="2394"/>
                  <a:ext cx="3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1" name="Line 5339">
                  <a:extLst>
                    <a:ext uri="{FF2B5EF4-FFF2-40B4-BE49-F238E27FC236}">
                      <a16:creationId xmlns:a16="http://schemas.microsoft.com/office/drawing/2014/main" id="{0844A3BE-4D12-42A7-8B96-580798D3FC95}"/>
                    </a:ext>
                  </a:extLst>
                </p:cNvPr>
                <p:cNvSpPr>
                  <a:spLocks noChangeShapeType="1"/>
                </p:cNvSpPr>
                <p:nvPr/>
              </p:nvSpPr>
              <p:spPr bwMode="auto">
                <a:xfrm flipH="1" flipV="1">
                  <a:off x="4901" y="2423"/>
                  <a:ext cx="3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 name="Line 5340">
                  <a:extLst>
                    <a:ext uri="{FF2B5EF4-FFF2-40B4-BE49-F238E27FC236}">
                      <a16:creationId xmlns:a16="http://schemas.microsoft.com/office/drawing/2014/main" id="{BFB2CFFD-C0B9-43D6-B814-DE302CA7EE04}"/>
                    </a:ext>
                  </a:extLst>
                </p:cNvPr>
                <p:cNvSpPr>
                  <a:spLocks noChangeShapeType="1"/>
                </p:cNvSpPr>
                <p:nvPr/>
              </p:nvSpPr>
              <p:spPr bwMode="auto">
                <a:xfrm flipH="1" flipV="1">
                  <a:off x="4901" y="2452"/>
                  <a:ext cx="2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3" name="Line 5341">
                  <a:extLst>
                    <a:ext uri="{FF2B5EF4-FFF2-40B4-BE49-F238E27FC236}">
                      <a16:creationId xmlns:a16="http://schemas.microsoft.com/office/drawing/2014/main" id="{FB3E8E79-64F5-4BEB-BD0D-8F11B6C862D1}"/>
                    </a:ext>
                  </a:extLst>
                </p:cNvPr>
                <p:cNvSpPr>
                  <a:spLocks noChangeShapeType="1"/>
                </p:cNvSpPr>
                <p:nvPr/>
              </p:nvSpPr>
              <p:spPr bwMode="auto">
                <a:xfrm flipH="1" flipV="1">
                  <a:off x="4901" y="2480"/>
                  <a:ext cx="1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4" name="Line 5342">
                  <a:extLst>
                    <a:ext uri="{FF2B5EF4-FFF2-40B4-BE49-F238E27FC236}">
                      <a16:creationId xmlns:a16="http://schemas.microsoft.com/office/drawing/2014/main" id="{C3C51285-F123-4911-88AD-7DB5166C5367}"/>
                    </a:ext>
                  </a:extLst>
                </p:cNvPr>
                <p:cNvSpPr>
                  <a:spLocks noChangeShapeType="1"/>
                </p:cNvSpPr>
                <p:nvPr/>
              </p:nvSpPr>
              <p:spPr bwMode="auto">
                <a:xfrm flipH="1" flipV="1">
                  <a:off x="4901" y="2509"/>
                  <a:ext cx="1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5" name="Line 5343">
                  <a:extLst>
                    <a:ext uri="{FF2B5EF4-FFF2-40B4-BE49-F238E27FC236}">
                      <a16:creationId xmlns:a16="http://schemas.microsoft.com/office/drawing/2014/main" id="{94F88CAA-EC35-4FD7-851D-8E8FBC22AA16}"/>
                    </a:ext>
                  </a:extLst>
                </p:cNvPr>
                <p:cNvSpPr>
                  <a:spLocks noChangeShapeType="1"/>
                </p:cNvSpPr>
                <p:nvPr/>
              </p:nvSpPr>
              <p:spPr bwMode="auto">
                <a:xfrm flipH="1">
                  <a:off x="4901" y="2533"/>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 name="Line 5344">
                  <a:extLst>
                    <a:ext uri="{FF2B5EF4-FFF2-40B4-BE49-F238E27FC236}">
                      <a16:creationId xmlns:a16="http://schemas.microsoft.com/office/drawing/2014/main" id="{32BFCFA6-D738-41C6-9350-D4CBA90AE2FC}"/>
                    </a:ext>
                  </a:extLst>
                </p:cNvPr>
                <p:cNvSpPr>
                  <a:spLocks noChangeShapeType="1"/>
                </p:cNvSpPr>
                <p:nvPr/>
              </p:nvSpPr>
              <p:spPr bwMode="auto">
                <a:xfrm flipH="1">
                  <a:off x="4901" y="2563"/>
                  <a:ext cx="1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7" name="Line 5345">
                  <a:extLst>
                    <a:ext uri="{FF2B5EF4-FFF2-40B4-BE49-F238E27FC236}">
                      <a16:creationId xmlns:a16="http://schemas.microsoft.com/office/drawing/2014/main" id="{FF2E31C9-D65E-4D03-B07A-6532A1033408}"/>
                    </a:ext>
                  </a:extLst>
                </p:cNvPr>
                <p:cNvSpPr>
                  <a:spLocks noChangeShapeType="1"/>
                </p:cNvSpPr>
                <p:nvPr/>
              </p:nvSpPr>
              <p:spPr bwMode="auto">
                <a:xfrm flipH="1" flipV="1">
                  <a:off x="4901" y="2595"/>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 name="Line 5346">
                  <a:extLst>
                    <a:ext uri="{FF2B5EF4-FFF2-40B4-BE49-F238E27FC236}">
                      <a16:creationId xmlns:a16="http://schemas.microsoft.com/office/drawing/2014/main" id="{B9820B91-372D-435D-AA0A-6BEB5BBA1C4B}"/>
                    </a:ext>
                  </a:extLst>
                </p:cNvPr>
                <p:cNvSpPr>
                  <a:spLocks noChangeShapeType="1"/>
                </p:cNvSpPr>
                <p:nvPr/>
              </p:nvSpPr>
              <p:spPr bwMode="auto">
                <a:xfrm flipH="1">
                  <a:off x="4929" y="1703"/>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9" name="Line 5347">
                  <a:extLst>
                    <a:ext uri="{FF2B5EF4-FFF2-40B4-BE49-F238E27FC236}">
                      <a16:creationId xmlns:a16="http://schemas.microsoft.com/office/drawing/2014/main" id="{5F31A024-4D50-4B81-98E3-68B5B872E6E9}"/>
                    </a:ext>
                  </a:extLst>
                </p:cNvPr>
                <p:cNvSpPr>
                  <a:spLocks noChangeShapeType="1"/>
                </p:cNvSpPr>
                <p:nvPr/>
              </p:nvSpPr>
              <p:spPr bwMode="auto">
                <a:xfrm flipH="1">
                  <a:off x="4929" y="1733"/>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0" name="Line 5348">
                  <a:extLst>
                    <a:ext uri="{FF2B5EF4-FFF2-40B4-BE49-F238E27FC236}">
                      <a16:creationId xmlns:a16="http://schemas.microsoft.com/office/drawing/2014/main" id="{6C29DC29-CBED-4D91-A2F1-FF02E74A752B}"/>
                    </a:ext>
                  </a:extLst>
                </p:cNvPr>
                <p:cNvSpPr>
                  <a:spLocks noChangeShapeType="1"/>
                </p:cNvSpPr>
                <p:nvPr/>
              </p:nvSpPr>
              <p:spPr bwMode="auto">
                <a:xfrm flipH="1" flipV="1">
                  <a:off x="4929" y="1762"/>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1" name="Line 5349">
                  <a:extLst>
                    <a:ext uri="{FF2B5EF4-FFF2-40B4-BE49-F238E27FC236}">
                      <a16:creationId xmlns:a16="http://schemas.microsoft.com/office/drawing/2014/main" id="{F87ECD52-8CA9-469D-AE33-69C7A9871A82}"/>
                    </a:ext>
                  </a:extLst>
                </p:cNvPr>
                <p:cNvSpPr>
                  <a:spLocks noChangeShapeType="1"/>
                </p:cNvSpPr>
                <p:nvPr/>
              </p:nvSpPr>
              <p:spPr bwMode="auto">
                <a:xfrm flipH="1" flipV="1">
                  <a:off x="4929" y="1791"/>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2" name="Line 5350">
                  <a:extLst>
                    <a:ext uri="{FF2B5EF4-FFF2-40B4-BE49-F238E27FC236}">
                      <a16:creationId xmlns:a16="http://schemas.microsoft.com/office/drawing/2014/main" id="{8501F4C3-6355-4323-98B7-648448879C22}"/>
                    </a:ext>
                  </a:extLst>
                </p:cNvPr>
                <p:cNvSpPr>
                  <a:spLocks noChangeShapeType="1"/>
                </p:cNvSpPr>
                <p:nvPr/>
              </p:nvSpPr>
              <p:spPr bwMode="auto">
                <a:xfrm flipH="1" flipV="1">
                  <a:off x="4929" y="1820"/>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3" name="Line 5351">
                  <a:extLst>
                    <a:ext uri="{FF2B5EF4-FFF2-40B4-BE49-F238E27FC236}">
                      <a16:creationId xmlns:a16="http://schemas.microsoft.com/office/drawing/2014/main" id="{B70DEF3A-8DD5-41D2-80AE-11276EB079A6}"/>
                    </a:ext>
                  </a:extLst>
                </p:cNvPr>
                <p:cNvSpPr>
                  <a:spLocks noChangeShapeType="1"/>
                </p:cNvSpPr>
                <p:nvPr/>
              </p:nvSpPr>
              <p:spPr bwMode="auto">
                <a:xfrm>
                  <a:off x="4920" y="1840"/>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4" name="Line 5352">
                  <a:extLst>
                    <a:ext uri="{FF2B5EF4-FFF2-40B4-BE49-F238E27FC236}">
                      <a16:creationId xmlns:a16="http://schemas.microsoft.com/office/drawing/2014/main" id="{E8F877ED-F9D1-4B12-86AB-777B3CB00807}"/>
                    </a:ext>
                  </a:extLst>
                </p:cNvPr>
                <p:cNvSpPr>
                  <a:spLocks noChangeShapeType="1"/>
                </p:cNvSpPr>
                <p:nvPr/>
              </p:nvSpPr>
              <p:spPr bwMode="auto">
                <a:xfrm>
                  <a:off x="4928" y="1866"/>
                  <a:ext cx="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5" name="Line 5353">
                  <a:extLst>
                    <a:ext uri="{FF2B5EF4-FFF2-40B4-BE49-F238E27FC236}">
                      <a16:creationId xmlns:a16="http://schemas.microsoft.com/office/drawing/2014/main" id="{30DDBFDD-8B9A-42B2-BE95-C7C1085928A2}"/>
                    </a:ext>
                  </a:extLst>
                </p:cNvPr>
                <p:cNvSpPr>
                  <a:spLocks noChangeShapeType="1"/>
                </p:cNvSpPr>
                <p:nvPr/>
              </p:nvSpPr>
              <p:spPr bwMode="auto">
                <a:xfrm flipH="1">
                  <a:off x="4929" y="1892"/>
                  <a:ext cx="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6" name="Line 5354">
                  <a:extLst>
                    <a:ext uri="{FF2B5EF4-FFF2-40B4-BE49-F238E27FC236}">
                      <a16:creationId xmlns:a16="http://schemas.microsoft.com/office/drawing/2014/main" id="{9896BD03-7BF8-428D-AA05-B806A820E12B}"/>
                    </a:ext>
                  </a:extLst>
                </p:cNvPr>
                <p:cNvSpPr>
                  <a:spLocks noChangeShapeType="1"/>
                </p:cNvSpPr>
                <p:nvPr/>
              </p:nvSpPr>
              <p:spPr bwMode="auto">
                <a:xfrm flipH="1">
                  <a:off x="4929" y="1910"/>
                  <a:ext cx="1"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 name="Line 5355">
                  <a:extLst>
                    <a:ext uri="{FF2B5EF4-FFF2-40B4-BE49-F238E27FC236}">
                      <a16:creationId xmlns:a16="http://schemas.microsoft.com/office/drawing/2014/main" id="{92408900-E406-4A9B-B6F6-468858CA01DF}"/>
                    </a:ext>
                  </a:extLst>
                </p:cNvPr>
                <p:cNvSpPr>
                  <a:spLocks noChangeShapeType="1"/>
                </p:cNvSpPr>
                <p:nvPr/>
              </p:nvSpPr>
              <p:spPr bwMode="auto">
                <a:xfrm>
                  <a:off x="4927" y="1932"/>
                  <a:ext cx="2"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8" name="Line 5356">
                  <a:extLst>
                    <a:ext uri="{FF2B5EF4-FFF2-40B4-BE49-F238E27FC236}">
                      <a16:creationId xmlns:a16="http://schemas.microsoft.com/office/drawing/2014/main" id="{6EE2F188-411B-4854-B57F-15C8848784CB}"/>
                    </a:ext>
                  </a:extLst>
                </p:cNvPr>
                <p:cNvSpPr>
                  <a:spLocks noChangeShapeType="1"/>
                </p:cNvSpPr>
                <p:nvPr/>
              </p:nvSpPr>
              <p:spPr bwMode="auto">
                <a:xfrm flipH="1">
                  <a:off x="4929" y="1986"/>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9" name="Line 5357">
                  <a:extLst>
                    <a:ext uri="{FF2B5EF4-FFF2-40B4-BE49-F238E27FC236}">
                      <a16:creationId xmlns:a16="http://schemas.microsoft.com/office/drawing/2014/main" id="{57C5B9D7-A21F-48B5-89FD-B74AB6003B04}"/>
                    </a:ext>
                  </a:extLst>
                </p:cNvPr>
                <p:cNvSpPr>
                  <a:spLocks noChangeShapeType="1"/>
                </p:cNvSpPr>
                <p:nvPr/>
              </p:nvSpPr>
              <p:spPr bwMode="auto">
                <a:xfrm flipH="1">
                  <a:off x="4929" y="2013"/>
                  <a:ext cx="1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0" name="Line 5358">
                  <a:extLst>
                    <a:ext uri="{FF2B5EF4-FFF2-40B4-BE49-F238E27FC236}">
                      <a16:creationId xmlns:a16="http://schemas.microsoft.com/office/drawing/2014/main" id="{0E49DAC9-2487-45B0-AD44-539156429B4F}"/>
                    </a:ext>
                  </a:extLst>
                </p:cNvPr>
                <p:cNvSpPr>
                  <a:spLocks noChangeShapeType="1"/>
                </p:cNvSpPr>
                <p:nvPr/>
              </p:nvSpPr>
              <p:spPr bwMode="auto">
                <a:xfrm flipH="1">
                  <a:off x="4929" y="2048"/>
                  <a:ext cx="3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1" name="Line 5359">
                  <a:extLst>
                    <a:ext uri="{FF2B5EF4-FFF2-40B4-BE49-F238E27FC236}">
                      <a16:creationId xmlns:a16="http://schemas.microsoft.com/office/drawing/2014/main" id="{BEB643DB-1EEF-4C89-AFB7-4B01605C10D5}"/>
                    </a:ext>
                  </a:extLst>
                </p:cNvPr>
                <p:cNvSpPr>
                  <a:spLocks noChangeShapeType="1"/>
                </p:cNvSpPr>
                <p:nvPr/>
              </p:nvSpPr>
              <p:spPr bwMode="auto">
                <a:xfrm flipH="1" flipV="1">
                  <a:off x="4929" y="2078"/>
                  <a:ext cx="3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2" name="Line 5360">
                  <a:extLst>
                    <a:ext uri="{FF2B5EF4-FFF2-40B4-BE49-F238E27FC236}">
                      <a16:creationId xmlns:a16="http://schemas.microsoft.com/office/drawing/2014/main" id="{0A2E5B41-B6E7-43DE-8796-5AEDA169B41B}"/>
                    </a:ext>
                  </a:extLst>
                </p:cNvPr>
                <p:cNvSpPr>
                  <a:spLocks noChangeShapeType="1"/>
                </p:cNvSpPr>
                <p:nvPr/>
              </p:nvSpPr>
              <p:spPr bwMode="auto">
                <a:xfrm flipH="1" flipV="1">
                  <a:off x="4929" y="2107"/>
                  <a:ext cx="2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3" name="Line 5361">
                  <a:extLst>
                    <a:ext uri="{FF2B5EF4-FFF2-40B4-BE49-F238E27FC236}">
                      <a16:creationId xmlns:a16="http://schemas.microsoft.com/office/drawing/2014/main" id="{F4C6C45A-BFE6-4F8E-8AAF-1885EB150555}"/>
                    </a:ext>
                  </a:extLst>
                </p:cNvPr>
                <p:cNvSpPr>
                  <a:spLocks noChangeShapeType="1"/>
                </p:cNvSpPr>
                <p:nvPr/>
              </p:nvSpPr>
              <p:spPr bwMode="auto">
                <a:xfrm flipH="1" flipV="1">
                  <a:off x="4929" y="2136"/>
                  <a:ext cx="2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4" name="Line 5362">
                  <a:extLst>
                    <a:ext uri="{FF2B5EF4-FFF2-40B4-BE49-F238E27FC236}">
                      <a16:creationId xmlns:a16="http://schemas.microsoft.com/office/drawing/2014/main" id="{9CA3B64C-159B-40C1-B8FC-88859070AA5A}"/>
                    </a:ext>
                  </a:extLst>
                </p:cNvPr>
                <p:cNvSpPr>
                  <a:spLocks noChangeShapeType="1"/>
                </p:cNvSpPr>
                <p:nvPr/>
              </p:nvSpPr>
              <p:spPr bwMode="auto">
                <a:xfrm flipH="1" flipV="1">
                  <a:off x="4929" y="2164"/>
                  <a:ext cx="1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5" name="Line 5363">
                  <a:extLst>
                    <a:ext uri="{FF2B5EF4-FFF2-40B4-BE49-F238E27FC236}">
                      <a16:creationId xmlns:a16="http://schemas.microsoft.com/office/drawing/2014/main" id="{A7CBEBE3-DD3F-41AF-B075-55B357F56B4B}"/>
                    </a:ext>
                  </a:extLst>
                </p:cNvPr>
                <p:cNvSpPr>
                  <a:spLocks noChangeShapeType="1"/>
                </p:cNvSpPr>
                <p:nvPr/>
              </p:nvSpPr>
              <p:spPr bwMode="auto">
                <a:xfrm flipH="1" flipV="1">
                  <a:off x="4929" y="2193"/>
                  <a:ext cx="1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6" name="Line 5364">
                  <a:extLst>
                    <a:ext uri="{FF2B5EF4-FFF2-40B4-BE49-F238E27FC236}">
                      <a16:creationId xmlns:a16="http://schemas.microsoft.com/office/drawing/2014/main" id="{A1C48992-2087-42FF-8D62-D633CA6F8BFC}"/>
                    </a:ext>
                  </a:extLst>
                </p:cNvPr>
                <p:cNvSpPr>
                  <a:spLocks noChangeShapeType="1"/>
                </p:cNvSpPr>
                <p:nvPr/>
              </p:nvSpPr>
              <p:spPr bwMode="auto">
                <a:xfrm flipH="1" flipV="1">
                  <a:off x="4929" y="2222"/>
                  <a:ext cx="14"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7" name="Line 5365">
                  <a:extLst>
                    <a:ext uri="{FF2B5EF4-FFF2-40B4-BE49-F238E27FC236}">
                      <a16:creationId xmlns:a16="http://schemas.microsoft.com/office/drawing/2014/main" id="{793D68E3-4D13-4F4F-9DAA-B8F7402EBB7B}"/>
                    </a:ext>
                  </a:extLst>
                </p:cNvPr>
                <p:cNvSpPr>
                  <a:spLocks noChangeShapeType="1"/>
                </p:cNvSpPr>
                <p:nvPr/>
              </p:nvSpPr>
              <p:spPr bwMode="auto">
                <a:xfrm flipH="1" flipV="1">
                  <a:off x="4929" y="2250"/>
                  <a:ext cx="14"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8" name="Line 5366">
                  <a:extLst>
                    <a:ext uri="{FF2B5EF4-FFF2-40B4-BE49-F238E27FC236}">
                      <a16:creationId xmlns:a16="http://schemas.microsoft.com/office/drawing/2014/main" id="{A2AE9191-430E-4D08-9633-FC203EA887E6}"/>
                    </a:ext>
                  </a:extLst>
                </p:cNvPr>
                <p:cNvSpPr>
                  <a:spLocks noChangeShapeType="1"/>
                </p:cNvSpPr>
                <p:nvPr/>
              </p:nvSpPr>
              <p:spPr bwMode="auto">
                <a:xfrm flipH="1" flipV="1">
                  <a:off x="4929" y="2279"/>
                  <a:ext cx="16"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9" name="Line 5367">
                  <a:extLst>
                    <a:ext uri="{FF2B5EF4-FFF2-40B4-BE49-F238E27FC236}">
                      <a16:creationId xmlns:a16="http://schemas.microsoft.com/office/drawing/2014/main" id="{B29037DB-D56B-40A2-B0B8-861B2BB1AD04}"/>
                    </a:ext>
                  </a:extLst>
                </p:cNvPr>
                <p:cNvSpPr>
                  <a:spLocks noChangeShapeType="1"/>
                </p:cNvSpPr>
                <p:nvPr/>
              </p:nvSpPr>
              <p:spPr bwMode="auto">
                <a:xfrm flipH="1" flipV="1">
                  <a:off x="4929" y="2308"/>
                  <a:ext cx="1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0" name="Line 5368">
                  <a:extLst>
                    <a:ext uri="{FF2B5EF4-FFF2-40B4-BE49-F238E27FC236}">
                      <a16:creationId xmlns:a16="http://schemas.microsoft.com/office/drawing/2014/main" id="{8F313C33-E428-4926-BDC0-ED161BD0B018}"/>
                    </a:ext>
                  </a:extLst>
                </p:cNvPr>
                <p:cNvSpPr>
                  <a:spLocks noChangeShapeType="1"/>
                </p:cNvSpPr>
                <p:nvPr/>
              </p:nvSpPr>
              <p:spPr bwMode="auto">
                <a:xfrm flipH="1" flipV="1">
                  <a:off x="4929" y="2337"/>
                  <a:ext cx="32"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1" name="Line 5369">
                  <a:extLst>
                    <a:ext uri="{FF2B5EF4-FFF2-40B4-BE49-F238E27FC236}">
                      <a16:creationId xmlns:a16="http://schemas.microsoft.com/office/drawing/2014/main" id="{B9FFDFF7-B67C-41F1-8D28-1271E685A5ED}"/>
                    </a:ext>
                  </a:extLst>
                </p:cNvPr>
                <p:cNvSpPr>
                  <a:spLocks noChangeShapeType="1"/>
                </p:cNvSpPr>
                <p:nvPr/>
              </p:nvSpPr>
              <p:spPr bwMode="auto">
                <a:xfrm flipH="1" flipV="1">
                  <a:off x="4929" y="2365"/>
                  <a:ext cx="3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2" name="Line 5370">
                  <a:extLst>
                    <a:ext uri="{FF2B5EF4-FFF2-40B4-BE49-F238E27FC236}">
                      <a16:creationId xmlns:a16="http://schemas.microsoft.com/office/drawing/2014/main" id="{04CDF321-88DA-448F-B82F-0FEB304EEB3E}"/>
                    </a:ext>
                  </a:extLst>
                </p:cNvPr>
                <p:cNvSpPr>
                  <a:spLocks noChangeShapeType="1"/>
                </p:cNvSpPr>
                <p:nvPr/>
              </p:nvSpPr>
              <p:spPr bwMode="auto">
                <a:xfrm flipH="1" flipV="1">
                  <a:off x="4929" y="2394"/>
                  <a:ext cx="29"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3" name="Line 5371">
                  <a:extLst>
                    <a:ext uri="{FF2B5EF4-FFF2-40B4-BE49-F238E27FC236}">
                      <a16:creationId xmlns:a16="http://schemas.microsoft.com/office/drawing/2014/main" id="{57E7A877-C011-4DFF-9DFA-E2918F631281}"/>
                    </a:ext>
                  </a:extLst>
                </p:cNvPr>
                <p:cNvSpPr>
                  <a:spLocks noChangeShapeType="1"/>
                </p:cNvSpPr>
                <p:nvPr/>
              </p:nvSpPr>
              <p:spPr bwMode="auto">
                <a:xfrm flipH="1" flipV="1">
                  <a:off x="4929" y="2423"/>
                  <a:ext cx="2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4" name="Line 5372">
                  <a:extLst>
                    <a:ext uri="{FF2B5EF4-FFF2-40B4-BE49-F238E27FC236}">
                      <a16:creationId xmlns:a16="http://schemas.microsoft.com/office/drawing/2014/main" id="{6CB94AE7-2669-49F1-AC51-6B3BCAC11BC6}"/>
                    </a:ext>
                  </a:extLst>
                </p:cNvPr>
                <p:cNvSpPr>
                  <a:spLocks noChangeShapeType="1"/>
                </p:cNvSpPr>
                <p:nvPr/>
              </p:nvSpPr>
              <p:spPr bwMode="auto">
                <a:xfrm flipH="1" flipV="1">
                  <a:off x="4929" y="2452"/>
                  <a:ext cx="2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5" name="Line 5373">
                  <a:extLst>
                    <a:ext uri="{FF2B5EF4-FFF2-40B4-BE49-F238E27FC236}">
                      <a16:creationId xmlns:a16="http://schemas.microsoft.com/office/drawing/2014/main" id="{763E9973-9F22-4AF3-8613-5D9D8F916280}"/>
                    </a:ext>
                  </a:extLst>
                </p:cNvPr>
                <p:cNvSpPr>
                  <a:spLocks noChangeShapeType="1"/>
                </p:cNvSpPr>
                <p:nvPr/>
              </p:nvSpPr>
              <p:spPr bwMode="auto">
                <a:xfrm flipH="1">
                  <a:off x="4929" y="2478"/>
                  <a:ext cx="1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6" name="Line 5374">
                  <a:extLst>
                    <a:ext uri="{FF2B5EF4-FFF2-40B4-BE49-F238E27FC236}">
                      <a16:creationId xmlns:a16="http://schemas.microsoft.com/office/drawing/2014/main" id="{60CF76EC-021B-4862-B0DA-F7878A54CB83}"/>
                    </a:ext>
                  </a:extLst>
                </p:cNvPr>
                <p:cNvSpPr>
                  <a:spLocks noChangeShapeType="1"/>
                </p:cNvSpPr>
                <p:nvPr/>
              </p:nvSpPr>
              <p:spPr bwMode="auto">
                <a:xfrm flipH="1">
                  <a:off x="4929" y="2506"/>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7" name="Line 5375">
                  <a:extLst>
                    <a:ext uri="{FF2B5EF4-FFF2-40B4-BE49-F238E27FC236}">
                      <a16:creationId xmlns:a16="http://schemas.microsoft.com/office/drawing/2014/main" id="{9D2CB8ED-F37E-436F-A1E7-C124CE7AC015}"/>
                    </a:ext>
                  </a:extLst>
                </p:cNvPr>
                <p:cNvSpPr>
                  <a:spLocks noChangeShapeType="1"/>
                </p:cNvSpPr>
                <p:nvPr/>
              </p:nvSpPr>
              <p:spPr bwMode="auto">
                <a:xfrm flipH="1">
                  <a:off x="4929" y="2536"/>
                  <a:ext cx="3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8" name="Line 5376">
                  <a:extLst>
                    <a:ext uri="{FF2B5EF4-FFF2-40B4-BE49-F238E27FC236}">
                      <a16:creationId xmlns:a16="http://schemas.microsoft.com/office/drawing/2014/main" id="{E0934D8C-60C4-4114-A3BC-241023B74926}"/>
                    </a:ext>
                  </a:extLst>
                </p:cNvPr>
                <p:cNvSpPr>
                  <a:spLocks noChangeShapeType="1"/>
                </p:cNvSpPr>
                <p:nvPr/>
              </p:nvSpPr>
              <p:spPr bwMode="auto">
                <a:xfrm flipH="1" flipV="1">
                  <a:off x="4929" y="2567"/>
                  <a:ext cx="2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9" name="Line 5377">
                  <a:extLst>
                    <a:ext uri="{FF2B5EF4-FFF2-40B4-BE49-F238E27FC236}">
                      <a16:creationId xmlns:a16="http://schemas.microsoft.com/office/drawing/2014/main" id="{31937F5E-FD40-4601-84E2-213D12E25722}"/>
                    </a:ext>
                  </a:extLst>
                </p:cNvPr>
                <p:cNvSpPr>
                  <a:spLocks noChangeShapeType="1"/>
                </p:cNvSpPr>
                <p:nvPr/>
              </p:nvSpPr>
              <p:spPr bwMode="auto">
                <a:xfrm flipH="1" flipV="1">
                  <a:off x="4929" y="2595"/>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0" name="Line 5378">
                  <a:extLst>
                    <a:ext uri="{FF2B5EF4-FFF2-40B4-BE49-F238E27FC236}">
                      <a16:creationId xmlns:a16="http://schemas.microsoft.com/office/drawing/2014/main" id="{419CE6F7-0D9C-48DD-83EF-5DAFBA8F6193}"/>
                    </a:ext>
                  </a:extLst>
                </p:cNvPr>
                <p:cNvSpPr>
                  <a:spLocks noChangeShapeType="1"/>
                </p:cNvSpPr>
                <p:nvPr/>
              </p:nvSpPr>
              <p:spPr bwMode="auto">
                <a:xfrm>
                  <a:off x="4958" y="1704"/>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1" name="Line 5379">
                  <a:extLst>
                    <a:ext uri="{FF2B5EF4-FFF2-40B4-BE49-F238E27FC236}">
                      <a16:creationId xmlns:a16="http://schemas.microsoft.com/office/drawing/2014/main" id="{7A0189FD-BA24-4E18-B050-C1E16D1ACD83}"/>
                    </a:ext>
                  </a:extLst>
                </p:cNvPr>
                <p:cNvSpPr>
                  <a:spLocks noChangeShapeType="1"/>
                </p:cNvSpPr>
                <p:nvPr/>
              </p:nvSpPr>
              <p:spPr bwMode="auto">
                <a:xfrm>
                  <a:off x="4957" y="1731"/>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2" name="Line 5380">
                  <a:extLst>
                    <a:ext uri="{FF2B5EF4-FFF2-40B4-BE49-F238E27FC236}">
                      <a16:creationId xmlns:a16="http://schemas.microsoft.com/office/drawing/2014/main" id="{69584EA6-C549-4124-9FE2-1967B1B0CC94}"/>
                    </a:ext>
                  </a:extLst>
                </p:cNvPr>
                <p:cNvSpPr>
                  <a:spLocks noChangeShapeType="1"/>
                </p:cNvSpPr>
                <p:nvPr/>
              </p:nvSpPr>
              <p:spPr bwMode="auto">
                <a:xfrm flipH="1" flipV="1">
                  <a:off x="4958" y="1762"/>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3" name="Line 5381">
                  <a:extLst>
                    <a:ext uri="{FF2B5EF4-FFF2-40B4-BE49-F238E27FC236}">
                      <a16:creationId xmlns:a16="http://schemas.microsoft.com/office/drawing/2014/main" id="{F1CBD5E5-D97A-4064-AE26-E32502B9B3D6}"/>
                    </a:ext>
                  </a:extLst>
                </p:cNvPr>
                <p:cNvSpPr>
                  <a:spLocks noChangeShapeType="1"/>
                </p:cNvSpPr>
                <p:nvPr/>
              </p:nvSpPr>
              <p:spPr bwMode="auto">
                <a:xfrm flipH="1" flipV="1">
                  <a:off x="4958" y="1791"/>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4" name="Line 5382">
                  <a:extLst>
                    <a:ext uri="{FF2B5EF4-FFF2-40B4-BE49-F238E27FC236}">
                      <a16:creationId xmlns:a16="http://schemas.microsoft.com/office/drawing/2014/main" id="{98BD705B-8BAA-44F7-950F-901BDD56F2DC}"/>
                    </a:ext>
                  </a:extLst>
                </p:cNvPr>
                <p:cNvSpPr>
                  <a:spLocks noChangeShapeType="1"/>
                </p:cNvSpPr>
                <p:nvPr/>
              </p:nvSpPr>
              <p:spPr bwMode="auto">
                <a:xfrm flipH="1" flipV="1">
                  <a:off x="4958" y="1820"/>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5" name="Line 5383">
                  <a:extLst>
                    <a:ext uri="{FF2B5EF4-FFF2-40B4-BE49-F238E27FC236}">
                      <a16:creationId xmlns:a16="http://schemas.microsoft.com/office/drawing/2014/main" id="{CC1C57E9-625F-4791-9DE3-ABE4335C9D32}"/>
                    </a:ext>
                  </a:extLst>
                </p:cNvPr>
                <p:cNvSpPr>
                  <a:spLocks noChangeShapeType="1"/>
                </p:cNvSpPr>
                <p:nvPr/>
              </p:nvSpPr>
              <p:spPr bwMode="auto">
                <a:xfrm flipH="1">
                  <a:off x="4958" y="1845"/>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6" name="Line 5384">
                  <a:extLst>
                    <a:ext uri="{FF2B5EF4-FFF2-40B4-BE49-F238E27FC236}">
                      <a16:creationId xmlns:a16="http://schemas.microsoft.com/office/drawing/2014/main" id="{2FDEDD3D-102E-4AC1-B32E-6AAFDEF078D8}"/>
                    </a:ext>
                  </a:extLst>
                </p:cNvPr>
                <p:cNvSpPr>
                  <a:spLocks noChangeShapeType="1"/>
                </p:cNvSpPr>
                <p:nvPr/>
              </p:nvSpPr>
              <p:spPr bwMode="auto">
                <a:xfrm flipH="1">
                  <a:off x="4958" y="1866"/>
                  <a:ext cx="9"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7" name="Line 5385">
                  <a:extLst>
                    <a:ext uri="{FF2B5EF4-FFF2-40B4-BE49-F238E27FC236}">
                      <a16:creationId xmlns:a16="http://schemas.microsoft.com/office/drawing/2014/main" id="{6C1B38F7-A42B-45F3-AB4C-391ED1C3C1E3}"/>
                    </a:ext>
                  </a:extLst>
                </p:cNvPr>
                <p:cNvSpPr>
                  <a:spLocks noChangeShapeType="1"/>
                </p:cNvSpPr>
                <p:nvPr/>
              </p:nvSpPr>
              <p:spPr bwMode="auto">
                <a:xfrm flipH="1">
                  <a:off x="4958" y="1889"/>
                  <a:ext cx="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8" name="Line 5386">
                  <a:extLst>
                    <a:ext uri="{FF2B5EF4-FFF2-40B4-BE49-F238E27FC236}">
                      <a16:creationId xmlns:a16="http://schemas.microsoft.com/office/drawing/2014/main" id="{F98BA68E-48E9-4316-8ADD-D8E0E9E72044}"/>
                    </a:ext>
                  </a:extLst>
                </p:cNvPr>
                <p:cNvSpPr>
                  <a:spLocks noChangeShapeType="1"/>
                </p:cNvSpPr>
                <p:nvPr/>
              </p:nvSpPr>
              <p:spPr bwMode="auto">
                <a:xfrm flipH="1">
                  <a:off x="4958" y="1912"/>
                  <a:ext cx="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9" name="Line 5387">
                  <a:extLst>
                    <a:ext uri="{FF2B5EF4-FFF2-40B4-BE49-F238E27FC236}">
                      <a16:creationId xmlns:a16="http://schemas.microsoft.com/office/drawing/2014/main" id="{BCC534D5-9E94-4D1F-9521-80E289936D32}"/>
                    </a:ext>
                  </a:extLst>
                </p:cNvPr>
                <p:cNvSpPr>
                  <a:spLocks noChangeShapeType="1"/>
                </p:cNvSpPr>
                <p:nvPr/>
              </p:nvSpPr>
              <p:spPr bwMode="auto">
                <a:xfrm flipH="1">
                  <a:off x="4958" y="1947"/>
                  <a:ext cx="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0" name="Line 5388">
                  <a:extLst>
                    <a:ext uri="{FF2B5EF4-FFF2-40B4-BE49-F238E27FC236}">
                      <a16:creationId xmlns:a16="http://schemas.microsoft.com/office/drawing/2014/main" id="{92C435F9-7C1C-4696-BF05-562CF4A81EF4}"/>
                    </a:ext>
                  </a:extLst>
                </p:cNvPr>
                <p:cNvSpPr>
                  <a:spLocks noChangeShapeType="1"/>
                </p:cNvSpPr>
                <p:nvPr/>
              </p:nvSpPr>
              <p:spPr bwMode="auto">
                <a:xfrm flipH="1">
                  <a:off x="4958" y="1977"/>
                  <a:ext cx="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1" name="Line 5389">
                  <a:extLst>
                    <a:ext uri="{FF2B5EF4-FFF2-40B4-BE49-F238E27FC236}">
                      <a16:creationId xmlns:a16="http://schemas.microsoft.com/office/drawing/2014/main" id="{2F859252-8872-4B8B-B1A3-30499A50075F}"/>
                    </a:ext>
                  </a:extLst>
                </p:cNvPr>
                <p:cNvSpPr>
                  <a:spLocks noChangeShapeType="1"/>
                </p:cNvSpPr>
                <p:nvPr/>
              </p:nvSpPr>
              <p:spPr bwMode="auto">
                <a:xfrm flipH="1">
                  <a:off x="4958" y="2016"/>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2" name="Line 5390">
                  <a:extLst>
                    <a:ext uri="{FF2B5EF4-FFF2-40B4-BE49-F238E27FC236}">
                      <a16:creationId xmlns:a16="http://schemas.microsoft.com/office/drawing/2014/main" id="{CD005012-E4A1-41E1-9022-37922E657058}"/>
                    </a:ext>
                  </a:extLst>
                </p:cNvPr>
                <p:cNvSpPr>
                  <a:spLocks noChangeShapeType="1"/>
                </p:cNvSpPr>
                <p:nvPr/>
              </p:nvSpPr>
              <p:spPr bwMode="auto">
                <a:xfrm flipH="1" flipV="1">
                  <a:off x="4958" y="2050"/>
                  <a:ext cx="2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3" name="Line 5391">
                  <a:extLst>
                    <a:ext uri="{FF2B5EF4-FFF2-40B4-BE49-F238E27FC236}">
                      <a16:creationId xmlns:a16="http://schemas.microsoft.com/office/drawing/2014/main" id="{926E2A60-692A-4048-80E3-B090343BF590}"/>
                    </a:ext>
                  </a:extLst>
                </p:cNvPr>
                <p:cNvSpPr>
                  <a:spLocks noChangeShapeType="1"/>
                </p:cNvSpPr>
                <p:nvPr/>
              </p:nvSpPr>
              <p:spPr bwMode="auto">
                <a:xfrm flipH="1">
                  <a:off x="4958" y="2074"/>
                  <a:ext cx="3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4" name="Line 5392">
                  <a:extLst>
                    <a:ext uri="{FF2B5EF4-FFF2-40B4-BE49-F238E27FC236}">
                      <a16:creationId xmlns:a16="http://schemas.microsoft.com/office/drawing/2014/main" id="{8C56FE13-2DD8-49AD-BD60-3DC7C4FAD788}"/>
                    </a:ext>
                  </a:extLst>
                </p:cNvPr>
                <p:cNvSpPr>
                  <a:spLocks noChangeShapeType="1"/>
                </p:cNvSpPr>
                <p:nvPr/>
              </p:nvSpPr>
              <p:spPr bwMode="auto">
                <a:xfrm flipH="1">
                  <a:off x="4958" y="2104"/>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5" name="Line 5393">
                  <a:extLst>
                    <a:ext uri="{FF2B5EF4-FFF2-40B4-BE49-F238E27FC236}">
                      <a16:creationId xmlns:a16="http://schemas.microsoft.com/office/drawing/2014/main" id="{9466883C-E630-4C72-8587-FDCAA71D6AF1}"/>
                    </a:ext>
                  </a:extLst>
                </p:cNvPr>
                <p:cNvSpPr>
                  <a:spLocks noChangeShapeType="1"/>
                </p:cNvSpPr>
                <p:nvPr/>
              </p:nvSpPr>
              <p:spPr bwMode="auto">
                <a:xfrm flipH="1" flipV="1">
                  <a:off x="4958" y="2136"/>
                  <a:ext cx="1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6" name="Line 5394">
                  <a:extLst>
                    <a:ext uri="{FF2B5EF4-FFF2-40B4-BE49-F238E27FC236}">
                      <a16:creationId xmlns:a16="http://schemas.microsoft.com/office/drawing/2014/main" id="{F965203A-8972-4C4B-9D5E-F31E920C089B}"/>
                    </a:ext>
                  </a:extLst>
                </p:cNvPr>
                <p:cNvSpPr>
                  <a:spLocks noChangeShapeType="1"/>
                </p:cNvSpPr>
                <p:nvPr/>
              </p:nvSpPr>
              <p:spPr bwMode="auto">
                <a:xfrm flipH="1" flipV="1">
                  <a:off x="4958" y="2164"/>
                  <a:ext cx="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7" name="Line 5395">
                  <a:extLst>
                    <a:ext uri="{FF2B5EF4-FFF2-40B4-BE49-F238E27FC236}">
                      <a16:creationId xmlns:a16="http://schemas.microsoft.com/office/drawing/2014/main" id="{838DE2FF-5B8C-436C-AD41-D7213C515C68}"/>
                    </a:ext>
                  </a:extLst>
                </p:cNvPr>
                <p:cNvSpPr>
                  <a:spLocks noChangeShapeType="1"/>
                </p:cNvSpPr>
                <p:nvPr/>
              </p:nvSpPr>
              <p:spPr bwMode="auto">
                <a:xfrm flipH="1" flipV="1">
                  <a:off x="4958" y="2193"/>
                  <a:ext cx="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8" name="Line 5396">
                  <a:extLst>
                    <a:ext uri="{FF2B5EF4-FFF2-40B4-BE49-F238E27FC236}">
                      <a16:creationId xmlns:a16="http://schemas.microsoft.com/office/drawing/2014/main" id="{F8356E84-EE70-44F8-B70C-F498A40A2B2E}"/>
                    </a:ext>
                  </a:extLst>
                </p:cNvPr>
                <p:cNvSpPr>
                  <a:spLocks noChangeShapeType="1"/>
                </p:cNvSpPr>
                <p:nvPr/>
              </p:nvSpPr>
              <p:spPr bwMode="auto">
                <a:xfrm flipH="1" flipV="1">
                  <a:off x="4958" y="2222"/>
                  <a:ext cx="4"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9" name="Line 5397">
                  <a:extLst>
                    <a:ext uri="{FF2B5EF4-FFF2-40B4-BE49-F238E27FC236}">
                      <a16:creationId xmlns:a16="http://schemas.microsoft.com/office/drawing/2014/main" id="{D2CC3A60-EA79-4374-90EE-60332DCC7ABD}"/>
                    </a:ext>
                  </a:extLst>
                </p:cNvPr>
                <p:cNvSpPr>
                  <a:spLocks noChangeShapeType="1"/>
                </p:cNvSpPr>
                <p:nvPr/>
              </p:nvSpPr>
              <p:spPr bwMode="auto">
                <a:xfrm flipH="1" flipV="1">
                  <a:off x="4958" y="2250"/>
                  <a:ext cx="2"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0" name="Line 5398">
                  <a:extLst>
                    <a:ext uri="{FF2B5EF4-FFF2-40B4-BE49-F238E27FC236}">
                      <a16:creationId xmlns:a16="http://schemas.microsoft.com/office/drawing/2014/main" id="{4195BDE2-8754-4C37-92EE-C02801AA6B31}"/>
                    </a:ext>
                  </a:extLst>
                </p:cNvPr>
                <p:cNvSpPr>
                  <a:spLocks noChangeShapeType="1"/>
                </p:cNvSpPr>
                <p:nvPr/>
              </p:nvSpPr>
              <p:spPr bwMode="auto">
                <a:xfrm flipH="1" flipV="1">
                  <a:off x="4958" y="2279"/>
                  <a:ext cx="6"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1" name="Line 5399">
                  <a:extLst>
                    <a:ext uri="{FF2B5EF4-FFF2-40B4-BE49-F238E27FC236}">
                      <a16:creationId xmlns:a16="http://schemas.microsoft.com/office/drawing/2014/main" id="{5E22A30F-5A96-4248-85A4-549D56ADF522}"/>
                    </a:ext>
                  </a:extLst>
                </p:cNvPr>
                <p:cNvSpPr>
                  <a:spLocks noChangeShapeType="1"/>
                </p:cNvSpPr>
                <p:nvPr/>
              </p:nvSpPr>
              <p:spPr bwMode="auto">
                <a:xfrm flipH="1" flipV="1">
                  <a:off x="4958" y="2308"/>
                  <a:ext cx="17"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2" name="Line 5400">
                  <a:extLst>
                    <a:ext uri="{FF2B5EF4-FFF2-40B4-BE49-F238E27FC236}">
                      <a16:creationId xmlns:a16="http://schemas.microsoft.com/office/drawing/2014/main" id="{AFE5F489-135B-4F09-9160-50E51DD17F30}"/>
                    </a:ext>
                  </a:extLst>
                </p:cNvPr>
                <p:cNvSpPr>
                  <a:spLocks noChangeShapeType="1"/>
                </p:cNvSpPr>
                <p:nvPr/>
              </p:nvSpPr>
              <p:spPr bwMode="auto">
                <a:xfrm flipH="1" flipV="1">
                  <a:off x="4958" y="2337"/>
                  <a:ext cx="2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3" name="Line 5401">
                  <a:extLst>
                    <a:ext uri="{FF2B5EF4-FFF2-40B4-BE49-F238E27FC236}">
                      <a16:creationId xmlns:a16="http://schemas.microsoft.com/office/drawing/2014/main" id="{D6E3C974-FE7B-4566-8A52-E78A9070A39D}"/>
                    </a:ext>
                  </a:extLst>
                </p:cNvPr>
                <p:cNvSpPr>
                  <a:spLocks noChangeShapeType="1"/>
                </p:cNvSpPr>
                <p:nvPr/>
              </p:nvSpPr>
              <p:spPr bwMode="auto">
                <a:xfrm flipH="1" flipV="1">
                  <a:off x="4958" y="2365"/>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4" name="Line 5402">
                  <a:extLst>
                    <a:ext uri="{FF2B5EF4-FFF2-40B4-BE49-F238E27FC236}">
                      <a16:creationId xmlns:a16="http://schemas.microsoft.com/office/drawing/2014/main" id="{F17C16D7-CFDB-4536-BE88-D145EA2D2985}"/>
                    </a:ext>
                  </a:extLst>
                </p:cNvPr>
                <p:cNvSpPr>
                  <a:spLocks noChangeShapeType="1"/>
                </p:cNvSpPr>
                <p:nvPr/>
              </p:nvSpPr>
              <p:spPr bwMode="auto">
                <a:xfrm flipH="1" flipV="1">
                  <a:off x="4958" y="2394"/>
                  <a:ext cx="17"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5" name="Line 5403">
                  <a:extLst>
                    <a:ext uri="{FF2B5EF4-FFF2-40B4-BE49-F238E27FC236}">
                      <a16:creationId xmlns:a16="http://schemas.microsoft.com/office/drawing/2014/main" id="{587E6EA8-9932-4E3D-A93C-271823222D51}"/>
                    </a:ext>
                  </a:extLst>
                </p:cNvPr>
                <p:cNvSpPr>
                  <a:spLocks noChangeShapeType="1"/>
                </p:cNvSpPr>
                <p:nvPr/>
              </p:nvSpPr>
              <p:spPr bwMode="auto">
                <a:xfrm flipH="1" flipV="1">
                  <a:off x="4958" y="2423"/>
                  <a:ext cx="2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6" name="Line 5404">
                  <a:extLst>
                    <a:ext uri="{FF2B5EF4-FFF2-40B4-BE49-F238E27FC236}">
                      <a16:creationId xmlns:a16="http://schemas.microsoft.com/office/drawing/2014/main" id="{46E27911-BF23-4DDD-8078-36E497AB11CF}"/>
                    </a:ext>
                  </a:extLst>
                </p:cNvPr>
                <p:cNvSpPr>
                  <a:spLocks noChangeShapeType="1"/>
                </p:cNvSpPr>
                <p:nvPr/>
              </p:nvSpPr>
              <p:spPr bwMode="auto">
                <a:xfrm flipH="1" flipV="1">
                  <a:off x="4958" y="2452"/>
                  <a:ext cx="1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7" name="Line 5405">
                  <a:extLst>
                    <a:ext uri="{FF2B5EF4-FFF2-40B4-BE49-F238E27FC236}">
                      <a16:creationId xmlns:a16="http://schemas.microsoft.com/office/drawing/2014/main" id="{C80FCE6A-FBE7-4FFC-B61A-CB0904165FAE}"/>
                    </a:ext>
                  </a:extLst>
                </p:cNvPr>
                <p:cNvSpPr>
                  <a:spLocks noChangeShapeType="1"/>
                </p:cNvSpPr>
                <p:nvPr/>
              </p:nvSpPr>
              <p:spPr bwMode="auto">
                <a:xfrm flipH="1">
                  <a:off x="4958" y="2480"/>
                  <a:ext cx="2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8" name="Line 5406">
                  <a:extLst>
                    <a:ext uri="{FF2B5EF4-FFF2-40B4-BE49-F238E27FC236}">
                      <a16:creationId xmlns:a16="http://schemas.microsoft.com/office/drawing/2014/main" id="{516DF6F8-4FEA-4388-888D-A858A7450EE1}"/>
                    </a:ext>
                  </a:extLst>
                </p:cNvPr>
                <p:cNvSpPr>
                  <a:spLocks noChangeShapeType="1"/>
                </p:cNvSpPr>
                <p:nvPr/>
              </p:nvSpPr>
              <p:spPr bwMode="auto">
                <a:xfrm flipH="1" flipV="1">
                  <a:off x="4958" y="2509"/>
                  <a:ext cx="3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9" name="Line 5407">
                  <a:extLst>
                    <a:ext uri="{FF2B5EF4-FFF2-40B4-BE49-F238E27FC236}">
                      <a16:creationId xmlns:a16="http://schemas.microsoft.com/office/drawing/2014/main" id="{7EF609CD-77CE-4B62-8E48-EB542AFC163C}"/>
                    </a:ext>
                  </a:extLst>
                </p:cNvPr>
                <p:cNvSpPr>
                  <a:spLocks noChangeShapeType="1"/>
                </p:cNvSpPr>
                <p:nvPr/>
              </p:nvSpPr>
              <p:spPr bwMode="auto">
                <a:xfrm flipH="1">
                  <a:off x="4958" y="2536"/>
                  <a:ext cx="4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0" name="Line 5408">
                  <a:extLst>
                    <a:ext uri="{FF2B5EF4-FFF2-40B4-BE49-F238E27FC236}">
                      <a16:creationId xmlns:a16="http://schemas.microsoft.com/office/drawing/2014/main" id="{3AF7364F-1220-45FA-B5F4-0A7AD7FBCB50}"/>
                    </a:ext>
                  </a:extLst>
                </p:cNvPr>
                <p:cNvSpPr>
                  <a:spLocks noChangeShapeType="1"/>
                </p:cNvSpPr>
                <p:nvPr/>
              </p:nvSpPr>
              <p:spPr bwMode="auto">
                <a:xfrm flipH="1">
                  <a:off x="4958" y="2561"/>
                  <a:ext cx="3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1" name="Line 5409">
                  <a:extLst>
                    <a:ext uri="{FF2B5EF4-FFF2-40B4-BE49-F238E27FC236}">
                      <a16:creationId xmlns:a16="http://schemas.microsoft.com/office/drawing/2014/main" id="{256E21F5-9F87-419D-A24B-6D7BF7121D71}"/>
                    </a:ext>
                  </a:extLst>
                </p:cNvPr>
                <p:cNvSpPr>
                  <a:spLocks noChangeShapeType="1"/>
                </p:cNvSpPr>
                <p:nvPr/>
              </p:nvSpPr>
              <p:spPr bwMode="auto">
                <a:xfrm flipH="1" flipV="1">
                  <a:off x="4958" y="2595"/>
                  <a:ext cx="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2" name="Line 5410">
                  <a:extLst>
                    <a:ext uri="{FF2B5EF4-FFF2-40B4-BE49-F238E27FC236}">
                      <a16:creationId xmlns:a16="http://schemas.microsoft.com/office/drawing/2014/main" id="{F57B8C07-B683-457B-9FF0-DFF4D54DFB1C}"/>
                    </a:ext>
                  </a:extLst>
                </p:cNvPr>
                <p:cNvSpPr>
                  <a:spLocks noChangeShapeType="1"/>
                </p:cNvSpPr>
                <p:nvPr/>
              </p:nvSpPr>
              <p:spPr bwMode="auto">
                <a:xfrm>
                  <a:off x="4987" y="1705"/>
                  <a:ext cx="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3" name="Line 5411">
                  <a:extLst>
                    <a:ext uri="{FF2B5EF4-FFF2-40B4-BE49-F238E27FC236}">
                      <a16:creationId xmlns:a16="http://schemas.microsoft.com/office/drawing/2014/main" id="{99FCD12B-3ECD-491C-AF98-C456F04D7C47}"/>
                    </a:ext>
                  </a:extLst>
                </p:cNvPr>
                <p:cNvSpPr>
                  <a:spLocks noChangeShapeType="1"/>
                </p:cNvSpPr>
                <p:nvPr/>
              </p:nvSpPr>
              <p:spPr bwMode="auto">
                <a:xfrm flipH="1">
                  <a:off x="4987" y="1733"/>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4" name="Line 5412">
                  <a:extLst>
                    <a:ext uri="{FF2B5EF4-FFF2-40B4-BE49-F238E27FC236}">
                      <a16:creationId xmlns:a16="http://schemas.microsoft.com/office/drawing/2014/main" id="{D7C59019-7A2E-47A9-B46E-ABC9BE91D183}"/>
                    </a:ext>
                  </a:extLst>
                </p:cNvPr>
                <p:cNvSpPr>
                  <a:spLocks noChangeShapeType="1"/>
                </p:cNvSpPr>
                <p:nvPr/>
              </p:nvSpPr>
              <p:spPr bwMode="auto">
                <a:xfrm flipH="1">
                  <a:off x="4987" y="1761"/>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5" name="Line 5413">
                  <a:extLst>
                    <a:ext uri="{FF2B5EF4-FFF2-40B4-BE49-F238E27FC236}">
                      <a16:creationId xmlns:a16="http://schemas.microsoft.com/office/drawing/2014/main" id="{B236158E-B949-423B-9D4E-C232AC0888F8}"/>
                    </a:ext>
                  </a:extLst>
                </p:cNvPr>
                <p:cNvSpPr>
                  <a:spLocks noChangeShapeType="1"/>
                </p:cNvSpPr>
                <p:nvPr/>
              </p:nvSpPr>
              <p:spPr bwMode="auto">
                <a:xfrm flipH="1" flipV="1">
                  <a:off x="4987" y="1791"/>
                  <a:ext cx="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6" name="Line 5414">
                  <a:extLst>
                    <a:ext uri="{FF2B5EF4-FFF2-40B4-BE49-F238E27FC236}">
                      <a16:creationId xmlns:a16="http://schemas.microsoft.com/office/drawing/2014/main" id="{D01EB979-DA9D-4A4C-AE4A-741500D30DB3}"/>
                    </a:ext>
                  </a:extLst>
                </p:cNvPr>
                <p:cNvSpPr>
                  <a:spLocks noChangeShapeType="1"/>
                </p:cNvSpPr>
                <p:nvPr/>
              </p:nvSpPr>
              <p:spPr bwMode="auto">
                <a:xfrm flipH="1" flipV="1">
                  <a:off x="4987" y="1820"/>
                  <a:ext cx="1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7" name="Line 5415">
                  <a:extLst>
                    <a:ext uri="{FF2B5EF4-FFF2-40B4-BE49-F238E27FC236}">
                      <a16:creationId xmlns:a16="http://schemas.microsoft.com/office/drawing/2014/main" id="{071C9BDE-A30D-422B-8723-A3421B20FC1B}"/>
                    </a:ext>
                  </a:extLst>
                </p:cNvPr>
                <p:cNvSpPr>
                  <a:spLocks noChangeShapeType="1"/>
                </p:cNvSpPr>
                <p:nvPr/>
              </p:nvSpPr>
              <p:spPr bwMode="auto">
                <a:xfrm flipH="1" flipV="1">
                  <a:off x="4987" y="1848"/>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8" name="Line 5416">
                  <a:extLst>
                    <a:ext uri="{FF2B5EF4-FFF2-40B4-BE49-F238E27FC236}">
                      <a16:creationId xmlns:a16="http://schemas.microsoft.com/office/drawing/2014/main" id="{DF155C88-E3C2-42E0-9ACF-2E84A4B935E2}"/>
                    </a:ext>
                  </a:extLst>
                </p:cNvPr>
                <p:cNvSpPr>
                  <a:spLocks noChangeShapeType="1"/>
                </p:cNvSpPr>
                <p:nvPr/>
              </p:nvSpPr>
              <p:spPr bwMode="auto">
                <a:xfrm flipH="1">
                  <a:off x="4987" y="1876"/>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9" name="Line 5417">
                  <a:extLst>
                    <a:ext uri="{FF2B5EF4-FFF2-40B4-BE49-F238E27FC236}">
                      <a16:creationId xmlns:a16="http://schemas.microsoft.com/office/drawing/2014/main" id="{D41334AF-5EDF-4953-B591-1E8EF6FC905B}"/>
                    </a:ext>
                  </a:extLst>
                </p:cNvPr>
                <p:cNvSpPr>
                  <a:spLocks noChangeShapeType="1"/>
                </p:cNvSpPr>
                <p:nvPr/>
              </p:nvSpPr>
              <p:spPr bwMode="auto">
                <a:xfrm>
                  <a:off x="4987" y="1895"/>
                  <a:ext cx="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0" name="Line 5418">
                  <a:extLst>
                    <a:ext uri="{FF2B5EF4-FFF2-40B4-BE49-F238E27FC236}">
                      <a16:creationId xmlns:a16="http://schemas.microsoft.com/office/drawing/2014/main" id="{81420827-E8DE-4A7D-B4D6-2DC075C11718}"/>
                    </a:ext>
                  </a:extLst>
                </p:cNvPr>
                <p:cNvSpPr>
                  <a:spLocks noChangeShapeType="1"/>
                </p:cNvSpPr>
                <p:nvPr/>
              </p:nvSpPr>
              <p:spPr bwMode="auto">
                <a:xfrm>
                  <a:off x="4986" y="1923"/>
                  <a:ext cx="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1" name="Line 5419">
                  <a:extLst>
                    <a:ext uri="{FF2B5EF4-FFF2-40B4-BE49-F238E27FC236}">
                      <a16:creationId xmlns:a16="http://schemas.microsoft.com/office/drawing/2014/main" id="{7670DC08-AADB-41B6-B52E-8474E5FA0F18}"/>
                    </a:ext>
                  </a:extLst>
                </p:cNvPr>
                <p:cNvSpPr>
                  <a:spLocks noChangeShapeType="1"/>
                </p:cNvSpPr>
                <p:nvPr/>
              </p:nvSpPr>
              <p:spPr bwMode="auto">
                <a:xfrm flipH="1">
                  <a:off x="4987" y="1963"/>
                  <a:ext cx="1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2" name="Line 5420">
                  <a:extLst>
                    <a:ext uri="{FF2B5EF4-FFF2-40B4-BE49-F238E27FC236}">
                      <a16:creationId xmlns:a16="http://schemas.microsoft.com/office/drawing/2014/main" id="{ED70C698-14B9-4250-A8C3-80D710D1468B}"/>
                    </a:ext>
                  </a:extLst>
                </p:cNvPr>
                <p:cNvSpPr>
                  <a:spLocks noChangeShapeType="1"/>
                </p:cNvSpPr>
                <p:nvPr/>
              </p:nvSpPr>
              <p:spPr bwMode="auto">
                <a:xfrm flipH="1">
                  <a:off x="4987" y="1992"/>
                  <a:ext cx="2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3" name="Line 5421">
                  <a:extLst>
                    <a:ext uri="{FF2B5EF4-FFF2-40B4-BE49-F238E27FC236}">
                      <a16:creationId xmlns:a16="http://schemas.microsoft.com/office/drawing/2014/main" id="{B893860C-D196-4B43-ACDC-3614304699C4}"/>
                    </a:ext>
                  </a:extLst>
                </p:cNvPr>
                <p:cNvSpPr>
                  <a:spLocks noChangeShapeType="1"/>
                </p:cNvSpPr>
                <p:nvPr/>
              </p:nvSpPr>
              <p:spPr bwMode="auto">
                <a:xfrm flipH="1">
                  <a:off x="4987" y="2016"/>
                  <a:ext cx="2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4" name="Line 5422">
                  <a:extLst>
                    <a:ext uri="{FF2B5EF4-FFF2-40B4-BE49-F238E27FC236}">
                      <a16:creationId xmlns:a16="http://schemas.microsoft.com/office/drawing/2014/main" id="{BD5396D3-B2A8-40FF-AFBD-9C6C0A74186D}"/>
                    </a:ext>
                  </a:extLst>
                </p:cNvPr>
                <p:cNvSpPr>
                  <a:spLocks noChangeShapeType="1"/>
                </p:cNvSpPr>
                <p:nvPr/>
              </p:nvSpPr>
              <p:spPr bwMode="auto">
                <a:xfrm flipH="1">
                  <a:off x="4987" y="2045"/>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5" name="Line 5423">
                  <a:extLst>
                    <a:ext uri="{FF2B5EF4-FFF2-40B4-BE49-F238E27FC236}">
                      <a16:creationId xmlns:a16="http://schemas.microsoft.com/office/drawing/2014/main" id="{52EE0D1C-226B-4978-A407-F2D39236DEF5}"/>
                    </a:ext>
                  </a:extLst>
                </p:cNvPr>
                <p:cNvSpPr>
                  <a:spLocks noChangeShapeType="1"/>
                </p:cNvSpPr>
                <p:nvPr/>
              </p:nvSpPr>
              <p:spPr bwMode="auto">
                <a:xfrm flipH="1" flipV="1">
                  <a:off x="4987" y="2078"/>
                  <a:ext cx="2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6" name="Line 5424">
                  <a:extLst>
                    <a:ext uri="{FF2B5EF4-FFF2-40B4-BE49-F238E27FC236}">
                      <a16:creationId xmlns:a16="http://schemas.microsoft.com/office/drawing/2014/main" id="{DFEA6A1E-CEFC-40D5-B4C9-EC9E2DCEFA40}"/>
                    </a:ext>
                  </a:extLst>
                </p:cNvPr>
                <p:cNvSpPr>
                  <a:spLocks noChangeShapeType="1"/>
                </p:cNvSpPr>
                <p:nvPr/>
              </p:nvSpPr>
              <p:spPr bwMode="auto">
                <a:xfrm flipH="1" flipV="1">
                  <a:off x="4987" y="2107"/>
                  <a:ext cx="2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7" name="Line 5425">
                  <a:extLst>
                    <a:ext uri="{FF2B5EF4-FFF2-40B4-BE49-F238E27FC236}">
                      <a16:creationId xmlns:a16="http://schemas.microsoft.com/office/drawing/2014/main" id="{521688B8-1E88-47DE-9B3C-30CE2C1C96A2}"/>
                    </a:ext>
                  </a:extLst>
                </p:cNvPr>
                <p:cNvSpPr>
                  <a:spLocks noChangeShapeType="1"/>
                </p:cNvSpPr>
                <p:nvPr/>
              </p:nvSpPr>
              <p:spPr bwMode="auto">
                <a:xfrm flipH="1" flipV="1">
                  <a:off x="4987" y="2136"/>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8" name="Line 5426">
                  <a:extLst>
                    <a:ext uri="{FF2B5EF4-FFF2-40B4-BE49-F238E27FC236}">
                      <a16:creationId xmlns:a16="http://schemas.microsoft.com/office/drawing/2014/main" id="{612537C8-6AD8-4615-ADB2-12341DA23438}"/>
                    </a:ext>
                  </a:extLst>
                </p:cNvPr>
                <p:cNvSpPr>
                  <a:spLocks noChangeShapeType="1"/>
                </p:cNvSpPr>
                <p:nvPr/>
              </p:nvSpPr>
              <p:spPr bwMode="auto">
                <a:xfrm flipH="1" flipV="1">
                  <a:off x="4987" y="2164"/>
                  <a:ext cx="3"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9" name="Line 5427">
                  <a:extLst>
                    <a:ext uri="{FF2B5EF4-FFF2-40B4-BE49-F238E27FC236}">
                      <a16:creationId xmlns:a16="http://schemas.microsoft.com/office/drawing/2014/main" id="{42E33B66-8810-4362-BD6B-F2922C28C675}"/>
                    </a:ext>
                  </a:extLst>
                </p:cNvPr>
                <p:cNvSpPr>
                  <a:spLocks noChangeShapeType="1"/>
                </p:cNvSpPr>
                <p:nvPr/>
              </p:nvSpPr>
              <p:spPr bwMode="auto">
                <a:xfrm flipV="1">
                  <a:off x="4983" y="2193"/>
                  <a:ext cx="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0" name="Line 5428">
                  <a:extLst>
                    <a:ext uri="{FF2B5EF4-FFF2-40B4-BE49-F238E27FC236}">
                      <a16:creationId xmlns:a16="http://schemas.microsoft.com/office/drawing/2014/main" id="{C8248F03-B8F4-46D1-9372-270CC15A11A7}"/>
                    </a:ext>
                  </a:extLst>
                </p:cNvPr>
                <p:cNvSpPr>
                  <a:spLocks noChangeShapeType="1"/>
                </p:cNvSpPr>
                <p:nvPr/>
              </p:nvSpPr>
              <p:spPr bwMode="auto">
                <a:xfrm flipV="1">
                  <a:off x="4984" y="2222"/>
                  <a:ext cx="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1" name="Line 5429">
                  <a:extLst>
                    <a:ext uri="{FF2B5EF4-FFF2-40B4-BE49-F238E27FC236}">
                      <a16:creationId xmlns:a16="http://schemas.microsoft.com/office/drawing/2014/main" id="{3D55DA0E-44E8-4D1F-AEE2-600E1D35A3F3}"/>
                    </a:ext>
                  </a:extLst>
                </p:cNvPr>
                <p:cNvSpPr>
                  <a:spLocks noChangeShapeType="1"/>
                </p:cNvSpPr>
                <p:nvPr/>
              </p:nvSpPr>
              <p:spPr bwMode="auto">
                <a:xfrm flipH="1" flipV="1">
                  <a:off x="4987" y="2250"/>
                  <a:ext cx="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2" name="Line 5430">
                  <a:extLst>
                    <a:ext uri="{FF2B5EF4-FFF2-40B4-BE49-F238E27FC236}">
                      <a16:creationId xmlns:a16="http://schemas.microsoft.com/office/drawing/2014/main" id="{71F22B4C-5F63-430C-A021-977F387734B7}"/>
                    </a:ext>
                  </a:extLst>
                </p:cNvPr>
                <p:cNvSpPr>
                  <a:spLocks noChangeShapeType="1"/>
                </p:cNvSpPr>
                <p:nvPr/>
              </p:nvSpPr>
              <p:spPr bwMode="auto">
                <a:xfrm flipH="1" flipV="1">
                  <a:off x="4987" y="2279"/>
                  <a:ext cx="1"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3" name="Line 5431">
                  <a:extLst>
                    <a:ext uri="{FF2B5EF4-FFF2-40B4-BE49-F238E27FC236}">
                      <a16:creationId xmlns:a16="http://schemas.microsoft.com/office/drawing/2014/main" id="{560ACA62-AC5D-4832-BA73-AADF8CAA439D}"/>
                    </a:ext>
                  </a:extLst>
                </p:cNvPr>
                <p:cNvSpPr>
                  <a:spLocks noChangeShapeType="1"/>
                </p:cNvSpPr>
                <p:nvPr/>
              </p:nvSpPr>
              <p:spPr bwMode="auto">
                <a:xfrm flipH="1" flipV="1">
                  <a:off x="4987" y="2308"/>
                  <a:ext cx="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5633">
                <a:extLst>
                  <a:ext uri="{FF2B5EF4-FFF2-40B4-BE49-F238E27FC236}">
                    <a16:creationId xmlns:a16="http://schemas.microsoft.com/office/drawing/2014/main" id="{CA87A15B-4586-4BEF-8DCA-36415665FE42}"/>
                  </a:ext>
                </a:extLst>
              </p:cNvPr>
              <p:cNvGrpSpPr>
                <a:grpSpLocks/>
              </p:cNvGrpSpPr>
              <p:nvPr/>
            </p:nvGrpSpPr>
            <p:grpSpPr bwMode="auto">
              <a:xfrm>
                <a:off x="4987" y="1692"/>
                <a:ext cx="181" cy="916"/>
                <a:chOff x="4987" y="1692"/>
                <a:chExt cx="181" cy="916"/>
              </a:xfrm>
            </p:grpSpPr>
            <p:sp>
              <p:nvSpPr>
                <p:cNvPr id="584" name="Line 5433">
                  <a:extLst>
                    <a:ext uri="{FF2B5EF4-FFF2-40B4-BE49-F238E27FC236}">
                      <a16:creationId xmlns:a16="http://schemas.microsoft.com/office/drawing/2014/main" id="{2E886628-680A-4402-BB8D-5134EAB1CCD6}"/>
                    </a:ext>
                  </a:extLst>
                </p:cNvPr>
                <p:cNvSpPr>
                  <a:spLocks noChangeShapeType="1"/>
                </p:cNvSpPr>
                <p:nvPr/>
              </p:nvSpPr>
              <p:spPr bwMode="auto">
                <a:xfrm flipH="1" flipV="1">
                  <a:off x="4987" y="2337"/>
                  <a:ext cx="9"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5" name="Line 5434">
                  <a:extLst>
                    <a:ext uri="{FF2B5EF4-FFF2-40B4-BE49-F238E27FC236}">
                      <a16:creationId xmlns:a16="http://schemas.microsoft.com/office/drawing/2014/main" id="{E547C5EF-770E-4C0C-A39F-33D9E6A9745B}"/>
                    </a:ext>
                  </a:extLst>
                </p:cNvPr>
                <p:cNvSpPr>
                  <a:spLocks noChangeShapeType="1"/>
                </p:cNvSpPr>
                <p:nvPr/>
              </p:nvSpPr>
              <p:spPr bwMode="auto">
                <a:xfrm flipH="1" flipV="1">
                  <a:off x="4987" y="2365"/>
                  <a:ext cx="8"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6" name="Line 5435">
                  <a:extLst>
                    <a:ext uri="{FF2B5EF4-FFF2-40B4-BE49-F238E27FC236}">
                      <a16:creationId xmlns:a16="http://schemas.microsoft.com/office/drawing/2014/main" id="{98EF6A30-449A-44E9-8B56-9850E59172EF}"/>
                    </a:ext>
                  </a:extLst>
                </p:cNvPr>
                <p:cNvSpPr>
                  <a:spLocks noChangeShapeType="1"/>
                </p:cNvSpPr>
                <p:nvPr/>
              </p:nvSpPr>
              <p:spPr bwMode="auto">
                <a:xfrm flipH="1" flipV="1">
                  <a:off x="4987" y="2394"/>
                  <a:ext cx="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7" name="Line 5436">
                  <a:extLst>
                    <a:ext uri="{FF2B5EF4-FFF2-40B4-BE49-F238E27FC236}">
                      <a16:creationId xmlns:a16="http://schemas.microsoft.com/office/drawing/2014/main" id="{AFF22C44-CC8F-4C28-8B15-BC896D5298C5}"/>
                    </a:ext>
                  </a:extLst>
                </p:cNvPr>
                <p:cNvSpPr>
                  <a:spLocks noChangeShapeType="1"/>
                </p:cNvSpPr>
                <p:nvPr/>
              </p:nvSpPr>
              <p:spPr bwMode="auto">
                <a:xfrm flipH="1" flipV="1">
                  <a:off x="4987" y="2423"/>
                  <a:ext cx="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8" name="Line 5437">
                  <a:extLst>
                    <a:ext uri="{FF2B5EF4-FFF2-40B4-BE49-F238E27FC236}">
                      <a16:creationId xmlns:a16="http://schemas.microsoft.com/office/drawing/2014/main" id="{1B6AEB76-0C91-4DAC-8FF0-393A8C167038}"/>
                    </a:ext>
                  </a:extLst>
                </p:cNvPr>
                <p:cNvSpPr>
                  <a:spLocks noChangeShapeType="1"/>
                </p:cNvSpPr>
                <p:nvPr/>
              </p:nvSpPr>
              <p:spPr bwMode="auto">
                <a:xfrm flipH="1" flipV="1">
                  <a:off x="4987" y="2452"/>
                  <a:ext cx="1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9" name="Line 5438">
                  <a:extLst>
                    <a:ext uri="{FF2B5EF4-FFF2-40B4-BE49-F238E27FC236}">
                      <a16:creationId xmlns:a16="http://schemas.microsoft.com/office/drawing/2014/main" id="{0BB1F00E-304E-4B06-B87C-694CA8746E05}"/>
                    </a:ext>
                  </a:extLst>
                </p:cNvPr>
                <p:cNvSpPr>
                  <a:spLocks noChangeShapeType="1"/>
                </p:cNvSpPr>
                <p:nvPr/>
              </p:nvSpPr>
              <p:spPr bwMode="auto">
                <a:xfrm flipH="1" flipV="1">
                  <a:off x="4987" y="2480"/>
                  <a:ext cx="1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0" name="Line 5439">
                  <a:extLst>
                    <a:ext uri="{FF2B5EF4-FFF2-40B4-BE49-F238E27FC236}">
                      <a16:creationId xmlns:a16="http://schemas.microsoft.com/office/drawing/2014/main" id="{78A3AEB9-2BA5-4158-A27E-8A4E29F608BF}"/>
                    </a:ext>
                  </a:extLst>
                </p:cNvPr>
                <p:cNvSpPr>
                  <a:spLocks noChangeShapeType="1"/>
                </p:cNvSpPr>
                <p:nvPr/>
              </p:nvSpPr>
              <p:spPr bwMode="auto">
                <a:xfrm flipH="1" flipV="1">
                  <a:off x="4987" y="2509"/>
                  <a:ext cx="2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1" name="Line 5440">
                  <a:extLst>
                    <a:ext uri="{FF2B5EF4-FFF2-40B4-BE49-F238E27FC236}">
                      <a16:creationId xmlns:a16="http://schemas.microsoft.com/office/drawing/2014/main" id="{9699EF61-AA13-4FB1-8106-6BE64005BB42}"/>
                    </a:ext>
                  </a:extLst>
                </p:cNvPr>
                <p:cNvSpPr>
                  <a:spLocks noChangeShapeType="1"/>
                </p:cNvSpPr>
                <p:nvPr/>
              </p:nvSpPr>
              <p:spPr bwMode="auto">
                <a:xfrm flipH="1" flipV="1">
                  <a:off x="4987" y="2538"/>
                  <a:ext cx="29"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2" name="Line 5441">
                  <a:extLst>
                    <a:ext uri="{FF2B5EF4-FFF2-40B4-BE49-F238E27FC236}">
                      <a16:creationId xmlns:a16="http://schemas.microsoft.com/office/drawing/2014/main" id="{EC0DB6CD-8FC2-48A6-9CC8-C2C0B60B11CB}"/>
                    </a:ext>
                  </a:extLst>
                </p:cNvPr>
                <p:cNvSpPr>
                  <a:spLocks noChangeShapeType="1"/>
                </p:cNvSpPr>
                <p:nvPr/>
              </p:nvSpPr>
              <p:spPr bwMode="auto">
                <a:xfrm flipH="1" flipV="1">
                  <a:off x="4987" y="2567"/>
                  <a:ext cx="2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3" name="Line 5442">
                  <a:extLst>
                    <a:ext uri="{FF2B5EF4-FFF2-40B4-BE49-F238E27FC236}">
                      <a16:creationId xmlns:a16="http://schemas.microsoft.com/office/drawing/2014/main" id="{CB629736-9325-440A-A2DF-C2ACF90B95A8}"/>
                    </a:ext>
                  </a:extLst>
                </p:cNvPr>
                <p:cNvSpPr>
                  <a:spLocks noChangeShapeType="1"/>
                </p:cNvSpPr>
                <p:nvPr/>
              </p:nvSpPr>
              <p:spPr bwMode="auto">
                <a:xfrm flipH="1" flipV="1">
                  <a:off x="4987" y="2595"/>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4" name="Line 5443">
                  <a:extLst>
                    <a:ext uri="{FF2B5EF4-FFF2-40B4-BE49-F238E27FC236}">
                      <a16:creationId xmlns:a16="http://schemas.microsoft.com/office/drawing/2014/main" id="{EFA9310B-1A19-4BBE-94E5-9A35635E61DC}"/>
                    </a:ext>
                  </a:extLst>
                </p:cNvPr>
                <p:cNvSpPr>
                  <a:spLocks noChangeShapeType="1"/>
                </p:cNvSpPr>
                <p:nvPr/>
              </p:nvSpPr>
              <p:spPr bwMode="auto">
                <a:xfrm>
                  <a:off x="5015" y="1702"/>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5" name="Line 5444">
                  <a:extLst>
                    <a:ext uri="{FF2B5EF4-FFF2-40B4-BE49-F238E27FC236}">
                      <a16:creationId xmlns:a16="http://schemas.microsoft.com/office/drawing/2014/main" id="{A52CE206-493F-49EC-8C7A-5E8997491EF1}"/>
                    </a:ext>
                  </a:extLst>
                </p:cNvPr>
                <p:cNvSpPr>
                  <a:spLocks noChangeShapeType="1"/>
                </p:cNvSpPr>
                <p:nvPr/>
              </p:nvSpPr>
              <p:spPr bwMode="auto">
                <a:xfrm>
                  <a:off x="5014" y="1726"/>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6" name="Line 5445">
                  <a:extLst>
                    <a:ext uri="{FF2B5EF4-FFF2-40B4-BE49-F238E27FC236}">
                      <a16:creationId xmlns:a16="http://schemas.microsoft.com/office/drawing/2014/main" id="{7CC835B1-8325-4A03-B2E1-BD3551A7259F}"/>
                    </a:ext>
                  </a:extLst>
                </p:cNvPr>
                <p:cNvSpPr>
                  <a:spLocks noChangeShapeType="1"/>
                </p:cNvSpPr>
                <p:nvPr/>
              </p:nvSpPr>
              <p:spPr bwMode="auto">
                <a:xfrm flipH="1" flipV="1">
                  <a:off x="5015" y="1762"/>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7" name="Line 5446">
                  <a:extLst>
                    <a:ext uri="{FF2B5EF4-FFF2-40B4-BE49-F238E27FC236}">
                      <a16:creationId xmlns:a16="http://schemas.microsoft.com/office/drawing/2014/main" id="{737568D4-B88E-42CC-BD55-585B68A47377}"/>
                    </a:ext>
                  </a:extLst>
                </p:cNvPr>
                <p:cNvSpPr>
                  <a:spLocks noChangeShapeType="1"/>
                </p:cNvSpPr>
                <p:nvPr/>
              </p:nvSpPr>
              <p:spPr bwMode="auto">
                <a:xfrm flipH="1" flipV="1">
                  <a:off x="5015" y="1791"/>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8" name="Line 5447">
                  <a:extLst>
                    <a:ext uri="{FF2B5EF4-FFF2-40B4-BE49-F238E27FC236}">
                      <a16:creationId xmlns:a16="http://schemas.microsoft.com/office/drawing/2014/main" id="{F715D592-347D-4B4A-84BE-AB151707C9CB}"/>
                    </a:ext>
                  </a:extLst>
                </p:cNvPr>
                <p:cNvSpPr>
                  <a:spLocks noChangeShapeType="1"/>
                </p:cNvSpPr>
                <p:nvPr/>
              </p:nvSpPr>
              <p:spPr bwMode="auto">
                <a:xfrm flipH="1" flipV="1">
                  <a:off x="5015" y="1820"/>
                  <a:ext cx="1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9" name="Line 5448">
                  <a:extLst>
                    <a:ext uri="{FF2B5EF4-FFF2-40B4-BE49-F238E27FC236}">
                      <a16:creationId xmlns:a16="http://schemas.microsoft.com/office/drawing/2014/main" id="{E4AC7D08-1ADE-4F68-8C78-5B63C62234C5}"/>
                    </a:ext>
                  </a:extLst>
                </p:cNvPr>
                <p:cNvSpPr>
                  <a:spLocks noChangeShapeType="1"/>
                </p:cNvSpPr>
                <p:nvPr/>
              </p:nvSpPr>
              <p:spPr bwMode="auto">
                <a:xfrm flipH="1" flipV="1">
                  <a:off x="5015" y="1848"/>
                  <a:ext cx="7"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0" name="Line 5449">
                  <a:extLst>
                    <a:ext uri="{FF2B5EF4-FFF2-40B4-BE49-F238E27FC236}">
                      <a16:creationId xmlns:a16="http://schemas.microsoft.com/office/drawing/2014/main" id="{0F0D4049-5F27-4F8B-BEDA-D8246E1D461E}"/>
                    </a:ext>
                  </a:extLst>
                </p:cNvPr>
                <p:cNvSpPr>
                  <a:spLocks noChangeShapeType="1"/>
                </p:cNvSpPr>
                <p:nvPr/>
              </p:nvSpPr>
              <p:spPr bwMode="auto">
                <a:xfrm flipH="1" flipV="1">
                  <a:off x="5015" y="1877"/>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1" name="Line 5450">
                  <a:extLst>
                    <a:ext uri="{FF2B5EF4-FFF2-40B4-BE49-F238E27FC236}">
                      <a16:creationId xmlns:a16="http://schemas.microsoft.com/office/drawing/2014/main" id="{6E027EFC-D192-4FB6-824C-1D2B3384124F}"/>
                    </a:ext>
                  </a:extLst>
                </p:cNvPr>
                <p:cNvSpPr>
                  <a:spLocks noChangeShapeType="1"/>
                </p:cNvSpPr>
                <p:nvPr/>
              </p:nvSpPr>
              <p:spPr bwMode="auto">
                <a:xfrm flipH="1" flipV="1">
                  <a:off x="5015" y="1906"/>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2" name="Line 5451">
                  <a:extLst>
                    <a:ext uri="{FF2B5EF4-FFF2-40B4-BE49-F238E27FC236}">
                      <a16:creationId xmlns:a16="http://schemas.microsoft.com/office/drawing/2014/main" id="{2AAD47A8-ECD9-4082-9282-88E0457664CF}"/>
                    </a:ext>
                  </a:extLst>
                </p:cNvPr>
                <p:cNvSpPr>
                  <a:spLocks noChangeShapeType="1"/>
                </p:cNvSpPr>
                <p:nvPr/>
              </p:nvSpPr>
              <p:spPr bwMode="auto">
                <a:xfrm flipH="1" flipV="1">
                  <a:off x="5015" y="1935"/>
                  <a:ext cx="2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3" name="Line 5452">
                  <a:extLst>
                    <a:ext uri="{FF2B5EF4-FFF2-40B4-BE49-F238E27FC236}">
                      <a16:creationId xmlns:a16="http://schemas.microsoft.com/office/drawing/2014/main" id="{D3844BA5-DC00-47C3-BCE0-9E5614D82FDF}"/>
                    </a:ext>
                  </a:extLst>
                </p:cNvPr>
                <p:cNvSpPr>
                  <a:spLocks noChangeShapeType="1"/>
                </p:cNvSpPr>
                <p:nvPr/>
              </p:nvSpPr>
              <p:spPr bwMode="auto">
                <a:xfrm flipH="1" flipV="1">
                  <a:off x="5015" y="1963"/>
                  <a:ext cx="23"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4" name="Line 5453">
                  <a:extLst>
                    <a:ext uri="{FF2B5EF4-FFF2-40B4-BE49-F238E27FC236}">
                      <a16:creationId xmlns:a16="http://schemas.microsoft.com/office/drawing/2014/main" id="{FD048563-21E0-41D9-A894-1D0068843EA1}"/>
                    </a:ext>
                  </a:extLst>
                </p:cNvPr>
                <p:cNvSpPr>
                  <a:spLocks noChangeShapeType="1"/>
                </p:cNvSpPr>
                <p:nvPr/>
              </p:nvSpPr>
              <p:spPr bwMode="auto">
                <a:xfrm flipH="1" flipV="1">
                  <a:off x="5015" y="1992"/>
                  <a:ext cx="2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5" name="Line 5454">
                  <a:extLst>
                    <a:ext uri="{FF2B5EF4-FFF2-40B4-BE49-F238E27FC236}">
                      <a16:creationId xmlns:a16="http://schemas.microsoft.com/office/drawing/2014/main" id="{95598EA4-B489-499F-BA98-667058A49179}"/>
                    </a:ext>
                  </a:extLst>
                </p:cNvPr>
                <p:cNvSpPr>
                  <a:spLocks noChangeShapeType="1"/>
                </p:cNvSpPr>
                <p:nvPr/>
              </p:nvSpPr>
              <p:spPr bwMode="auto">
                <a:xfrm flipH="1" flipV="1">
                  <a:off x="5015" y="2021"/>
                  <a:ext cx="2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6" name="Line 5455">
                  <a:extLst>
                    <a:ext uri="{FF2B5EF4-FFF2-40B4-BE49-F238E27FC236}">
                      <a16:creationId xmlns:a16="http://schemas.microsoft.com/office/drawing/2014/main" id="{6EE8A2D7-DA04-4FD7-93B3-CC68565FE119}"/>
                    </a:ext>
                  </a:extLst>
                </p:cNvPr>
                <p:cNvSpPr>
                  <a:spLocks noChangeShapeType="1"/>
                </p:cNvSpPr>
                <p:nvPr/>
              </p:nvSpPr>
              <p:spPr bwMode="auto">
                <a:xfrm flipH="1">
                  <a:off x="5015" y="2050"/>
                  <a:ext cx="1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7" name="Line 5456">
                  <a:extLst>
                    <a:ext uri="{FF2B5EF4-FFF2-40B4-BE49-F238E27FC236}">
                      <a16:creationId xmlns:a16="http://schemas.microsoft.com/office/drawing/2014/main" id="{6EEDBF0B-2C3B-4F7C-ABC9-65B43F6E0C51}"/>
                    </a:ext>
                  </a:extLst>
                </p:cNvPr>
                <p:cNvSpPr>
                  <a:spLocks noChangeShapeType="1"/>
                </p:cNvSpPr>
                <p:nvPr/>
              </p:nvSpPr>
              <p:spPr bwMode="auto">
                <a:xfrm flipH="1" flipV="1">
                  <a:off x="5015" y="2078"/>
                  <a:ext cx="1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8" name="Line 5457">
                  <a:extLst>
                    <a:ext uri="{FF2B5EF4-FFF2-40B4-BE49-F238E27FC236}">
                      <a16:creationId xmlns:a16="http://schemas.microsoft.com/office/drawing/2014/main" id="{C57A06D0-DDF7-4763-977A-DBCB2F6A196F}"/>
                    </a:ext>
                  </a:extLst>
                </p:cNvPr>
                <p:cNvSpPr>
                  <a:spLocks noChangeShapeType="1"/>
                </p:cNvSpPr>
                <p:nvPr/>
              </p:nvSpPr>
              <p:spPr bwMode="auto">
                <a:xfrm flipH="1" flipV="1">
                  <a:off x="5015" y="2107"/>
                  <a:ext cx="1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9" name="Line 5458">
                  <a:extLst>
                    <a:ext uri="{FF2B5EF4-FFF2-40B4-BE49-F238E27FC236}">
                      <a16:creationId xmlns:a16="http://schemas.microsoft.com/office/drawing/2014/main" id="{C69F6EB2-3A3E-4E0B-A0EB-0EC124C96034}"/>
                    </a:ext>
                  </a:extLst>
                </p:cNvPr>
                <p:cNvSpPr>
                  <a:spLocks noChangeShapeType="1"/>
                </p:cNvSpPr>
                <p:nvPr/>
              </p:nvSpPr>
              <p:spPr bwMode="auto">
                <a:xfrm flipH="1" flipV="1">
                  <a:off x="5015" y="2136"/>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0" name="Line 5459">
                  <a:extLst>
                    <a:ext uri="{FF2B5EF4-FFF2-40B4-BE49-F238E27FC236}">
                      <a16:creationId xmlns:a16="http://schemas.microsoft.com/office/drawing/2014/main" id="{3DA97A0E-31BD-4DB9-AE86-838D954DB49E}"/>
                    </a:ext>
                  </a:extLst>
                </p:cNvPr>
                <p:cNvSpPr>
                  <a:spLocks noChangeShapeType="1"/>
                </p:cNvSpPr>
                <p:nvPr/>
              </p:nvSpPr>
              <p:spPr bwMode="auto">
                <a:xfrm flipV="1">
                  <a:off x="5007" y="2164"/>
                  <a:ext cx="8"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1" name="Line 5460">
                  <a:extLst>
                    <a:ext uri="{FF2B5EF4-FFF2-40B4-BE49-F238E27FC236}">
                      <a16:creationId xmlns:a16="http://schemas.microsoft.com/office/drawing/2014/main" id="{7F400B18-F16A-4089-A9CE-779D210A6AA4}"/>
                    </a:ext>
                  </a:extLst>
                </p:cNvPr>
                <p:cNvSpPr>
                  <a:spLocks noChangeShapeType="1"/>
                </p:cNvSpPr>
                <p:nvPr/>
              </p:nvSpPr>
              <p:spPr bwMode="auto">
                <a:xfrm flipV="1">
                  <a:off x="5001" y="2193"/>
                  <a:ext cx="1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2" name="Line 5461">
                  <a:extLst>
                    <a:ext uri="{FF2B5EF4-FFF2-40B4-BE49-F238E27FC236}">
                      <a16:creationId xmlns:a16="http://schemas.microsoft.com/office/drawing/2014/main" id="{5E90DCA6-30FD-4ADF-BB5C-1EF48A9AC5D1}"/>
                    </a:ext>
                  </a:extLst>
                </p:cNvPr>
                <p:cNvSpPr>
                  <a:spLocks noChangeShapeType="1"/>
                </p:cNvSpPr>
                <p:nvPr/>
              </p:nvSpPr>
              <p:spPr bwMode="auto">
                <a:xfrm flipV="1">
                  <a:off x="5002" y="2222"/>
                  <a:ext cx="13"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3" name="Line 5462">
                  <a:extLst>
                    <a:ext uri="{FF2B5EF4-FFF2-40B4-BE49-F238E27FC236}">
                      <a16:creationId xmlns:a16="http://schemas.microsoft.com/office/drawing/2014/main" id="{4BCB01AF-6750-4F25-B981-8888DA7BAD92}"/>
                    </a:ext>
                  </a:extLst>
                </p:cNvPr>
                <p:cNvSpPr>
                  <a:spLocks noChangeShapeType="1"/>
                </p:cNvSpPr>
                <p:nvPr/>
              </p:nvSpPr>
              <p:spPr bwMode="auto">
                <a:xfrm flipV="1">
                  <a:off x="5007" y="2250"/>
                  <a:ext cx="8"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4" name="Line 5463">
                  <a:extLst>
                    <a:ext uri="{FF2B5EF4-FFF2-40B4-BE49-F238E27FC236}">
                      <a16:creationId xmlns:a16="http://schemas.microsoft.com/office/drawing/2014/main" id="{50134528-7F5D-40A2-A8BA-E455F798E8BD}"/>
                    </a:ext>
                  </a:extLst>
                </p:cNvPr>
                <p:cNvSpPr>
                  <a:spLocks noChangeShapeType="1"/>
                </p:cNvSpPr>
                <p:nvPr/>
              </p:nvSpPr>
              <p:spPr bwMode="auto">
                <a:xfrm flipV="1">
                  <a:off x="5009" y="2279"/>
                  <a:ext cx="6"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5" name="Line 5464">
                  <a:extLst>
                    <a:ext uri="{FF2B5EF4-FFF2-40B4-BE49-F238E27FC236}">
                      <a16:creationId xmlns:a16="http://schemas.microsoft.com/office/drawing/2014/main" id="{FC19233A-90CD-40BF-8567-C528AFF1C099}"/>
                    </a:ext>
                  </a:extLst>
                </p:cNvPr>
                <p:cNvSpPr>
                  <a:spLocks noChangeShapeType="1"/>
                </p:cNvSpPr>
                <p:nvPr/>
              </p:nvSpPr>
              <p:spPr bwMode="auto">
                <a:xfrm flipV="1">
                  <a:off x="5011" y="2308"/>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6" name="Line 5465">
                  <a:extLst>
                    <a:ext uri="{FF2B5EF4-FFF2-40B4-BE49-F238E27FC236}">
                      <a16:creationId xmlns:a16="http://schemas.microsoft.com/office/drawing/2014/main" id="{CFBEFA06-B946-4557-AF73-6B5B21DD8B35}"/>
                    </a:ext>
                  </a:extLst>
                </p:cNvPr>
                <p:cNvSpPr>
                  <a:spLocks noChangeShapeType="1"/>
                </p:cNvSpPr>
                <p:nvPr/>
              </p:nvSpPr>
              <p:spPr bwMode="auto">
                <a:xfrm flipV="1">
                  <a:off x="5014" y="2337"/>
                  <a:ext cx="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7" name="Line 5466">
                  <a:extLst>
                    <a:ext uri="{FF2B5EF4-FFF2-40B4-BE49-F238E27FC236}">
                      <a16:creationId xmlns:a16="http://schemas.microsoft.com/office/drawing/2014/main" id="{DE827AF7-5A6F-42D4-A7B7-317589DF3C72}"/>
                    </a:ext>
                  </a:extLst>
                </p:cNvPr>
                <p:cNvSpPr>
                  <a:spLocks noChangeShapeType="1"/>
                </p:cNvSpPr>
                <p:nvPr/>
              </p:nvSpPr>
              <p:spPr bwMode="auto">
                <a:xfrm flipV="1">
                  <a:off x="5011" y="2365"/>
                  <a:ext cx="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8" name="Line 5467">
                  <a:extLst>
                    <a:ext uri="{FF2B5EF4-FFF2-40B4-BE49-F238E27FC236}">
                      <a16:creationId xmlns:a16="http://schemas.microsoft.com/office/drawing/2014/main" id="{47614B41-6BA4-4430-8E9A-CA3DD93E313B}"/>
                    </a:ext>
                  </a:extLst>
                </p:cNvPr>
                <p:cNvSpPr>
                  <a:spLocks noChangeShapeType="1"/>
                </p:cNvSpPr>
                <p:nvPr/>
              </p:nvSpPr>
              <p:spPr bwMode="auto">
                <a:xfrm flipV="1">
                  <a:off x="5011" y="2394"/>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9" name="Line 5468">
                  <a:extLst>
                    <a:ext uri="{FF2B5EF4-FFF2-40B4-BE49-F238E27FC236}">
                      <a16:creationId xmlns:a16="http://schemas.microsoft.com/office/drawing/2014/main" id="{293E5E65-925C-479E-A78B-B858BDFD2FAA}"/>
                    </a:ext>
                  </a:extLst>
                </p:cNvPr>
                <p:cNvSpPr>
                  <a:spLocks noChangeShapeType="1"/>
                </p:cNvSpPr>
                <p:nvPr/>
              </p:nvSpPr>
              <p:spPr bwMode="auto">
                <a:xfrm flipH="1" flipV="1">
                  <a:off x="5015" y="2423"/>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0" name="Line 5469">
                  <a:extLst>
                    <a:ext uri="{FF2B5EF4-FFF2-40B4-BE49-F238E27FC236}">
                      <a16:creationId xmlns:a16="http://schemas.microsoft.com/office/drawing/2014/main" id="{96712662-BDF9-4678-8D52-B2D3855E23B3}"/>
                    </a:ext>
                  </a:extLst>
                </p:cNvPr>
                <p:cNvSpPr>
                  <a:spLocks noChangeShapeType="1"/>
                </p:cNvSpPr>
                <p:nvPr/>
              </p:nvSpPr>
              <p:spPr bwMode="auto">
                <a:xfrm flipH="1" flipV="1">
                  <a:off x="5015" y="2452"/>
                  <a:ext cx="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1" name="Line 5470">
                  <a:extLst>
                    <a:ext uri="{FF2B5EF4-FFF2-40B4-BE49-F238E27FC236}">
                      <a16:creationId xmlns:a16="http://schemas.microsoft.com/office/drawing/2014/main" id="{7B8D8065-AC5C-466E-888A-28FE640FFBB6}"/>
                    </a:ext>
                  </a:extLst>
                </p:cNvPr>
                <p:cNvSpPr>
                  <a:spLocks noChangeShapeType="1"/>
                </p:cNvSpPr>
                <p:nvPr/>
              </p:nvSpPr>
              <p:spPr bwMode="auto">
                <a:xfrm flipH="1" flipV="1">
                  <a:off x="5015" y="2480"/>
                  <a:ext cx="1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2" name="Line 5471">
                  <a:extLst>
                    <a:ext uri="{FF2B5EF4-FFF2-40B4-BE49-F238E27FC236}">
                      <a16:creationId xmlns:a16="http://schemas.microsoft.com/office/drawing/2014/main" id="{B7C47A32-D211-4E03-BFA9-BB1EEFAF5376}"/>
                    </a:ext>
                  </a:extLst>
                </p:cNvPr>
                <p:cNvSpPr>
                  <a:spLocks noChangeShapeType="1"/>
                </p:cNvSpPr>
                <p:nvPr/>
              </p:nvSpPr>
              <p:spPr bwMode="auto">
                <a:xfrm flipH="1" flipV="1">
                  <a:off x="5015" y="2509"/>
                  <a:ext cx="1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3" name="Line 5472">
                  <a:extLst>
                    <a:ext uri="{FF2B5EF4-FFF2-40B4-BE49-F238E27FC236}">
                      <a16:creationId xmlns:a16="http://schemas.microsoft.com/office/drawing/2014/main" id="{77076335-BB0E-4FE9-AB2B-170AE3464BB7}"/>
                    </a:ext>
                  </a:extLst>
                </p:cNvPr>
                <p:cNvSpPr>
                  <a:spLocks noChangeShapeType="1"/>
                </p:cNvSpPr>
                <p:nvPr/>
              </p:nvSpPr>
              <p:spPr bwMode="auto">
                <a:xfrm flipH="1" flipV="1">
                  <a:off x="5015" y="2538"/>
                  <a:ext cx="1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4" name="Line 5473">
                  <a:extLst>
                    <a:ext uri="{FF2B5EF4-FFF2-40B4-BE49-F238E27FC236}">
                      <a16:creationId xmlns:a16="http://schemas.microsoft.com/office/drawing/2014/main" id="{52DAF3F9-66A8-4547-AE56-89799DC8C6DA}"/>
                    </a:ext>
                  </a:extLst>
                </p:cNvPr>
                <p:cNvSpPr>
                  <a:spLocks noChangeShapeType="1"/>
                </p:cNvSpPr>
                <p:nvPr/>
              </p:nvSpPr>
              <p:spPr bwMode="auto">
                <a:xfrm flipH="1" flipV="1">
                  <a:off x="5015" y="2567"/>
                  <a:ext cx="18"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5" name="Line 5474">
                  <a:extLst>
                    <a:ext uri="{FF2B5EF4-FFF2-40B4-BE49-F238E27FC236}">
                      <a16:creationId xmlns:a16="http://schemas.microsoft.com/office/drawing/2014/main" id="{B9B55EFF-5E7E-42D8-A84B-DE2E7145B226}"/>
                    </a:ext>
                  </a:extLst>
                </p:cNvPr>
                <p:cNvSpPr>
                  <a:spLocks noChangeShapeType="1"/>
                </p:cNvSpPr>
                <p:nvPr/>
              </p:nvSpPr>
              <p:spPr bwMode="auto">
                <a:xfrm flipH="1" flipV="1">
                  <a:off x="5015" y="2595"/>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6" name="Line 5475">
                  <a:extLst>
                    <a:ext uri="{FF2B5EF4-FFF2-40B4-BE49-F238E27FC236}">
                      <a16:creationId xmlns:a16="http://schemas.microsoft.com/office/drawing/2014/main" id="{949CAA26-56CA-4439-94D1-8A9BBEB50935}"/>
                    </a:ext>
                  </a:extLst>
                </p:cNvPr>
                <p:cNvSpPr>
                  <a:spLocks noChangeShapeType="1"/>
                </p:cNvSpPr>
                <p:nvPr/>
              </p:nvSpPr>
              <p:spPr bwMode="auto">
                <a:xfrm>
                  <a:off x="5044" y="1699"/>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7" name="Line 5476">
                  <a:extLst>
                    <a:ext uri="{FF2B5EF4-FFF2-40B4-BE49-F238E27FC236}">
                      <a16:creationId xmlns:a16="http://schemas.microsoft.com/office/drawing/2014/main" id="{61AB7F8A-B03B-4B6D-92A0-57B3CED011F6}"/>
                    </a:ext>
                  </a:extLst>
                </p:cNvPr>
                <p:cNvSpPr>
                  <a:spLocks noChangeShapeType="1"/>
                </p:cNvSpPr>
                <p:nvPr/>
              </p:nvSpPr>
              <p:spPr bwMode="auto">
                <a:xfrm flipH="1" flipV="1">
                  <a:off x="5044" y="1733"/>
                  <a:ext cx="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8" name="Line 5477">
                  <a:extLst>
                    <a:ext uri="{FF2B5EF4-FFF2-40B4-BE49-F238E27FC236}">
                      <a16:creationId xmlns:a16="http://schemas.microsoft.com/office/drawing/2014/main" id="{B040A6C7-6913-4E13-8121-795751FB66D7}"/>
                    </a:ext>
                  </a:extLst>
                </p:cNvPr>
                <p:cNvSpPr>
                  <a:spLocks noChangeShapeType="1"/>
                </p:cNvSpPr>
                <p:nvPr/>
              </p:nvSpPr>
              <p:spPr bwMode="auto">
                <a:xfrm flipH="1" flipV="1">
                  <a:off x="5044" y="1762"/>
                  <a:ext cx="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9" name="Line 5478">
                  <a:extLst>
                    <a:ext uri="{FF2B5EF4-FFF2-40B4-BE49-F238E27FC236}">
                      <a16:creationId xmlns:a16="http://schemas.microsoft.com/office/drawing/2014/main" id="{04A2D816-E4C2-49F3-839A-97EB7614BDAE}"/>
                    </a:ext>
                  </a:extLst>
                </p:cNvPr>
                <p:cNvSpPr>
                  <a:spLocks noChangeShapeType="1"/>
                </p:cNvSpPr>
                <p:nvPr/>
              </p:nvSpPr>
              <p:spPr bwMode="auto">
                <a:xfrm flipH="1" flipV="1">
                  <a:off x="5044" y="1791"/>
                  <a:ext cx="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0" name="Line 5479">
                  <a:extLst>
                    <a:ext uri="{FF2B5EF4-FFF2-40B4-BE49-F238E27FC236}">
                      <a16:creationId xmlns:a16="http://schemas.microsoft.com/office/drawing/2014/main" id="{5BE63528-ECBB-4ED3-B7D6-50ECC81ADF5A}"/>
                    </a:ext>
                  </a:extLst>
                </p:cNvPr>
                <p:cNvSpPr>
                  <a:spLocks noChangeShapeType="1"/>
                </p:cNvSpPr>
                <p:nvPr/>
              </p:nvSpPr>
              <p:spPr bwMode="auto">
                <a:xfrm flipH="1" flipV="1">
                  <a:off x="5044" y="1820"/>
                  <a:ext cx="15"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1" name="Line 5480">
                  <a:extLst>
                    <a:ext uri="{FF2B5EF4-FFF2-40B4-BE49-F238E27FC236}">
                      <a16:creationId xmlns:a16="http://schemas.microsoft.com/office/drawing/2014/main" id="{91175AF1-51B7-4BAC-B8D4-3CE591D2092C}"/>
                    </a:ext>
                  </a:extLst>
                </p:cNvPr>
                <p:cNvSpPr>
                  <a:spLocks noChangeShapeType="1"/>
                </p:cNvSpPr>
                <p:nvPr/>
              </p:nvSpPr>
              <p:spPr bwMode="auto">
                <a:xfrm flipH="1" flipV="1">
                  <a:off x="5044" y="1848"/>
                  <a:ext cx="14"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2" name="Line 5481">
                  <a:extLst>
                    <a:ext uri="{FF2B5EF4-FFF2-40B4-BE49-F238E27FC236}">
                      <a16:creationId xmlns:a16="http://schemas.microsoft.com/office/drawing/2014/main" id="{AD9F4E05-37F3-4B47-BFEA-50BC17FE1A4B}"/>
                    </a:ext>
                  </a:extLst>
                </p:cNvPr>
                <p:cNvSpPr>
                  <a:spLocks noChangeShapeType="1"/>
                </p:cNvSpPr>
                <p:nvPr/>
              </p:nvSpPr>
              <p:spPr bwMode="auto">
                <a:xfrm flipH="1" flipV="1">
                  <a:off x="5044" y="1877"/>
                  <a:ext cx="34" cy="6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3" name="Line 5482">
                  <a:extLst>
                    <a:ext uri="{FF2B5EF4-FFF2-40B4-BE49-F238E27FC236}">
                      <a16:creationId xmlns:a16="http://schemas.microsoft.com/office/drawing/2014/main" id="{115292F8-08D7-426C-9529-3AAA30F66733}"/>
                    </a:ext>
                  </a:extLst>
                </p:cNvPr>
                <p:cNvSpPr>
                  <a:spLocks noChangeShapeType="1"/>
                </p:cNvSpPr>
                <p:nvPr/>
              </p:nvSpPr>
              <p:spPr bwMode="auto">
                <a:xfrm flipH="1" flipV="1">
                  <a:off x="5044" y="1906"/>
                  <a:ext cx="19" cy="3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4" name="Line 5483">
                  <a:extLst>
                    <a:ext uri="{FF2B5EF4-FFF2-40B4-BE49-F238E27FC236}">
                      <a16:creationId xmlns:a16="http://schemas.microsoft.com/office/drawing/2014/main" id="{C2F69E77-F075-476D-8258-B6232CE14E49}"/>
                    </a:ext>
                  </a:extLst>
                </p:cNvPr>
                <p:cNvSpPr>
                  <a:spLocks noChangeShapeType="1"/>
                </p:cNvSpPr>
                <p:nvPr/>
              </p:nvSpPr>
              <p:spPr bwMode="auto">
                <a:xfrm flipH="1" flipV="1">
                  <a:off x="5044" y="1935"/>
                  <a:ext cx="23"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5" name="Line 5484">
                  <a:extLst>
                    <a:ext uri="{FF2B5EF4-FFF2-40B4-BE49-F238E27FC236}">
                      <a16:creationId xmlns:a16="http://schemas.microsoft.com/office/drawing/2014/main" id="{DF3A590F-4CC6-4FC8-8FF1-22D1C6BC5C18}"/>
                    </a:ext>
                  </a:extLst>
                </p:cNvPr>
                <p:cNvSpPr>
                  <a:spLocks noChangeShapeType="1"/>
                </p:cNvSpPr>
                <p:nvPr/>
              </p:nvSpPr>
              <p:spPr bwMode="auto">
                <a:xfrm flipH="1" flipV="1">
                  <a:off x="5044" y="1963"/>
                  <a:ext cx="20"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6" name="Line 5485">
                  <a:extLst>
                    <a:ext uri="{FF2B5EF4-FFF2-40B4-BE49-F238E27FC236}">
                      <a16:creationId xmlns:a16="http://schemas.microsoft.com/office/drawing/2014/main" id="{38A9FAF9-0BBC-4825-A146-88488A221377}"/>
                    </a:ext>
                  </a:extLst>
                </p:cNvPr>
                <p:cNvSpPr>
                  <a:spLocks noChangeShapeType="1"/>
                </p:cNvSpPr>
                <p:nvPr/>
              </p:nvSpPr>
              <p:spPr bwMode="auto">
                <a:xfrm flipH="1" flipV="1">
                  <a:off x="5044" y="1992"/>
                  <a:ext cx="16"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7" name="Line 5486">
                  <a:extLst>
                    <a:ext uri="{FF2B5EF4-FFF2-40B4-BE49-F238E27FC236}">
                      <a16:creationId xmlns:a16="http://schemas.microsoft.com/office/drawing/2014/main" id="{C82A483E-810C-4E0D-9308-464F90BD93C2}"/>
                    </a:ext>
                  </a:extLst>
                </p:cNvPr>
                <p:cNvSpPr>
                  <a:spLocks noChangeShapeType="1"/>
                </p:cNvSpPr>
                <p:nvPr/>
              </p:nvSpPr>
              <p:spPr bwMode="auto">
                <a:xfrm flipH="1" flipV="1">
                  <a:off x="5044" y="2021"/>
                  <a:ext cx="1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8" name="Line 5487">
                  <a:extLst>
                    <a:ext uri="{FF2B5EF4-FFF2-40B4-BE49-F238E27FC236}">
                      <a16:creationId xmlns:a16="http://schemas.microsoft.com/office/drawing/2014/main" id="{64AB9E84-B8F4-4200-B49B-70736D3AC694}"/>
                    </a:ext>
                  </a:extLst>
                </p:cNvPr>
                <p:cNvSpPr>
                  <a:spLocks noChangeShapeType="1"/>
                </p:cNvSpPr>
                <p:nvPr/>
              </p:nvSpPr>
              <p:spPr bwMode="auto">
                <a:xfrm flipH="1" flipV="1">
                  <a:off x="5044" y="2050"/>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9" name="Line 5488">
                  <a:extLst>
                    <a:ext uri="{FF2B5EF4-FFF2-40B4-BE49-F238E27FC236}">
                      <a16:creationId xmlns:a16="http://schemas.microsoft.com/office/drawing/2014/main" id="{CF7F4335-FF9D-457E-B05F-14CF75C49A5C}"/>
                    </a:ext>
                  </a:extLst>
                </p:cNvPr>
                <p:cNvSpPr>
                  <a:spLocks noChangeShapeType="1"/>
                </p:cNvSpPr>
                <p:nvPr/>
              </p:nvSpPr>
              <p:spPr bwMode="auto">
                <a:xfrm flipV="1">
                  <a:off x="5043" y="2078"/>
                  <a:ext cx="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0" name="Line 5489">
                  <a:extLst>
                    <a:ext uri="{FF2B5EF4-FFF2-40B4-BE49-F238E27FC236}">
                      <a16:creationId xmlns:a16="http://schemas.microsoft.com/office/drawing/2014/main" id="{BA6F3682-240F-4ACB-9535-2D5657395901}"/>
                    </a:ext>
                  </a:extLst>
                </p:cNvPr>
                <p:cNvSpPr>
                  <a:spLocks noChangeShapeType="1"/>
                </p:cNvSpPr>
                <p:nvPr/>
              </p:nvSpPr>
              <p:spPr bwMode="auto">
                <a:xfrm flipV="1">
                  <a:off x="5037" y="2107"/>
                  <a:ext cx="7"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1" name="Line 5490">
                  <a:extLst>
                    <a:ext uri="{FF2B5EF4-FFF2-40B4-BE49-F238E27FC236}">
                      <a16:creationId xmlns:a16="http://schemas.microsoft.com/office/drawing/2014/main" id="{9CDCB4AF-AE60-46E9-86E2-322E78550D32}"/>
                    </a:ext>
                  </a:extLst>
                </p:cNvPr>
                <p:cNvSpPr>
                  <a:spLocks noChangeShapeType="1"/>
                </p:cNvSpPr>
                <p:nvPr/>
              </p:nvSpPr>
              <p:spPr bwMode="auto">
                <a:xfrm flipV="1">
                  <a:off x="5033" y="2136"/>
                  <a:ext cx="1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2" name="Line 5491">
                  <a:extLst>
                    <a:ext uri="{FF2B5EF4-FFF2-40B4-BE49-F238E27FC236}">
                      <a16:creationId xmlns:a16="http://schemas.microsoft.com/office/drawing/2014/main" id="{246E613C-F6E4-470A-99A7-0251319270F6}"/>
                    </a:ext>
                  </a:extLst>
                </p:cNvPr>
                <p:cNvSpPr>
                  <a:spLocks noChangeShapeType="1"/>
                </p:cNvSpPr>
                <p:nvPr/>
              </p:nvSpPr>
              <p:spPr bwMode="auto">
                <a:xfrm flipV="1">
                  <a:off x="5020" y="2164"/>
                  <a:ext cx="24"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3" name="Line 5492">
                  <a:extLst>
                    <a:ext uri="{FF2B5EF4-FFF2-40B4-BE49-F238E27FC236}">
                      <a16:creationId xmlns:a16="http://schemas.microsoft.com/office/drawing/2014/main" id="{F3D1F005-AC89-4D45-BE8B-EBFA211AC9F0}"/>
                    </a:ext>
                  </a:extLst>
                </p:cNvPr>
                <p:cNvSpPr>
                  <a:spLocks noChangeShapeType="1"/>
                </p:cNvSpPr>
                <p:nvPr/>
              </p:nvSpPr>
              <p:spPr bwMode="auto">
                <a:xfrm flipV="1">
                  <a:off x="5016" y="2193"/>
                  <a:ext cx="28"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4" name="Line 5493">
                  <a:extLst>
                    <a:ext uri="{FF2B5EF4-FFF2-40B4-BE49-F238E27FC236}">
                      <a16:creationId xmlns:a16="http://schemas.microsoft.com/office/drawing/2014/main" id="{96D17333-AC7D-4152-B28A-28C19D09C42E}"/>
                    </a:ext>
                  </a:extLst>
                </p:cNvPr>
                <p:cNvSpPr>
                  <a:spLocks noChangeShapeType="1"/>
                </p:cNvSpPr>
                <p:nvPr/>
              </p:nvSpPr>
              <p:spPr bwMode="auto">
                <a:xfrm flipV="1">
                  <a:off x="5020" y="2222"/>
                  <a:ext cx="2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5" name="Line 5494">
                  <a:extLst>
                    <a:ext uri="{FF2B5EF4-FFF2-40B4-BE49-F238E27FC236}">
                      <a16:creationId xmlns:a16="http://schemas.microsoft.com/office/drawing/2014/main" id="{E77235DE-3B34-4588-802F-9320F64A3C04}"/>
                    </a:ext>
                  </a:extLst>
                </p:cNvPr>
                <p:cNvSpPr>
                  <a:spLocks noChangeShapeType="1"/>
                </p:cNvSpPr>
                <p:nvPr/>
              </p:nvSpPr>
              <p:spPr bwMode="auto">
                <a:xfrm flipV="1">
                  <a:off x="5024" y="2250"/>
                  <a:ext cx="2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6" name="Line 5495">
                  <a:extLst>
                    <a:ext uri="{FF2B5EF4-FFF2-40B4-BE49-F238E27FC236}">
                      <a16:creationId xmlns:a16="http://schemas.microsoft.com/office/drawing/2014/main" id="{25166AB1-8102-40E4-9E6E-AE0BE3106E5C}"/>
                    </a:ext>
                  </a:extLst>
                </p:cNvPr>
                <p:cNvSpPr>
                  <a:spLocks noChangeShapeType="1"/>
                </p:cNvSpPr>
                <p:nvPr/>
              </p:nvSpPr>
              <p:spPr bwMode="auto">
                <a:xfrm flipV="1">
                  <a:off x="5029" y="2279"/>
                  <a:ext cx="1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7" name="Line 5496">
                  <a:extLst>
                    <a:ext uri="{FF2B5EF4-FFF2-40B4-BE49-F238E27FC236}">
                      <a16:creationId xmlns:a16="http://schemas.microsoft.com/office/drawing/2014/main" id="{AE97E230-97A5-4585-BFFE-599FEA5331CF}"/>
                    </a:ext>
                  </a:extLst>
                </p:cNvPr>
                <p:cNvSpPr>
                  <a:spLocks noChangeShapeType="1"/>
                </p:cNvSpPr>
                <p:nvPr/>
              </p:nvSpPr>
              <p:spPr bwMode="auto">
                <a:xfrm flipV="1">
                  <a:off x="5029" y="2308"/>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8" name="Line 5497">
                  <a:extLst>
                    <a:ext uri="{FF2B5EF4-FFF2-40B4-BE49-F238E27FC236}">
                      <a16:creationId xmlns:a16="http://schemas.microsoft.com/office/drawing/2014/main" id="{026C7EB3-D73E-46CF-BA12-3CBBFF83A963}"/>
                    </a:ext>
                  </a:extLst>
                </p:cNvPr>
                <p:cNvSpPr>
                  <a:spLocks noChangeShapeType="1"/>
                </p:cNvSpPr>
                <p:nvPr/>
              </p:nvSpPr>
              <p:spPr bwMode="auto">
                <a:xfrm flipV="1">
                  <a:off x="5033" y="2337"/>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9" name="Line 5498">
                  <a:extLst>
                    <a:ext uri="{FF2B5EF4-FFF2-40B4-BE49-F238E27FC236}">
                      <a16:creationId xmlns:a16="http://schemas.microsoft.com/office/drawing/2014/main" id="{540E18F8-07CC-4696-9160-E52921CB5541}"/>
                    </a:ext>
                  </a:extLst>
                </p:cNvPr>
                <p:cNvSpPr>
                  <a:spLocks noChangeShapeType="1"/>
                </p:cNvSpPr>
                <p:nvPr/>
              </p:nvSpPr>
              <p:spPr bwMode="auto">
                <a:xfrm flipV="1">
                  <a:off x="5029" y="2365"/>
                  <a:ext cx="1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0" name="Line 5499">
                  <a:extLst>
                    <a:ext uri="{FF2B5EF4-FFF2-40B4-BE49-F238E27FC236}">
                      <a16:creationId xmlns:a16="http://schemas.microsoft.com/office/drawing/2014/main" id="{40E00D37-8B5A-4D4C-A143-F37680364B34}"/>
                    </a:ext>
                  </a:extLst>
                </p:cNvPr>
                <p:cNvSpPr>
                  <a:spLocks noChangeShapeType="1"/>
                </p:cNvSpPr>
                <p:nvPr/>
              </p:nvSpPr>
              <p:spPr bwMode="auto">
                <a:xfrm flipV="1">
                  <a:off x="5027" y="2394"/>
                  <a:ext cx="1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Line 5500">
                  <a:extLst>
                    <a:ext uri="{FF2B5EF4-FFF2-40B4-BE49-F238E27FC236}">
                      <a16:creationId xmlns:a16="http://schemas.microsoft.com/office/drawing/2014/main" id="{1DFD5D8D-8D18-4480-AD01-B633944E615E}"/>
                    </a:ext>
                  </a:extLst>
                </p:cNvPr>
                <p:cNvSpPr>
                  <a:spLocks noChangeShapeType="1"/>
                </p:cNvSpPr>
                <p:nvPr/>
              </p:nvSpPr>
              <p:spPr bwMode="auto">
                <a:xfrm flipV="1">
                  <a:off x="5032" y="2423"/>
                  <a:ext cx="12"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2" name="Line 5501">
                  <a:extLst>
                    <a:ext uri="{FF2B5EF4-FFF2-40B4-BE49-F238E27FC236}">
                      <a16:creationId xmlns:a16="http://schemas.microsoft.com/office/drawing/2014/main" id="{702DFA3A-08DE-482D-875D-C3F9F10139B6}"/>
                    </a:ext>
                  </a:extLst>
                </p:cNvPr>
                <p:cNvSpPr>
                  <a:spLocks noChangeShapeType="1"/>
                </p:cNvSpPr>
                <p:nvPr/>
              </p:nvSpPr>
              <p:spPr bwMode="auto">
                <a:xfrm flipV="1">
                  <a:off x="5038" y="2452"/>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Line 5502">
                  <a:extLst>
                    <a:ext uri="{FF2B5EF4-FFF2-40B4-BE49-F238E27FC236}">
                      <a16:creationId xmlns:a16="http://schemas.microsoft.com/office/drawing/2014/main" id="{D2AD0833-20F2-4D9E-A323-3EB1926F7501}"/>
                    </a:ext>
                  </a:extLst>
                </p:cNvPr>
                <p:cNvSpPr>
                  <a:spLocks noChangeShapeType="1"/>
                </p:cNvSpPr>
                <p:nvPr/>
              </p:nvSpPr>
              <p:spPr bwMode="auto">
                <a:xfrm flipH="1" flipV="1">
                  <a:off x="5044" y="2480"/>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4" name="Line 5503">
                  <a:extLst>
                    <a:ext uri="{FF2B5EF4-FFF2-40B4-BE49-F238E27FC236}">
                      <a16:creationId xmlns:a16="http://schemas.microsoft.com/office/drawing/2014/main" id="{A70A31B1-9F83-41CB-9891-EA9C7CD0934C}"/>
                    </a:ext>
                  </a:extLst>
                </p:cNvPr>
                <p:cNvSpPr>
                  <a:spLocks noChangeShapeType="1"/>
                </p:cNvSpPr>
                <p:nvPr/>
              </p:nvSpPr>
              <p:spPr bwMode="auto">
                <a:xfrm flipH="1" flipV="1">
                  <a:off x="5044" y="2509"/>
                  <a:ext cx="1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5" name="Line 5504">
                  <a:extLst>
                    <a:ext uri="{FF2B5EF4-FFF2-40B4-BE49-F238E27FC236}">
                      <a16:creationId xmlns:a16="http://schemas.microsoft.com/office/drawing/2014/main" id="{604808E7-4F0E-44CD-8844-FB6CD2685F65}"/>
                    </a:ext>
                  </a:extLst>
                </p:cNvPr>
                <p:cNvSpPr>
                  <a:spLocks noChangeShapeType="1"/>
                </p:cNvSpPr>
                <p:nvPr/>
              </p:nvSpPr>
              <p:spPr bwMode="auto">
                <a:xfrm flipH="1" flipV="1">
                  <a:off x="5044" y="2538"/>
                  <a:ext cx="1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6" name="Line 5505">
                  <a:extLst>
                    <a:ext uri="{FF2B5EF4-FFF2-40B4-BE49-F238E27FC236}">
                      <a16:creationId xmlns:a16="http://schemas.microsoft.com/office/drawing/2014/main" id="{F36EF5FD-52C8-41CA-934F-68BDEE478602}"/>
                    </a:ext>
                  </a:extLst>
                </p:cNvPr>
                <p:cNvSpPr>
                  <a:spLocks noChangeShapeType="1"/>
                </p:cNvSpPr>
                <p:nvPr/>
              </p:nvSpPr>
              <p:spPr bwMode="auto">
                <a:xfrm flipH="1" flipV="1">
                  <a:off x="5044" y="2567"/>
                  <a:ext cx="1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7" name="Line 5506">
                  <a:extLst>
                    <a:ext uri="{FF2B5EF4-FFF2-40B4-BE49-F238E27FC236}">
                      <a16:creationId xmlns:a16="http://schemas.microsoft.com/office/drawing/2014/main" id="{DD2FC909-C2F2-4DF0-890D-55783E8DA77D}"/>
                    </a:ext>
                  </a:extLst>
                </p:cNvPr>
                <p:cNvSpPr>
                  <a:spLocks noChangeShapeType="1"/>
                </p:cNvSpPr>
                <p:nvPr/>
              </p:nvSpPr>
              <p:spPr bwMode="auto">
                <a:xfrm flipH="1" flipV="1">
                  <a:off x="5044" y="2595"/>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8" name="Line 5507">
                  <a:extLst>
                    <a:ext uri="{FF2B5EF4-FFF2-40B4-BE49-F238E27FC236}">
                      <a16:creationId xmlns:a16="http://schemas.microsoft.com/office/drawing/2014/main" id="{C1670410-DFD3-4A18-9E13-7F8D614EE1E9}"/>
                    </a:ext>
                  </a:extLst>
                </p:cNvPr>
                <p:cNvSpPr>
                  <a:spLocks noChangeShapeType="1"/>
                </p:cNvSpPr>
                <p:nvPr/>
              </p:nvSpPr>
              <p:spPr bwMode="auto">
                <a:xfrm>
                  <a:off x="5073" y="1692"/>
                  <a:ext cx="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9" name="Line 5508">
                  <a:extLst>
                    <a:ext uri="{FF2B5EF4-FFF2-40B4-BE49-F238E27FC236}">
                      <a16:creationId xmlns:a16="http://schemas.microsoft.com/office/drawing/2014/main" id="{4D206771-0715-4D9B-AB20-60BA6075133A}"/>
                    </a:ext>
                  </a:extLst>
                </p:cNvPr>
                <p:cNvSpPr>
                  <a:spLocks noChangeShapeType="1"/>
                </p:cNvSpPr>
                <p:nvPr/>
              </p:nvSpPr>
              <p:spPr bwMode="auto">
                <a:xfrm flipH="1" flipV="1">
                  <a:off x="5073" y="1733"/>
                  <a:ext cx="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0" name="Line 5509">
                  <a:extLst>
                    <a:ext uri="{FF2B5EF4-FFF2-40B4-BE49-F238E27FC236}">
                      <a16:creationId xmlns:a16="http://schemas.microsoft.com/office/drawing/2014/main" id="{35C7C395-3213-4011-A0A5-917E63F06716}"/>
                    </a:ext>
                  </a:extLst>
                </p:cNvPr>
                <p:cNvSpPr>
                  <a:spLocks noChangeShapeType="1"/>
                </p:cNvSpPr>
                <p:nvPr/>
              </p:nvSpPr>
              <p:spPr bwMode="auto">
                <a:xfrm flipH="1" flipV="1">
                  <a:off x="5073" y="1762"/>
                  <a:ext cx="1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1" name="Line 5510">
                  <a:extLst>
                    <a:ext uri="{FF2B5EF4-FFF2-40B4-BE49-F238E27FC236}">
                      <a16:creationId xmlns:a16="http://schemas.microsoft.com/office/drawing/2014/main" id="{4073912A-8285-49ED-8004-33AA0916E9C0}"/>
                    </a:ext>
                  </a:extLst>
                </p:cNvPr>
                <p:cNvSpPr>
                  <a:spLocks noChangeShapeType="1"/>
                </p:cNvSpPr>
                <p:nvPr/>
              </p:nvSpPr>
              <p:spPr bwMode="auto">
                <a:xfrm flipH="1" flipV="1">
                  <a:off x="5073" y="1791"/>
                  <a:ext cx="1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2" name="Line 5511">
                  <a:extLst>
                    <a:ext uri="{FF2B5EF4-FFF2-40B4-BE49-F238E27FC236}">
                      <a16:creationId xmlns:a16="http://schemas.microsoft.com/office/drawing/2014/main" id="{6A0B509E-46DA-4F22-B7AE-AA3EF1DBDB8D}"/>
                    </a:ext>
                  </a:extLst>
                </p:cNvPr>
                <p:cNvSpPr>
                  <a:spLocks noChangeShapeType="1"/>
                </p:cNvSpPr>
                <p:nvPr/>
              </p:nvSpPr>
              <p:spPr bwMode="auto">
                <a:xfrm flipH="1" flipV="1">
                  <a:off x="5073" y="1820"/>
                  <a:ext cx="22" cy="4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3" name="Line 5512">
                  <a:extLst>
                    <a:ext uri="{FF2B5EF4-FFF2-40B4-BE49-F238E27FC236}">
                      <a16:creationId xmlns:a16="http://schemas.microsoft.com/office/drawing/2014/main" id="{F8CFE087-5E40-403E-9CE8-11CD19BC6B94}"/>
                    </a:ext>
                  </a:extLst>
                </p:cNvPr>
                <p:cNvSpPr>
                  <a:spLocks noChangeShapeType="1"/>
                </p:cNvSpPr>
                <p:nvPr/>
              </p:nvSpPr>
              <p:spPr bwMode="auto">
                <a:xfrm flipH="1" flipV="1">
                  <a:off x="5073" y="1848"/>
                  <a:ext cx="28" cy="6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4" name="Line 5513">
                  <a:extLst>
                    <a:ext uri="{FF2B5EF4-FFF2-40B4-BE49-F238E27FC236}">
                      <a16:creationId xmlns:a16="http://schemas.microsoft.com/office/drawing/2014/main" id="{AD8D82D0-DCBF-4875-8539-82ECB5D0A6E6}"/>
                    </a:ext>
                  </a:extLst>
                </p:cNvPr>
                <p:cNvSpPr>
                  <a:spLocks noChangeShapeType="1"/>
                </p:cNvSpPr>
                <p:nvPr/>
              </p:nvSpPr>
              <p:spPr bwMode="auto">
                <a:xfrm flipH="1" flipV="1">
                  <a:off x="5073" y="1877"/>
                  <a:ext cx="23" cy="5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5" name="Line 5514">
                  <a:extLst>
                    <a:ext uri="{FF2B5EF4-FFF2-40B4-BE49-F238E27FC236}">
                      <a16:creationId xmlns:a16="http://schemas.microsoft.com/office/drawing/2014/main" id="{8A77F1FC-626A-4E78-A002-44DC48854611}"/>
                    </a:ext>
                  </a:extLst>
                </p:cNvPr>
                <p:cNvSpPr>
                  <a:spLocks noChangeShapeType="1"/>
                </p:cNvSpPr>
                <p:nvPr/>
              </p:nvSpPr>
              <p:spPr bwMode="auto">
                <a:xfrm flipH="1" flipV="1">
                  <a:off x="5073" y="1906"/>
                  <a:ext cx="16" cy="5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6" name="Line 5515">
                  <a:extLst>
                    <a:ext uri="{FF2B5EF4-FFF2-40B4-BE49-F238E27FC236}">
                      <a16:creationId xmlns:a16="http://schemas.microsoft.com/office/drawing/2014/main" id="{7A0D4276-B574-4C6F-9840-1024F3286068}"/>
                    </a:ext>
                  </a:extLst>
                </p:cNvPr>
                <p:cNvSpPr>
                  <a:spLocks noChangeShapeType="1"/>
                </p:cNvSpPr>
                <p:nvPr/>
              </p:nvSpPr>
              <p:spPr bwMode="auto">
                <a:xfrm flipH="1" flipV="1">
                  <a:off x="5073" y="1935"/>
                  <a:ext cx="15"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7" name="Line 5516">
                  <a:extLst>
                    <a:ext uri="{FF2B5EF4-FFF2-40B4-BE49-F238E27FC236}">
                      <a16:creationId xmlns:a16="http://schemas.microsoft.com/office/drawing/2014/main" id="{EBF37F6B-2565-4622-B598-14EFB5860756}"/>
                    </a:ext>
                  </a:extLst>
                </p:cNvPr>
                <p:cNvSpPr>
                  <a:spLocks noChangeShapeType="1"/>
                </p:cNvSpPr>
                <p:nvPr/>
              </p:nvSpPr>
              <p:spPr bwMode="auto">
                <a:xfrm flipH="1" flipV="1">
                  <a:off x="5073" y="1963"/>
                  <a:ext cx="1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8" name="Line 5517">
                  <a:extLst>
                    <a:ext uri="{FF2B5EF4-FFF2-40B4-BE49-F238E27FC236}">
                      <a16:creationId xmlns:a16="http://schemas.microsoft.com/office/drawing/2014/main" id="{E192BC35-8313-4EF8-A3CE-C294EB11A591}"/>
                    </a:ext>
                  </a:extLst>
                </p:cNvPr>
                <p:cNvSpPr>
                  <a:spLocks noChangeShapeType="1"/>
                </p:cNvSpPr>
                <p:nvPr/>
              </p:nvSpPr>
              <p:spPr bwMode="auto">
                <a:xfrm flipH="1" flipV="1">
                  <a:off x="5073" y="1992"/>
                  <a:ext cx="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9" name="Line 5518">
                  <a:extLst>
                    <a:ext uri="{FF2B5EF4-FFF2-40B4-BE49-F238E27FC236}">
                      <a16:creationId xmlns:a16="http://schemas.microsoft.com/office/drawing/2014/main" id="{BC6B925E-9E56-4E23-B7F3-A63890D2EB68}"/>
                    </a:ext>
                  </a:extLst>
                </p:cNvPr>
                <p:cNvSpPr>
                  <a:spLocks noChangeShapeType="1"/>
                </p:cNvSpPr>
                <p:nvPr/>
              </p:nvSpPr>
              <p:spPr bwMode="auto">
                <a:xfrm flipV="1">
                  <a:off x="5072" y="2021"/>
                  <a:ext cx="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0" name="Line 5519">
                  <a:extLst>
                    <a:ext uri="{FF2B5EF4-FFF2-40B4-BE49-F238E27FC236}">
                      <a16:creationId xmlns:a16="http://schemas.microsoft.com/office/drawing/2014/main" id="{4A29B75B-52A8-492C-8BE6-2D199E91FDA2}"/>
                    </a:ext>
                  </a:extLst>
                </p:cNvPr>
                <p:cNvSpPr>
                  <a:spLocks noChangeShapeType="1"/>
                </p:cNvSpPr>
                <p:nvPr/>
              </p:nvSpPr>
              <p:spPr bwMode="auto">
                <a:xfrm>
                  <a:off x="5072" y="2048"/>
                  <a:ext cx="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1" name="Line 5520">
                  <a:extLst>
                    <a:ext uri="{FF2B5EF4-FFF2-40B4-BE49-F238E27FC236}">
                      <a16:creationId xmlns:a16="http://schemas.microsoft.com/office/drawing/2014/main" id="{98B8DBE0-9BF5-4CD1-AF95-2630A7FC59A5}"/>
                    </a:ext>
                  </a:extLst>
                </p:cNvPr>
                <p:cNvSpPr>
                  <a:spLocks noChangeShapeType="1"/>
                </p:cNvSpPr>
                <p:nvPr/>
              </p:nvSpPr>
              <p:spPr bwMode="auto">
                <a:xfrm flipV="1">
                  <a:off x="5066" y="2078"/>
                  <a:ext cx="7"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2" name="Line 5521">
                  <a:extLst>
                    <a:ext uri="{FF2B5EF4-FFF2-40B4-BE49-F238E27FC236}">
                      <a16:creationId xmlns:a16="http://schemas.microsoft.com/office/drawing/2014/main" id="{56B4AC56-91A6-442C-B9F2-46C3D85F82EB}"/>
                    </a:ext>
                  </a:extLst>
                </p:cNvPr>
                <p:cNvSpPr>
                  <a:spLocks noChangeShapeType="1"/>
                </p:cNvSpPr>
                <p:nvPr/>
              </p:nvSpPr>
              <p:spPr bwMode="auto">
                <a:xfrm flipV="1">
                  <a:off x="5056" y="2107"/>
                  <a:ext cx="1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3" name="Line 5522">
                  <a:extLst>
                    <a:ext uri="{FF2B5EF4-FFF2-40B4-BE49-F238E27FC236}">
                      <a16:creationId xmlns:a16="http://schemas.microsoft.com/office/drawing/2014/main" id="{B811E152-A656-4F54-83D5-F1C4FED168D8}"/>
                    </a:ext>
                  </a:extLst>
                </p:cNvPr>
                <p:cNvSpPr>
                  <a:spLocks noChangeShapeType="1"/>
                </p:cNvSpPr>
                <p:nvPr/>
              </p:nvSpPr>
              <p:spPr bwMode="auto">
                <a:xfrm flipV="1">
                  <a:off x="5045" y="2136"/>
                  <a:ext cx="28"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4" name="Line 5523">
                  <a:extLst>
                    <a:ext uri="{FF2B5EF4-FFF2-40B4-BE49-F238E27FC236}">
                      <a16:creationId xmlns:a16="http://schemas.microsoft.com/office/drawing/2014/main" id="{858F2714-8AD3-4112-BA16-021F53BEAB9E}"/>
                    </a:ext>
                  </a:extLst>
                </p:cNvPr>
                <p:cNvSpPr>
                  <a:spLocks noChangeShapeType="1"/>
                </p:cNvSpPr>
                <p:nvPr/>
              </p:nvSpPr>
              <p:spPr bwMode="auto">
                <a:xfrm flipV="1">
                  <a:off x="5041" y="2164"/>
                  <a:ext cx="32"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5" name="Line 5524">
                  <a:extLst>
                    <a:ext uri="{FF2B5EF4-FFF2-40B4-BE49-F238E27FC236}">
                      <a16:creationId xmlns:a16="http://schemas.microsoft.com/office/drawing/2014/main" id="{5B7C4960-F69B-4410-968B-6D29AFE139F2}"/>
                    </a:ext>
                  </a:extLst>
                </p:cNvPr>
                <p:cNvSpPr>
                  <a:spLocks noChangeShapeType="1"/>
                </p:cNvSpPr>
                <p:nvPr/>
              </p:nvSpPr>
              <p:spPr bwMode="auto">
                <a:xfrm flipV="1">
                  <a:off x="5036" y="2193"/>
                  <a:ext cx="3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6" name="Line 5525">
                  <a:extLst>
                    <a:ext uri="{FF2B5EF4-FFF2-40B4-BE49-F238E27FC236}">
                      <a16:creationId xmlns:a16="http://schemas.microsoft.com/office/drawing/2014/main" id="{3B5058FC-8D7C-401F-95F9-775E1B3B7ADB}"/>
                    </a:ext>
                  </a:extLst>
                </p:cNvPr>
                <p:cNvSpPr>
                  <a:spLocks noChangeShapeType="1"/>
                </p:cNvSpPr>
                <p:nvPr/>
              </p:nvSpPr>
              <p:spPr bwMode="auto">
                <a:xfrm flipV="1">
                  <a:off x="5036" y="2222"/>
                  <a:ext cx="37"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7" name="Line 5526">
                  <a:extLst>
                    <a:ext uri="{FF2B5EF4-FFF2-40B4-BE49-F238E27FC236}">
                      <a16:creationId xmlns:a16="http://schemas.microsoft.com/office/drawing/2014/main" id="{30BB7C9B-BC87-4610-B4EB-A7ED22887709}"/>
                    </a:ext>
                  </a:extLst>
                </p:cNvPr>
                <p:cNvSpPr>
                  <a:spLocks noChangeShapeType="1"/>
                </p:cNvSpPr>
                <p:nvPr/>
              </p:nvSpPr>
              <p:spPr bwMode="auto">
                <a:xfrm flipV="1">
                  <a:off x="5038" y="2250"/>
                  <a:ext cx="3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8" name="Line 5527">
                  <a:extLst>
                    <a:ext uri="{FF2B5EF4-FFF2-40B4-BE49-F238E27FC236}">
                      <a16:creationId xmlns:a16="http://schemas.microsoft.com/office/drawing/2014/main" id="{F3061B8E-C61E-48B6-A751-77D55E1C16EE}"/>
                    </a:ext>
                  </a:extLst>
                </p:cNvPr>
                <p:cNvSpPr>
                  <a:spLocks noChangeShapeType="1"/>
                </p:cNvSpPr>
                <p:nvPr/>
              </p:nvSpPr>
              <p:spPr bwMode="auto">
                <a:xfrm flipV="1">
                  <a:off x="5042" y="2279"/>
                  <a:ext cx="3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9" name="Line 5528">
                  <a:extLst>
                    <a:ext uri="{FF2B5EF4-FFF2-40B4-BE49-F238E27FC236}">
                      <a16:creationId xmlns:a16="http://schemas.microsoft.com/office/drawing/2014/main" id="{7979F080-17F7-431C-9434-63854982BD36}"/>
                    </a:ext>
                  </a:extLst>
                </p:cNvPr>
                <p:cNvSpPr>
                  <a:spLocks noChangeShapeType="1"/>
                </p:cNvSpPr>
                <p:nvPr/>
              </p:nvSpPr>
              <p:spPr bwMode="auto">
                <a:xfrm flipV="1">
                  <a:off x="5045" y="2308"/>
                  <a:ext cx="2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0" name="Line 5529">
                  <a:extLst>
                    <a:ext uri="{FF2B5EF4-FFF2-40B4-BE49-F238E27FC236}">
                      <a16:creationId xmlns:a16="http://schemas.microsoft.com/office/drawing/2014/main" id="{451A5C5B-F8C1-498C-A5D6-2DCF61781BF3}"/>
                    </a:ext>
                  </a:extLst>
                </p:cNvPr>
                <p:cNvSpPr>
                  <a:spLocks noChangeShapeType="1"/>
                </p:cNvSpPr>
                <p:nvPr/>
              </p:nvSpPr>
              <p:spPr bwMode="auto">
                <a:xfrm flipV="1">
                  <a:off x="5047" y="2337"/>
                  <a:ext cx="2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1" name="Line 5530">
                  <a:extLst>
                    <a:ext uri="{FF2B5EF4-FFF2-40B4-BE49-F238E27FC236}">
                      <a16:creationId xmlns:a16="http://schemas.microsoft.com/office/drawing/2014/main" id="{0A77809F-719A-47D6-BFE6-B1C807E02224}"/>
                    </a:ext>
                  </a:extLst>
                </p:cNvPr>
                <p:cNvSpPr>
                  <a:spLocks noChangeShapeType="1"/>
                </p:cNvSpPr>
                <p:nvPr/>
              </p:nvSpPr>
              <p:spPr bwMode="auto">
                <a:xfrm flipV="1">
                  <a:off x="5047" y="2365"/>
                  <a:ext cx="2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2" name="Line 5531">
                  <a:extLst>
                    <a:ext uri="{FF2B5EF4-FFF2-40B4-BE49-F238E27FC236}">
                      <a16:creationId xmlns:a16="http://schemas.microsoft.com/office/drawing/2014/main" id="{97061787-83C3-459F-9E08-1E352B10C577}"/>
                    </a:ext>
                  </a:extLst>
                </p:cNvPr>
                <p:cNvSpPr>
                  <a:spLocks noChangeShapeType="1"/>
                </p:cNvSpPr>
                <p:nvPr/>
              </p:nvSpPr>
              <p:spPr bwMode="auto">
                <a:xfrm flipV="1">
                  <a:off x="5051" y="2394"/>
                  <a:ext cx="2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3" name="Line 5532">
                  <a:extLst>
                    <a:ext uri="{FF2B5EF4-FFF2-40B4-BE49-F238E27FC236}">
                      <a16:creationId xmlns:a16="http://schemas.microsoft.com/office/drawing/2014/main" id="{F7920827-59E7-4022-AA58-6C170A067C6B}"/>
                    </a:ext>
                  </a:extLst>
                </p:cNvPr>
                <p:cNvSpPr>
                  <a:spLocks noChangeShapeType="1"/>
                </p:cNvSpPr>
                <p:nvPr/>
              </p:nvSpPr>
              <p:spPr bwMode="auto">
                <a:xfrm flipV="1">
                  <a:off x="5054" y="2423"/>
                  <a:ext cx="19"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4" name="Line 5533">
                  <a:extLst>
                    <a:ext uri="{FF2B5EF4-FFF2-40B4-BE49-F238E27FC236}">
                      <a16:creationId xmlns:a16="http://schemas.microsoft.com/office/drawing/2014/main" id="{8C369C60-156E-445A-9CCE-4956F39858C0}"/>
                    </a:ext>
                  </a:extLst>
                </p:cNvPr>
                <p:cNvSpPr>
                  <a:spLocks noChangeShapeType="1"/>
                </p:cNvSpPr>
                <p:nvPr/>
              </p:nvSpPr>
              <p:spPr bwMode="auto">
                <a:xfrm flipV="1">
                  <a:off x="5059" y="2452"/>
                  <a:ext cx="1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5" name="Line 5534">
                  <a:extLst>
                    <a:ext uri="{FF2B5EF4-FFF2-40B4-BE49-F238E27FC236}">
                      <a16:creationId xmlns:a16="http://schemas.microsoft.com/office/drawing/2014/main" id="{59B7BF48-DE9C-489E-A932-8DB1397B150D}"/>
                    </a:ext>
                  </a:extLst>
                </p:cNvPr>
                <p:cNvSpPr>
                  <a:spLocks noChangeShapeType="1"/>
                </p:cNvSpPr>
                <p:nvPr/>
              </p:nvSpPr>
              <p:spPr bwMode="auto">
                <a:xfrm flipV="1">
                  <a:off x="5068" y="2480"/>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6" name="Line 5535">
                  <a:extLst>
                    <a:ext uri="{FF2B5EF4-FFF2-40B4-BE49-F238E27FC236}">
                      <a16:creationId xmlns:a16="http://schemas.microsoft.com/office/drawing/2014/main" id="{3F12CCD3-9671-49C1-B275-C7BAA0D66E51}"/>
                    </a:ext>
                  </a:extLst>
                </p:cNvPr>
                <p:cNvSpPr>
                  <a:spLocks noChangeShapeType="1"/>
                </p:cNvSpPr>
                <p:nvPr/>
              </p:nvSpPr>
              <p:spPr bwMode="auto">
                <a:xfrm flipH="1" flipV="1">
                  <a:off x="5073" y="2509"/>
                  <a:ext cx="7"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7" name="Line 5536">
                  <a:extLst>
                    <a:ext uri="{FF2B5EF4-FFF2-40B4-BE49-F238E27FC236}">
                      <a16:creationId xmlns:a16="http://schemas.microsoft.com/office/drawing/2014/main" id="{79F2FD39-A8C7-45E0-AB3D-39C09E1750AD}"/>
                    </a:ext>
                  </a:extLst>
                </p:cNvPr>
                <p:cNvSpPr>
                  <a:spLocks noChangeShapeType="1"/>
                </p:cNvSpPr>
                <p:nvPr/>
              </p:nvSpPr>
              <p:spPr bwMode="auto">
                <a:xfrm flipH="1" flipV="1">
                  <a:off x="5073" y="2538"/>
                  <a:ext cx="1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8" name="Line 5537">
                  <a:extLst>
                    <a:ext uri="{FF2B5EF4-FFF2-40B4-BE49-F238E27FC236}">
                      <a16:creationId xmlns:a16="http://schemas.microsoft.com/office/drawing/2014/main" id="{5F33CB9E-B54A-4210-816A-4F13439150CA}"/>
                    </a:ext>
                  </a:extLst>
                </p:cNvPr>
                <p:cNvSpPr>
                  <a:spLocks noChangeShapeType="1"/>
                </p:cNvSpPr>
                <p:nvPr/>
              </p:nvSpPr>
              <p:spPr bwMode="auto">
                <a:xfrm flipH="1" flipV="1">
                  <a:off x="5073" y="2567"/>
                  <a:ext cx="1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9" name="Line 5538">
                  <a:extLst>
                    <a:ext uri="{FF2B5EF4-FFF2-40B4-BE49-F238E27FC236}">
                      <a16:creationId xmlns:a16="http://schemas.microsoft.com/office/drawing/2014/main" id="{1B295B33-BA68-41BE-AB70-F48DB1501DDF}"/>
                    </a:ext>
                  </a:extLst>
                </p:cNvPr>
                <p:cNvSpPr>
                  <a:spLocks noChangeShapeType="1"/>
                </p:cNvSpPr>
                <p:nvPr/>
              </p:nvSpPr>
              <p:spPr bwMode="auto">
                <a:xfrm flipH="1" flipV="1">
                  <a:off x="5073" y="2595"/>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0" name="Line 5539">
                  <a:extLst>
                    <a:ext uri="{FF2B5EF4-FFF2-40B4-BE49-F238E27FC236}">
                      <a16:creationId xmlns:a16="http://schemas.microsoft.com/office/drawing/2014/main" id="{190F2785-74BF-4C49-9703-DEBC568F0069}"/>
                    </a:ext>
                  </a:extLst>
                </p:cNvPr>
                <p:cNvSpPr>
                  <a:spLocks noChangeShapeType="1"/>
                </p:cNvSpPr>
                <p:nvPr/>
              </p:nvSpPr>
              <p:spPr bwMode="auto">
                <a:xfrm>
                  <a:off x="5101" y="1697"/>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1" name="Line 5540">
                  <a:extLst>
                    <a:ext uri="{FF2B5EF4-FFF2-40B4-BE49-F238E27FC236}">
                      <a16:creationId xmlns:a16="http://schemas.microsoft.com/office/drawing/2014/main" id="{960822DF-0F9F-40A4-BE25-E8816CACDAF6}"/>
                    </a:ext>
                  </a:extLst>
                </p:cNvPr>
                <p:cNvSpPr>
                  <a:spLocks noChangeShapeType="1"/>
                </p:cNvSpPr>
                <p:nvPr/>
              </p:nvSpPr>
              <p:spPr bwMode="auto">
                <a:xfrm flipH="1" flipV="1">
                  <a:off x="5101" y="1733"/>
                  <a:ext cx="4"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2" name="Line 5541">
                  <a:extLst>
                    <a:ext uri="{FF2B5EF4-FFF2-40B4-BE49-F238E27FC236}">
                      <a16:creationId xmlns:a16="http://schemas.microsoft.com/office/drawing/2014/main" id="{334A9F0E-7F98-41FB-9D06-73BEAE68BCEA}"/>
                    </a:ext>
                  </a:extLst>
                </p:cNvPr>
                <p:cNvSpPr>
                  <a:spLocks noChangeShapeType="1"/>
                </p:cNvSpPr>
                <p:nvPr/>
              </p:nvSpPr>
              <p:spPr bwMode="auto">
                <a:xfrm flipH="1" flipV="1">
                  <a:off x="5101" y="1762"/>
                  <a:ext cx="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3" name="Line 5542">
                  <a:extLst>
                    <a:ext uri="{FF2B5EF4-FFF2-40B4-BE49-F238E27FC236}">
                      <a16:creationId xmlns:a16="http://schemas.microsoft.com/office/drawing/2014/main" id="{874FEAE9-740D-462F-A0C7-C68F0382980F}"/>
                    </a:ext>
                  </a:extLst>
                </p:cNvPr>
                <p:cNvSpPr>
                  <a:spLocks noChangeShapeType="1"/>
                </p:cNvSpPr>
                <p:nvPr/>
              </p:nvSpPr>
              <p:spPr bwMode="auto">
                <a:xfrm flipH="1" flipV="1">
                  <a:off x="5101" y="1791"/>
                  <a:ext cx="13"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4" name="Line 5543">
                  <a:extLst>
                    <a:ext uri="{FF2B5EF4-FFF2-40B4-BE49-F238E27FC236}">
                      <a16:creationId xmlns:a16="http://schemas.microsoft.com/office/drawing/2014/main" id="{F094D665-E2FB-439F-9871-9DD9EB4F54CB}"/>
                    </a:ext>
                  </a:extLst>
                </p:cNvPr>
                <p:cNvSpPr>
                  <a:spLocks noChangeShapeType="1"/>
                </p:cNvSpPr>
                <p:nvPr/>
              </p:nvSpPr>
              <p:spPr bwMode="auto">
                <a:xfrm flipH="1" flipV="1">
                  <a:off x="5101" y="1820"/>
                  <a:ext cx="17" cy="5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5" name="Line 5544">
                  <a:extLst>
                    <a:ext uri="{FF2B5EF4-FFF2-40B4-BE49-F238E27FC236}">
                      <a16:creationId xmlns:a16="http://schemas.microsoft.com/office/drawing/2014/main" id="{98A107C2-7D67-4ABA-BF1D-1238D138ABF6}"/>
                    </a:ext>
                  </a:extLst>
                </p:cNvPr>
                <p:cNvSpPr>
                  <a:spLocks noChangeShapeType="1"/>
                </p:cNvSpPr>
                <p:nvPr/>
              </p:nvSpPr>
              <p:spPr bwMode="auto">
                <a:xfrm flipH="1" flipV="1">
                  <a:off x="5101" y="1848"/>
                  <a:ext cx="24" cy="6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6" name="Line 5545">
                  <a:extLst>
                    <a:ext uri="{FF2B5EF4-FFF2-40B4-BE49-F238E27FC236}">
                      <a16:creationId xmlns:a16="http://schemas.microsoft.com/office/drawing/2014/main" id="{EC4BAD05-87FD-439F-8F02-9E7FC67E2F86}"/>
                    </a:ext>
                  </a:extLst>
                </p:cNvPr>
                <p:cNvSpPr>
                  <a:spLocks noChangeShapeType="1"/>
                </p:cNvSpPr>
                <p:nvPr/>
              </p:nvSpPr>
              <p:spPr bwMode="auto">
                <a:xfrm flipH="1" flipV="1">
                  <a:off x="5101" y="1877"/>
                  <a:ext cx="17" cy="5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7" name="Line 5546">
                  <a:extLst>
                    <a:ext uri="{FF2B5EF4-FFF2-40B4-BE49-F238E27FC236}">
                      <a16:creationId xmlns:a16="http://schemas.microsoft.com/office/drawing/2014/main" id="{E0E3C71C-87FC-43F1-B800-121BBD64D52C}"/>
                    </a:ext>
                  </a:extLst>
                </p:cNvPr>
                <p:cNvSpPr>
                  <a:spLocks noChangeShapeType="1"/>
                </p:cNvSpPr>
                <p:nvPr/>
              </p:nvSpPr>
              <p:spPr bwMode="auto">
                <a:xfrm flipH="1" flipV="1">
                  <a:off x="5101" y="1906"/>
                  <a:ext cx="16" cy="4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8" name="Line 5547">
                  <a:extLst>
                    <a:ext uri="{FF2B5EF4-FFF2-40B4-BE49-F238E27FC236}">
                      <a16:creationId xmlns:a16="http://schemas.microsoft.com/office/drawing/2014/main" id="{FA5CEA9F-A97A-4233-979E-CBF682273FDB}"/>
                    </a:ext>
                  </a:extLst>
                </p:cNvPr>
                <p:cNvSpPr>
                  <a:spLocks noChangeShapeType="1"/>
                </p:cNvSpPr>
                <p:nvPr/>
              </p:nvSpPr>
              <p:spPr bwMode="auto">
                <a:xfrm flipH="1" flipV="1">
                  <a:off x="5101" y="1935"/>
                  <a:ext cx="6"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9" name="Line 5548">
                  <a:extLst>
                    <a:ext uri="{FF2B5EF4-FFF2-40B4-BE49-F238E27FC236}">
                      <a16:creationId xmlns:a16="http://schemas.microsoft.com/office/drawing/2014/main" id="{E810520F-8351-4169-8475-47BCE052C9F2}"/>
                    </a:ext>
                  </a:extLst>
                </p:cNvPr>
                <p:cNvSpPr>
                  <a:spLocks noChangeShapeType="1"/>
                </p:cNvSpPr>
                <p:nvPr/>
              </p:nvSpPr>
              <p:spPr bwMode="auto">
                <a:xfrm flipH="1" flipV="1">
                  <a:off x="5101" y="1963"/>
                  <a:ext cx="3"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0" name="Line 5549">
                  <a:extLst>
                    <a:ext uri="{FF2B5EF4-FFF2-40B4-BE49-F238E27FC236}">
                      <a16:creationId xmlns:a16="http://schemas.microsoft.com/office/drawing/2014/main" id="{A4DD95B2-FBD2-4BC3-9F09-213D6B5FB5ED}"/>
                    </a:ext>
                  </a:extLst>
                </p:cNvPr>
                <p:cNvSpPr>
                  <a:spLocks noChangeShapeType="1"/>
                </p:cNvSpPr>
                <p:nvPr/>
              </p:nvSpPr>
              <p:spPr bwMode="auto">
                <a:xfrm flipV="1">
                  <a:off x="5099" y="1992"/>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1" name="Line 5550">
                  <a:extLst>
                    <a:ext uri="{FF2B5EF4-FFF2-40B4-BE49-F238E27FC236}">
                      <a16:creationId xmlns:a16="http://schemas.microsoft.com/office/drawing/2014/main" id="{4C5B5D33-17CD-4451-8172-9BEA1CCD0A92}"/>
                    </a:ext>
                  </a:extLst>
                </p:cNvPr>
                <p:cNvSpPr>
                  <a:spLocks noChangeShapeType="1"/>
                </p:cNvSpPr>
                <p:nvPr/>
              </p:nvSpPr>
              <p:spPr bwMode="auto">
                <a:xfrm>
                  <a:off x="5098" y="2021"/>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2" name="Line 5551">
                  <a:extLst>
                    <a:ext uri="{FF2B5EF4-FFF2-40B4-BE49-F238E27FC236}">
                      <a16:creationId xmlns:a16="http://schemas.microsoft.com/office/drawing/2014/main" id="{5327CBA1-DBCF-4C2D-8B67-B4CCFD5227D0}"/>
                    </a:ext>
                  </a:extLst>
                </p:cNvPr>
                <p:cNvSpPr>
                  <a:spLocks noChangeShapeType="1"/>
                </p:cNvSpPr>
                <p:nvPr/>
              </p:nvSpPr>
              <p:spPr bwMode="auto">
                <a:xfrm>
                  <a:off x="5096" y="2049"/>
                  <a:ext cx="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3" name="Line 5552">
                  <a:extLst>
                    <a:ext uri="{FF2B5EF4-FFF2-40B4-BE49-F238E27FC236}">
                      <a16:creationId xmlns:a16="http://schemas.microsoft.com/office/drawing/2014/main" id="{576008B4-44BC-41C7-84C9-2A7ED0191480}"/>
                    </a:ext>
                  </a:extLst>
                </p:cNvPr>
                <p:cNvSpPr>
                  <a:spLocks noChangeShapeType="1"/>
                </p:cNvSpPr>
                <p:nvPr/>
              </p:nvSpPr>
              <p:spPr bwMode="auto">
                <a:xfrm>
                  <a:off x="5093" y="2075"/>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4" name="Line 5553">
                  <a:extLst>
                    <a:ext uri="{FF2B5EF4-FFF2-40B4-BE49-F238E27FC236}">
                      <a16:creationId xmlns:a16="http://schemas.microsoft.com/office/drawing/2014/main" id="{76C386A8-0C23-4B75-BBE2-3466645D0D93}"/>
                    </a:ext>
                  </a:extLst>
                </p:cNvPr>
                <p:cNvSpPr>
                  <a:spLocks noChangeShapeType="1"/>
                </p:cNvSpPr>
                <p:nvPr/>
              </p:nvSpPr>
              <p:spPr bwMode="auto">
                <a:xfrm flipV="1">
                  <a:off x="5080" y="2107"/>
                  <a:ext cx="2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5" name="Line 5554">
                  <a:extLst>
                    <a:ext uri="{FF2B5EF4-FFF2-40B4-BE49-F238E27FC236}">
                      <a16:creationId xmlns:a16="http://schemas.microsoft.com/office/drawing/2014/main" id="{54B85609-F0CA-40C0-A28F-27627F89CC88}"/>
                    </a:ext>
                  </a:extLst>
                </p:cNvPr>
                <p:cNvSpPr>
                  <a:spLocks noChangeShapeType="1"/>
                </p:cNvSpPr>
                <p:nvPr/>
              </p:nvSpPr>
              <p:spPr bwMode="auto">
                <a:xfrm flipV="1">
                  <a:off x="5074" y="2136"/>
                  <a:ext cx="2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6" name="Line 5555">
                  <a:extLst>
                    <a:ext uri="{FF2B5EF4-FFF2-40B4-BE49-F238E27FC236}">
                      <a16:creationId xmlns:a16="http://schemas.microsoft.com/office/drawing/2014/main" id="{29F75305-9805-4B10-946E-C457B0A3E05C}"/>
                    </a:ext>
                  </a:extLst>
                </p:cNvPr>
                <p:cNvSpPr>
                  <a:spLocks noChangeShapeType="1"/>
                </p:cNvSpPr>
                <p:nvPr/>
              </p:nvSpPr>
              <p:spPr bwMode="auto">
                <a:xfrm flipV="1">
                  <a:off x="5063" y="2164"/>
                  <a:ext cx="38"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7" name="Line 5556">
                  <a:extLst>
                    <a:ext uri="{FF2B5EF4-FFF2-40B4-BE49-F238E27FC236}">
                      <a16:creationId xmlns:a16="http://schemas.microsoft.com/office/drawing/2014/main" id="{6B9E9D6A-9289-40F8-8863-181CED89B77A}"/>
                    </a:ext>
                  </a:extLst>
                </p:cNvPr>
                <p:cNvSpPr>
                  <a:spLocks noChangeShapeType="1"/>
                </p:cNvSpPr>
                <p:nvPr/>
              </p:nvSpPr>
              <p:spPr bwMode="auto">
                <a:xfrm flipV="1">
                  <a:off x="5057" y="2193"/>
                  <a:ext cx="4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8" name="Line 5557">
                  <a:extLst>
                    <a:ext uri="{FF2B5EF4-FFF2-40B4-BE49-F238E27FC236}">
                      <a16:creationId xmlns:a16="http://schemas.microsoft.com/office/drawing/2014/main" id="{211420AA-B0F7-4779-9F64-B197BBCEA5E3}"/>
                    </a:ext>
                  </a:extLst>
                </p:cNvPr>
                <p:cNvSpPr>
                  <a:spLocks noChangeShapeType="1"/>
                </p:cNvSpPr>
                <p:nvPr/>
              </p:nvSpPr>
              <p:spPr bwMode="auto">
                <a:xfrm flipV="1">
                  <a:off x="5054" y="2222"/>
                  <a:ext cx="4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9" name="Line 5558">
                  <a:extLst>
                    <a:ext uri="{FF2B5EF4-FFF2-40B4-BE49-F238E27FC236}">
                      <a16:creationId xmlns:a16="http://schemas.microsoft.com/office/drawing/2014/main" id="{4F6EDA13-D4AE-461C-A1E4-1BD809ECDBF2}"/>
                    </a:ext>
                  </a:extLst>
                </p:cNvPr>
                <p:cNvSpPr>
                  <a:spLocks noChangeShapeType="1"/>
                </p:cNvSpPr>
                <p:nvPr/>
              </p:nvSpPr>
              <p:spPr bwMode="auto">
                <a:xfrm flipV="1">
                  <a:off x="5055" y="2250"/>
                  <a:ext cx="4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0" name="Line 5559">
                  <a:extLst>
                    <a:ext uri="{FF2B5EF4-FFF2-40B4-BE49-F238E27FC236}">
                      <a16:creationId xmlns:a16="http://schemas.microsoft.com/office/drawing/2014/main" id="{9415D881-F868-4CF4-A676-38932F60458B}"/>
                    </a:ext>
                  </a:extLst>
                </p:cNvPr>
                <p:cNvSpPr>
                  <a:spLocks noChangeShapeType="1"/>
                </p:cNvSpPr>
                <p:nvPr/>
              </p:nvSpPr>
              <p:spPr bwMode="auto">
                <a:xfrm flipV="1">
                  <a:off x="5056" y="2279"/>
                  <a:ext cx="4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1" name="Line 5560">
                  <a:extLst>
                    <a:ext uri="{FF2B5EF4-FFF2-40B4-BE49-F238E27FC236}">
                      <a16:creationId xmlns:a16="http://schemas.microsoft.com/office/drawing/2014/main" id="{E50E8CDF-CF0F-48CD-A92B-B32A12FD7E4A}"/>
                    </a:ext>
                  </a:extLst>
                </p:cNvPr>
                <p:cNvSpPr>
                  <a:spLocks noChangeShapeType="1"/>
                </p:cNvSpPr>
                <p:nvPr/>
              </p:nvSpPr>
              <p:spPr bwMode="auto">
                <a:xfrm flipV="1">
                  <a:off x="5065" y="2308"/>
                  <a:ext cx="3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2" name="Line 5561">
                  <a:extLst>
                    <a:ext uri="{FF2B5EF4-FFF2-40B4-BE49-F238E27FC236}">
                      <a16:creationId xmlns:a16="http://schemas.microsoft.com/office/drawing/2014/main" id="{32DF0B8C-9AC1-4477-87BD-09098DDE5920}"/>
                    </a:ext>
                  </a:extLst>
                </p:cNvPr>
                <p:cNvSpPr>
                  <a:spLocks noChangeShapeType="1"/>
                </p:cNvSpPr>
                <p:nvPr/>
              </p:nvSpPr>
              <p:spPr bwMode="auto">
                <a:xfrm flipV="1">
                  <a:off x="5067" y="2337"/>
                  <a:ext cx="3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3" name="Line 5562">
                  <a:extLst>
                    <a:ext uri="{FF2B5EF4-FFF2-40B4-BE49-F238E27FC236}">
                      <a16:creationId xmlns:a16="http://schemas.microsoft.com/office/drawing/2014/main" id="{057B7F93-F147-449B-AEEE-2467F0877442}"/>
                    </a:ext>
                  </a:extLst>
                </p:cNvPr>
                <p:cNvSpPr>
                  <a:spLocks noChangeShapeType="1"/>
                </p:cNvSpPr>
                <p:nvPr/>
              </p:nvSpPr>
              <p:spPr bwMode="auto">
                <a:xfrm>
                  <a:off x="5066" y="2363"/>
                  <a:ext cx="3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4" name="Line 5563">
                  <a:extLst>
                    <a:ext uri="{FF2B5EF4-FFF2-40B4-BE49-F238E27FC236}">
                      <a16:creationId xmlns:a16="http://schemas.microsoft.com/office/drawing/2014/main" id="{750CCA89-C6D8-4F22-9DBF-4E150EF500B8}"/>
                    </a:ext>
                  </a:extLst>
                </p:cNvPr>
                <p:cNvSpPr>
                  <a:spLocks noChangeShapeType="1"/>
                </p:cNvSpPr>
                <p:nvPr/>
              </p:nvSpPr>
              <p:spPr bwMode="auto">
                <a:xfrm>
                  <a:off x="5073" y="2394"/>
                  <a:ext cx="2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5" name="Line 5564">
                  <a:extLst>
                    <a:ext uri="{FF2B5EF4-FFF2-40B4-BE49-F238E27FC236}">
                      <a16:creationId xmlns:a16="http://schemas.microsoft.com/office/drawing/2014/main" id="{456555C3-69B8-4D5A-8332-075D2EA96BBC}"/>
                    </a:ext>
                  </a:extLst>
                </p:cNvPr>
                <p:cNvSpPr>
                  <a:spLocks noChangeShapeType="1"/>
                </p:cNvSpPr>
                <p:nvPr/>
              </p:nvSpPr>
              <p:spPr bwMode="auto">
                <a:xfrm flipV="1">
                  <a:off x="5076" y="2423"/>
                  <a:ext cx="2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6" name="Line 5565">
                  <a:extLst>
                    <a:ext uri="{FF2B5EF4-FFF2-40B4-BE49-F238E27FC236}">
                      <a16:creationId xmlns:a16="http://schemas.microsoft.com/office/drawing/2014/main" id="{1150B390-3E85-4C9C-AE5E-9790E0E56CD2}"/>
                    </a:ext>
                  </a:extLst>
                </p:cNvPr>
                <p:cNvSpPr>
                  <a:spLocks noChangeShapeType="1"/>
                </p:cNvSpPr>
                <p:nvPr/>
              </p:nvSpPr>
              <p:spPr bwMode="auto">
                <a:xfrm flipV="1">
                  <a:off x="5083" y="2452"/>
                  <a:ext cx="1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7" name="Line 5566">
                  <a:extLst>
                    <a:ext uri="{FF2B5EF4-FFF2-40B4-BE49-F238E27FC236}">
                      <a16:creationId xmlns:a16="http://schemas.microsoft.com/office/drawing/2014/main" id="{EA865EBF-6A14-4AB0-80AD-566EBBDE2A34}"/>
                    </a:ext>
                  </a:extLst>
                </p:cNvPr>
                <p:cNvSpPr>
                  <a:spLocks noChangeShapeType="1"/>
                </p:cNvSpPr>
                <p:nvPr/>
              </p:nvSpPr>
              <p:spPr bwMode="auto">
                <a:xfrm flipV="1">
                  <a:off x="5097" y="2480"/>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8" name="Line 5567">
                  <a:extLst>
                    <a:ext uri="{FF2B5EF4-FFF2-40B4-BE49-F238E27FC236}">
                      <a16:creationId xmlns:a16="http://schemas.microsoft.com/office/drawing/2014/main" id="{A990B5AD-B5AD-47AC-B6FA-F7A19A1BB5E9}"/>
                    </a:ext>
                  </a:extLst>
                </p:cNvPr>
                <p:cNvSpPr>
                  <a:spLocks noChangeShapeType="1"/>
                </p:cNvSpPr>
                <p:nvPr/>
              </p:nvSpPr>
              <p:spPr bwMode="auto">
                <a:xfrm flipH="1" flipV="1">
                  <a:off x="5101" y="2509"/>
                  <a:ext cx="1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9" name="Line 5568">
                  <a:extLst>
                    <a:ext uri="{FF2B5EF4-FFF2-40B4-BE49-F238E27FC236}">
                      <a16:creationId xmlns:a16="http://schemas.microsoft.com/office/drawing/2014/main" id="{668FF824-E13D-48A6-A1EB-51B8F8B1A2C8}"/>
                    </a:ext>
                  </a:extLst>
                </p:cNvPr>
                <p:cNvSpPr>
                  <a:spLocks noChangeShapeType="1"/>
                </p:cNvSpPr>
                <p:nvPr/>
              </p:nvSpPr>
              <p:spPr bwMode="auto">
                <a:xfrm flipH="1" flipV="1">
                  <a:off x="5101" y="2538"/>
                  <a:ext cx="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0" name="Line 5569">
                  <a:extLst>
                    <a:ext uri="{FF2B5EF4-FFF2-40B4-BE49-F238E27FC236}">
                      <a16:creationId xmlns:a16="http://schemas.microsoft.com/office/drawing/2014/main" id="{2B40C3B7-15B9-49E9-9432-77D9A1AD5BC9}"/>
                    </a:ext>
                  </a:extLst>
                </p:cNvPr>
                <p:cNvSpPr>
                  <a:spLocks noChangeShapeType="1"/>
                </p:cNvSpPr>
                <p:nvPr/>
              </p:nvSpPr>
              <p:spPr bwMode="auto">
                <a:xfrm flipH="1" flipV="1">
                  <a:off x="5101" y="2567"/>
                  <a:ext cx="6"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1" name="Line 5570">
                  <a:extLst>
                    <a:ext uri="{FF2B5EF4-FFF2-40B4-BE49-F238E27FC236}">
                      <a16:creationId xmlns:a16="http://schemas.microsoft.com/office/drawing/2014/main" id="{EC4F1DE2-23C0-4E56-A6C4-BFBB02E3052E}"/>
                    </a:ext>
                  </a:extLst>
                </p:cNvPr>
                <p:cNvSpPr>
                  <a:spLocks noChangeShapeType="1"/>
                </p:cNvSpPr>
                <p:nvPr/>
              </p:nvSpPr>
              <p:spPr bwMode="auto">
                <a:xfrm flipH="1" flipV="1">
                  <a:off x="5101" y="2595"/>
                  <a:ext cx="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2" name="Line 5571">
                  <a:extLst>
                    <a:ext uri="{FF2B5EF4-FFF2-40B4-BE49-F238E27FC236}">
                      <a16:creationId xmlns:a16="http://schemas.microsoft.com/office/drawing/2014/main" id="{90511F0D-6630-4CCD-85BF-171217573471}"/>
                    </a:ext>
                  </a:extLst>
                </p:cNvPr>
                <p:cNvSpPr>
                  <a:spLocks noChangeShapeType="1"/>
                </p:cNvSpPr>
                <p:nvPr/>
              </p:nvSpPr>
              <p:spPr bwMode="auto">
                <a:xfrm>
                  <a:off x="5130" y="1697"/>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3" name="Line 5572">
                  <a:extLst>
                    <a:ext uri="{FF2B5EF4-FFF2-40B4-BE49-F238E27FC236}">
                      <a16:creationId xmlns:a16="http://schemas.microsoft.com/office/drawing/2014/main" id="{FD4B5B53-AACC-4B69-999B-B70DE4EE879C}"/>
                    </a:ext>
                  </a:extLst>
                </p:cNvPr>
                <p:cNvSpPr>
                  <a:spLocks noChangeShapeType="1"/>
                </p:cNvSpPr>
                <p:nvPr/>
              </p:nvSpPr>
              <p:spPr bwMode="auto">
                <a:xfrm flipH="1" flipV="1">
                  <a:off x="5130" y="1733"/>
                  <a:ext cx="1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4" name="Line 5573">
                  <a:extLst>
                    <a:ext uri="{FF2B5EF4-FFF2-40B4-BE49-F238E27FC236}">
                      <a16:creationId xmlns:a16="http://schemas.microsoft.com/office/drawing/2014/main" id="{2B86797E-E7A1-4A5D-9146-FBD717F3A7F2}"/>
                    </a:ext>
                  </a:extLst>
                </p:cNvPr>
                <p:cNvSpPr>
                  <a:spLocks noChangeShapeType="1"/>
                </p:cNvSpPr>
                <p:nvPr/>
              </p:nvSpPr>
              <p:spPr bwMode="auto">
                <a:xfrm flipH="1" flipV="1">
                  <a:off x="5130" y="1762"/>
                  <a:ext cx="1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5" name="Line 5574">
                  <a:extLst>
                    <a:ext uri="{FF2B5EF4-FFF2-40B4-BE49-F238E27FC236}">
                      <a16:creationId xmlns:a16="http://schemas.microsoft.com/office/drawing/2014/main" id="{E500E732-B3CC-4677-BE86-58DC595D63E6}"/>
                    </a:ext>
                  </a:extLst>
                </p:cNvPr>
                <p:cNvSpPr>
                  <a:spLocks noChangeShapeType="1"/>
                </p:cNvSpPr>
                <p:nvPr/>
              </p:nvSpPr>
              <p:spPr bwMode="auto">
                <a:xfrm flipH="1" flipV="1">
                  <a:off x="5130" y="1791"/>
                  <a:ext cx="6"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6" name="Line 5575">
                  <a:extLst>
                    <a:ext uri="{FF2B5EF4-FFF2-40B4-BE49-F238E27FC236}">
                      <a16:creationId xmlns:a16="http://schemas.microsoft.com/office/drawing/2014/main" id="{120FF3D4-5E4B-46DA-84D0-69798AEA0F03}"/>
                    </a:ext>
                  </a:extLst>
                </p:cNvPr>
                <p:cNvSpPr>
                  <a:spLocks noChangeShapeType="1"/>
                </p:cNvSpPr>
                <p:nvPr/>
              </p:nvSpPr>
              <p:spPr bwMode="auto">
                <a:xfrm flipH="1" flipV="1">
                  <a:off x="5130" y="1820"/>
                  <a:ext cx="7" cy="5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7" name="Line 5576">
                  <a:extLst>
                    <a:ext uri="{FF2B5EF4-FFF2-40B4-BE49-F238E27FC236}">
                      <a16:creationId xmlns:a16="http://schemas.microsoft.com/office/drawing/2014/main" id="{0D2FD0FB-6D4B-4D16-B48A-9FA2DF24EF24}"/>
                    </a:ext>
                  </a:extLst>
                </p:cNvPr>
                <p:cNvSpPr>
                  <a:spLocks noChangeShapeType="1"/>
                </p:cNvSpPr>
                <p:nvPr/>
              </p:nvSpPr>
              <p:spPr bwMode="auto">
                <a:xfrm flipH="1" flipV="1">
                  <a:off x="5130" y="1848"/>
                  <a:ext cx="10" cy="5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8" name="Line 5577">
                  <a:extLst>
                    <a:ext uri="{FF2B5EF4-FFF2-40B4-BE49-F238E27FC236}">
                      <a16:creationId xmlns:a16="http://schemas.microsoft.com/office/drawing/2014/main" id="{507E7615-264B-4499-AF06-A23E5437237A}"/>
                    </a:ext>
                  </a:extLst>
                </p:cNvPr>
                <p:cNvSpPr>
                  <a:spLocks noChangeShapeType="1"/>
                </p:cNvSpPr>
                <p:nvPr/>
              </p:nvSpPr>
              <p:spPr bwMode="auto">
                <a:xfrm flipH="1" flipV="1">
                  <a:off x="5130" y="1877"/>
                  <a:ext cx="12"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9" name="Line 5578">
                  <a:extLst>
                    <a:ext uri="{FF2B5EF4-FFF2-40B4-BE49-F238E27FC236}">
                      <a16:creationId xmlns:a16="http://schemas.microsoft.com/office/drawing/2014/main" id="{E25B30F1-1EB1-49E6-A38B-A07E8DCE91AE}"/>
                    </a:ext>
                  </a:extLst>
                </p:cNvPr>
                <p:cNvSpPr>
                  <a:spLocks noChangeShapeType="1"/>
                </p:cNvSpPr>
                <p:nvPr/>
              </p:nvSpPr>
              <p:spPr bwMode="auto">
                <a:xfrm flipH="1" flipV="1">
                  <a:off x="5130" y="1906"/>
                  <a:ext cx="11"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0" name="Line 5579">
                  <a:extLst>
                    <a:ext uri="{FF2B5EF4-FFF2-40B4-BE49-F238E27FC236}">
                      <a16:creationId xmlns:a16="http://schemas.microsoft.com/office/drawing/2014/main" id="{062CD742-C0AD-46E9-A47B-5D8F9F9CE23D}"/>
                    </a:ext>
                  </a:extLst>
                </p:cNvPr>
                <p:cNvSpPr>
                  <a:spLocks noChangeShapeType="1"/>
                </p:cNvSpPr>
                <p:nvPr/>
              </p:nvSpPr>
              <p:spPr bwMode="auto">
                <a:xfrm flipH="1" flipV="1">
                  <a:off x="5130" y="1935"/>
                  <a:ext cx="3"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1" name="Line 5580">
                  <a:extLst>
                    <a:ext uri="{FF2B5EF4-FFF2-40B4-BE49-F238E27FC236}">
                      <a16:creationId xmlns:a16="http://schemas.microsoft.com/office/drawing/2014/main" id="{5D91D8DB-5077-470B-810D-D97D9E86557B}"/>
                    </a:ext>
                  </a:extLst>
                </p:cNvPr>
                <p:cNvSpPr>
                  <a:spLocks noChangeShapeType="1"/>
                </p:cNvSpPr>
                <p:nvPr/>
              </p:nvSpPr>
              <p:spPr bwMode="auto">
                <a:xfrm flipV="1">
                  <a:off x="5128" y="1963"/>
                  <a:ext cx="2"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2" name="Line 5581">
                  <a:extLst>
                    <a:ext uri="{FF2B5EF4-FFF2-40B4-BE49-F238E27FC236}">
                      <a16:creationId xmlns:a16="http://schemas.microsoft.com/office/drawing/2014/main" id="{66DBDA62-30B3-4BF5-AC10-85FC67C6F4DD}"/>
                    </a:ext>
                  </a:extLst>
                </p:cNvPr>
                <p:cNvSpPr>
                  <a:spLocks noChangeShapeType="1"/>
                </p:cNvSpPr>
                <p:nvPr/>
              </p:nvSpPr>
              <p:spPr bwMode="auto">
                <a:xfrm flipV="1">
                  <a:off x="5124" y="1992"/>
                  <a:ext cx="6"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3" name="Line 5582">
                  <a:extLst>
                    <a:ext uri="{FF2B5EF4-FFF2-40B4-BE49-F238E27FC236}">
                      <a16:creationId xmlns:a16="http://schemas.microsoft.com/office/drawing/2014/main" id="{249DA1AD-3F81-486A-AF5C-3E256B9F3B44}"/>
                    </a:ext>
                  </a:extLst>
                </p:cNvPr>
                <p:cNvSpPr>
                  <a:spLocks noChangeShapeType="1"/>
                </p:cNvSpPr>
                <p:nvPr/>
              </p:nvSpPr>
              <p:spPr bwMode="auto">
                <a:xfrm>
                  <a:off x="5127" y="2019"/>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4" name="Line 5583">
                  <a:extLst>
                    <a:ext uri="{FF2B5EF4-FFF2-40B4-BE49-F238E27FC236}">
                      <a16:creationId xmlns:a16="http://schemas.microsoft.com/office/drawing/2014/main" id="{AEBE69EC-A238-426E-90FC-E19EBE858A92}"/>
                    </a:ext>
                  </a:extLst>
                </p:cNvPr>
                <p:cNvSpPr>
                  <a:spLocks noChangeShapeType="1"/>
                </p:cNvSpPr>
                <p:nvPr/>
              </p:nvSpPr>
              <p:spPr bwMode="auto">
                <a:xfrm>
                  <a:off x="5125" y="2041"/>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5" name="Line 5584">
                  <a:extLst>
                    <a:ext uri="{FF2B5EF4-FFF2-40B4-BE49-F238E27FC236}">
                      <a16:creationId xmlns:a16="http://schemas.microsoft.com/office/drawing/2014/main" id="{CCA92A67-FBBF-4667-8C59-E8C0D4E7A0C7}"/>
                    </a:ext>
                  </a:extLst>
                </p:cNvPr>
                <p:cNvSpPr>
                  <a:spLocks noChangeShapeType="1"/>
                </p:cNvSpPr>
                <p:nvPr/>
              </p:nvSpPr>
              <p:spPr bwMode="auto">
                <a:xfrm>
                  <a:off x="5117" y="2066"/>
                  <a:ext cx="1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6" name="Line 5585">
                  <a:extLst>
                    <a:ext uri="{FF2B5EF4-FFF2-40B4-BE49-F238E27FC236}">
                      <a16:creationId xmlns:a16="http://schemas.microsoft.com/office/drawing/2014/main" id="{E4988CBA-4E22-4C33-926A-094818D8404D}"/>
                    </a:ext>
                  </a:extLst>
                </p:cNvPr>
                <p:cNvSpPr>
                  <a:spLocks noChangeShapeType="1"/>
                </p:cNvSpPr>
                <p:nvPr/>
              </p:nvSpPr>
              <p:spPr bwMode="auto">
                <a:xfrm>
                  <a:off x="5109" y="2093"/>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7" name="Line 5586">
                  <a:extLst>
                    <a:ext uri="{FF2B5EF4-FFF2-40B4-BE49-F238E27FC236}">
                      <a16:creationId xmlns:a16="http://schemas.microsoft.com/office/drawing/2014/main" id="{53AE28A2-48A5-48A0-95B7-A5E5E805AA3F}"/>
                    </a:ext>
                  </a:extLst>
                </p:cNvPr>
                <p:cNvSpPr>
                  <a:spLocks noChangeShapeType="1"/>
                </p:cNvSpPr>
                <p:nvPr/>
              </p:nvSpPr>
              <p:spPr bwMode="auto">
                <a:xfrm flipV="1">
                  <a:off x="5096" y="2136"/>
                  <a:ext cx="3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8" name="Line 5587">
                  <a:extLst>
                    <a:ext uri="{FF2B5EF4-FFF2-40B4-BE49-F238E27FC236}">
                      <a16:creationId xmlns:a16="http://schemas.microsoft.com/office/drawing/2014/main" id="{25604EE5-04BE-4D40-9F44-FF1F7C9A46A3}"/>
                    </a:ext>
                  </a:extLst>
                </p:cNvPr>
                <p:cNvSpPr>
                  <a:spLocks noChangeShapeType="1"/>
                </p:cNvSpPr>
                <p:nvPr/>
              </p:nvSpPr>
              <p:spPr bwMode="auto">
                <a:xfrm flipV="1">
                  <a:off x="5091" y="2164"/>
                  <a:ext cx="39"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9" name="Line 5588">
                  <a:extLst>
                    <a:ext uri="{FF2B5EF4-FFF2-40B4-BE49-F238E27FC236}">
                      <a16:creationId xmlns:a16="http://schemas.microsoft.com/office/drawing/2014/main" id="{B10790D0-04AE-453D-802C-86B71C3284CA}"/>
                    </a:ext>
                  </a:extLst>
                </p:cNvPr>
                <p:cNvSpPr>
                  <a:spLocks noChangeShapeType="1"/>
                </p:cNvSpPr>
                <p:nvPr/>
              </p:nvSpPr>
              <p:spPr bwMode="auto">
                <a:xfrm flipV="1">
                  <a:off x="5079" y="2193"/>
                  <a:ext cx="51"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0" name="Line 5589">
                  <a:extLst>
                    <a:ext uri="{FF2B5EF4-FFF2-40B4-BE49-F238E27FC236}">
                      <a16:creationId xmlns:a16="http://schemas.microsoft.com/office/drawing/2014/main" id="{927A0DE6-1406-4E5E-B5FC-3495D8CE5FC3}"/>
                    </a:ext>
                  </a:extLst>
                </p:cNvPr>
                <p:cNvSpPr>
                  <a:spLocks noChangeShapeType="1"/>
                </p:cNvSpPr>
                <p:nvPr/>
              </p:nvSpPr>
              <p:spPr bwMode="auto">
                <a:xfrm flipV="1">
                  <a:off x="5071" y="2222"/>
                  <a:ext cx="59"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1" name="Line 5590">
                  <a:extLst>
                    <a:ext uri="{FF2B5EF4-FFF2-40B4-BE49-F238E27FC236}">
                      <a16:creationId xmlns:a16="http://schemas.microsoft.com/office/drawing/2014/main" id="{568C5226-A2AB-432D-8D9E-CE3FBF9A3810}"/>
                    </a:ext>
                  </a:extLst>
                </p:cNvPr>
                <p:cNvSpPr>
                  <a:spLocks noChangeShapeType="1"/>
                </p:cNvSpPr>
                <p:nvPr/>
              </p:nvSpPr>
              <p:spPr bwMode="auto">
                <a:xfrm flipV="1">
                  <a:off x="5073" y="2250"/>
                  <a:ext cx="57"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2" name="Line 5591">
                  <a:extLst>
                    <a:ext uri="{FF2B5EF4-FFF2-40B4-BE49-F238E27FC236}">
                      <a16:creationId xmlns:a16="http://schemas.microsoft.com/office/drawing/2014/main" id="{4105395C-FB68-42B1-9109-61C7A363DBAA}"/>
                    </a:ext>
                  </a:extLst>
                </p:cNvPr>
                <p:cNvSpPr>
                  <a:spLocks noChangeShapeType="1"/>
                </p:cNvSpPr>
                <p:nvPr/>
              </p:nvSpPr>
              <p:spPr bwMode="auto">
                <a:xfrm flipV="1">
                  <a:off x="5078" y="2279"/>
                  <a:ext cx="5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3" name="Line 5592">
                  <a:extLst>
                    <a:ext uri="{FF2B5EF4-FFF2-40B4-BE49-F238E27FC236}">
                      <a16:creationId xmlns:a16="http://schemas.microsoft.com/office/drawing/2014/main" id="{F719C8A9-9666-49CD-936D-E6149CCDCC8E}"/>
                    </a:ext>
                  </a:extLst>
                </p:cNvPr>
                <p:cNvSpPr>
                  <a:spLocks noChangeShapeType="1"/>
                </p:cNvSpPr>
                <p:nvPr/>
              </p:nvSpPr>
              <p:spPr bwMode="auto">
                <a:xfrm flipV="1">
                  <a:off x="5087" y="2308"/>
                  <a:ext cx="4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4" name="Line 5593">
                  <a:extLst>
                    <a:ext uri="{FF2B5EF4-FFF2-40B4-BE49-F238E27FC236}">
                      <a16:creationId xmlns:a16="http://schemas.microsoft.com/office/drawing/2014/main" id="{07408E65-9854-4081-96F2-634EB15FCFD2}"/>
                    </a:ext>
                  </a:extLst>
                </p:cNvPr>
                <p:cNvSpPr>
                  <a:spLocks noChangeShapeType="1"/>
                </p:cNvSpPr>
                <p:nvPr/>
              </p:nvSpPr>
              <p:spPr bwMode="auto">
                <a:xfrm>
                  <a:off x="5090" y="2331"/>
                  <a:ext cx="4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5" name="Line 5594">
                  <a:extLst>
                    <a:ext uri="{FF2B5EF4-FFF2-40B4-BE49-F238E27FC236}">
                      <a16:creationId xmlns:a16="http://schemas.microsoft.com/office/drawing/2014/main" id="{C9802C23-60DE-4F8B-8BCC-0A70E43DA746}"/>
                    </a:ext>
                  </a:extLst>
                </p:cNvPr>
                <p:cNvSpPr>
                  <a:spLocks noChangeShapeType="1"/>
                </p:cNvSpPr>
                <p:nvPr/>
              </p:nvSpPr>
              <p:spPr bwMode="auto">
                <a:xfrm>
                  <a:off x="5101" y="2359"/>
                  <a:ext cx="2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6" name="Line 5595">
                  <a:extLst>
                    <a:ext uri="{FF2B5EF4-FFF2-40B4-BE49-F238E27FC236}">
                      <a16:creationId xmlns:a16="http://schemas.microsoft.com/office/drawing/2014/main" id="{9262157D-70CA-4A17-A0BB-6B39D49BD4C6}"/>
                    </a:ext>
                  </a:extLst>
                </p:cNvPr>
                <p:cNvSpPr>
                  <a:spLocks noChangeShapeType="1"/>
                </p:cNvSpPr>
                <p:nvPr/>
              </p:nvSpPr>
              <p:spPr bwMode="auto">
                <a:xfrm>
                  <a:off x="5101" y="2392"/>
                  <a:ext cx="2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7" name="Line 5596">
                  <a:extLst>
                    <a:ext uri="{FF2B5EF4-FFF2-40B4-BE49-F238E27FC236}">
                      <a16:creationId xmlns:a16="http://schemas.microsoft.com/office/drawing/2014/main" id="{A5AC6DB8-03E0-4653-9FE7-0BE6FAC596AF}"/>
                    </a:ext>
                  </a:extLst>
                </p:cNvPr>
                <p:cNvSpPr>
                  <a:spLocks noChangeShapeType="1"/>
                </p:cNvSpPr>
                <p:nvPr/>
              </p:nvSpPr>
              <p:spPr bwMode="auto">
                <a:xfrm flipV="1">
                  <a:off x="5100" y="2423"/>
                  <a:ext cx="3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8" name="Line 5597">
                  <a:extLst>
                    <a:ext uri="{FF2B5EF4-FFF2-40B4-BE49-F238E27FC236}">
                      <a16:creationId xmlns:a16="http://schemas.microsoft.com/office/drawing/2014/main" id="{767F72B6-795C-4946-A4D7-61CC6364574A}"/>
                    </a:ext>
                  </a:extLst>
                </p:cNvPr>
                <p:cNvSpPr>
                  <a:spLocks noChangeShapeType="1"/>
                </p:cNvSpPr>
                <p:nvPr/>
              </p:nvSpPr>
              <p:spPr bwMode="auto">
                <a:xfrm flipV="1">
                  <a:off x="5109" y="2452"/>
                  <a:ext cx="21"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9" name="Line 5598">
                  <a:extLst>
                    <a:ext uri="{FF2B5EF4-FFF2-40B4-BE49-F238E27FC236}">
                      <a16:creationId xmlns:a16="http://schemas.microsoft.com/office/drawing/2014/main" id="{CAE1806E-1134-4E32-AFDF-CBB288822143}"/>
                    </a:ext>
                  </a:extLst>
                </p:cNvPr>
                <p:cNvSpPr>
                  <a:spLocks noChangeShapeType="1"/>
                </p:cNvSpPr>
                <p:nvPr/>
              </p:nvSpPr>
              <p:spPr bwMode="auto">
                <a:xfrm flipH="1" flipV="1">
                  <a:off x="5130" y="2480"/>
                  <a:ext cx="2"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0" name="Line 5599">
                  <a:extLst>
                    <a:ext uri="{FF2B5EF4-FFF2-40B4-BE49-F238E27FC236}">
                      <a16:creationId xmlns:a16="http://schemas.microsoft.com/office/drawing/2014/main" id="{EC23AB5D-7898-417F-8EE9-DCD06F3EDA2C}"/>
                    </a:ext>
                  </a:extLst>
                </p:cNvPr>
                <p:cNvSpPr>
                  <a:spLocks noChangeShapeType="1"/>
                </p:cNvSpPr>
                <p:nvPr/>
              </p:nvSpPr>
              <p:spPr bwMode="auto">
                <a:xfrm flipH="1" flipV="1">
                  <a:off x="5130" y="2509"/>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1" name="Line 5600">
                  <a:extLst>
                    <a:ext uri="{FF2B5EF4-FFF2-40B4-BE49-F238E27FC236}">
                      <a16:creationId xmlns:a16="http://schemas.microsoft.com/office/drawing/2014/main" id="{4EC00CC7-2A42-419E-A5FD-8618FBBFA944}"/>
                    </a:ext>
                  </a:extLst>
                </p:cNvPr>
                <p:cNvSpPr>
                  <a:spLocks noChangeShapeType="1"/>
                </p:cNvSpPr>
                <p:nvPr/>
              </p:nvSpPr>
              <p:spPr bwMode="auto">
                <a:xfrm flipH="1" flipV="1">
                  <a:off x="5130" y="2538"/>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2" name="Line 5601">
                  <a:extLst>
                    <a:ext uri="{FF2B5EF4-FFF2-40B4-BE49-F238E27FC236}">
                      <a16:creationId xmlns:a16="http://schemas.microsoft.com/office/drawing/2014/main" id="{9A0D248D-F429-4D31-A12E-4A9AB4357898}"/>
                    </a:ext>
                  </a:extLst>
                </p:cNvPr>
                <p:cNvSpPr>
                  <a:spLocks noChangeShapeType="1"/>
                </p:cNvSpPr>
                <p:nvPr/>
              </p:nvSpPr>
              <p:spPr bwMode="auto">
                <a:xfrm flipH="1" flipV="1">
                  <a:off x="5130" y="2567"/>
                  <a:ext cx="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3" name="Line 5602">
                  <a:extLst>
                    <a:ext uri="{FF2B5EF4-FFF2-40B4-BE49-F238E27FC236}">
                      <a16:creationId xmlns:a16="http://schemas.microsoft.com/office/drawing/2014/main" id="{08C2C1A0-51D4-4831-ACE3-2AD186D8CE3C}"/>
                    </a:ext>
                  </a:extLst>
                </p:cNvPr>
                <p:cNvSpPr>
                  <a:spLocks noChangeShapeType="1"/>
                </p:cNvSpPr>
                <p:nvPr/>
              </p:nvSpPr>
              <p:spPr bwMode="auto">
                <a:xfrm flipH="1" flipV="1">
                  <a:off x="5130" y="2595"/>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4" name="Line 5603">
                  <a:extLst>
                    <a:ext uri="{FF2B5EF4-FFF2-40B4-BE49-F238E27FC236}">
                      <a16:creationId xmlns:a16="http://schemas.microsoft.com/office/drawing/2014/main" id="{E7C4A1F1-0299-435D-88C3-B4BF1049D113}"/>
                    </a:ext>
                  </a:extLst>
                </p:cNvPr>
                <p:cNvSpPr>
                  <a:spLocks noChangeShapeType="1"/>
                </p:cNvSpPr>
                <p:nvPr/>
              </p:nvSpPr>
              <p:spPr bwMode="auto">
                <a:xfrm flipH="1">
                  <a:off x="5159" y="1702"/>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5" name="Line 5604">
                  <a:extLst>
                    <a:ext uri="{FF2B5EF4-FFF2-40B4-BE49-F238E27FC236}">
                      <a16:creationId xmlns:a16="http://schemas.microsoft.com/office/drawing/2014/main" id="{BC5DA44A-F1B3-44A1-9A46-95311E62B8AE}"/>
                    </a:ext>
                  </a:extLst>
                </p:cNvPr>
                <p:cNvSpPr>
                  <a:spLocks noChangeShapeType="1"/>
                </p:cNvSpPr>
                <p:nvPr/>
              </p:nvSpPr>
              <p:spPr bwMode="auto">
                <a:xfrm flipH="1" flipV="1">
                  <a:off x="5159" y="1733"/>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6" name="Line 5605">
                  <a:extLst>
                    <a:ext uri="{FF2B5EF4-FFF2-40B4-BE49-F238E27FC236}">
                      <a16:creationId xmlns:a16="http://schemas.microsoft.com/office/drawing/2014/main" id="{243EC20F-792F-4835-BFA1-93231DD6A596}"/>
                    </a:ext>
                  </a:extLst>
                </p:cNvPr>
                <p:cNvSpPr>
                  <a:spLocks noChangeShapeType="1"/>
                </p:cNvSpPr>
                <p:nvPr/>
              </p:nvSpPr>
              <p:spPr bwMode="auto">
                <a:xfrm flipH="1" flipV="1">
                  <a:off x="5159" y="1762"/>
                  <a:ext cx="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7" name="Line 5606">
                  <a:extLst>
                    <a:ext uri="{FF2B5EF4-FFF2-40B4-BE49-F238E27FC236}">
                      <a16:creationId xmlns:a16="http://schemas.microsoft.com/office/drawing/2014/main" id="{A2AB59E3-85A7-41BA-B2D6-A8338EF89298}"/>
                    </a:ext>
                  </a:extLst>
                </p:cNvPr>
                <p:cNvSpPr>
                  <a:spLocks noChangeShapeType="1"/>
                </p:cNvSpPr>
                <p:nvPr/>
              </p:nvSpPr>
              <p:spPr bwMode="auto">
                <a:xfrm flipH="1" flipV="1">
                  <a:off x="5159" y="1791"/>
                  <a:ext cx="1"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8" name="Line 5607">
                  <a:extLst>
                    <a:ext uri="{FF2B5EF4-FFF2-40B4-BE49-F238E27FC236}">
                      <a16:creationId xmlns:a16="http://schemas.microsoft.com/office/drawing/2014/main" id="{D0D5B64F-9607-43CF-85A9-85F74D222A12}"/>
                    </a:ext>
                  </a:extLst>
                </p:cNvPr>
                <p:cNvSpPr>
                  <a:spLocks noChangeShapeType="1"/>
                </p:cNvSpPr>
                <p:nvPr/>
              </p:nvSpPr>
              <p:spPr bwMode="auto">
                <a:xfrm flipV="1">
                  <a:off x="5158" y="1820"/>
                  <a:ext cx="1" cy="3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9" name="Line 5608">
                  <a:extLst>
                    <a:ext uri="{FF2B5EF4-FFF2-40B4-BE49-F238E27FC236}">
                      <a16:creationId xmlns:a16="http://schemas.microsoft.com/office/drawing/2014/main" id="{9213956F-D8B7-4E71-A595-B44CF784665B}"/>
                    </a:ext>
                  </a:extLst>
                </p:cNvPr>
                <p:cNvSpPr>
                  <a:spLocks noChangeShapeType="1"/>
                </p:cNvSpPr>
                <p:nvPr/>
              </p:nvSpPr>
              <p:spPr bwMode="auto">
                <a:xfrm flipV="1">
                  <a:off x="5159" y="1848"/>
                  <a:ext cx="0"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0" name="Line 5609">
                  <a:extLst>
                    <a:ext uri="{FF2B5EF4-FFF2-40B4-BE49-F238E27FC236}">
                      <a16:creationId xmlns:a16="http://schemas.microsoft.com/office/drawing/2014/main" id="{FB5B7E92-5A8C-41B0-91E3-A30A7E68AE73}"/>
                    </a:ext>
                  </a:extLst>
                </p:cNvPr>
                <p:cNvSpPr>
                  <a:spLocks noChangeShapeType="1"/>
                </p:cNvSpPr>
                <p:nvPr/>
              </p:nvSpPr>
              <p:spPr bwMode="auto">
                <a:xfrm flipH="1" flipV="1">
                  <a:off x="5159" y="1877"/>
                  <a:ext cx="4"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1" name="Line 5610">
                  <a:extLst>
                    <a:ext uri="{FF2B5EF4-FFF2-40B4-BE49-F238E27FC236}">
                      <a16:creationId xmlns:a16="http://schemas.microsoft.com/office/drawing/2014/main" id="{626B7303-25B6-4620-ADBD-F03E9CDAEFDF}"/>
                    </a:ext>
                  </a:extLst>
                </p:cNvPr>
                <p:cNvSpPr>
                  <a:spLocks noChangeShapeType="1"/>
                </p:cNvSpPr>
                <p:nvPr/>
              </p:nvSpPr>
              <p:spPr bwMode="auto">
                <a:xfrm flipV="1">
                  <a:off x="5158" y="1906"/>
                  <a:ext cx="1" cy="4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2" name="Line 5611">
                  <a:extLst>
                    <a:ext uri="{FF2B5EF4-FFF2-40B4-BE49-F238E27FC236}">
                      <a16:creationId xmlns:a16="http://schemas.microsoft.com/office/drawing/2014/main" id="{B7EC40C9-F006-42F8-8782-9A62980903E4}"/>
                    </a:ext>
                  </a:extLst>
                </p:cNvPr>
                <p:cNvSpPr>
                  <a:spLocks noChangeShapeType="1"/>
                </p:cNvSpPr>
                <p:nvPr/>
              </p:nvSpPr>
              <p:spPr bwMode="auto">
                <a:xfrm flipV="1">
                  <a:off x="5158" y="1935"/>
                  <a:ext cx="1"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3" name="Line 5612">
                  <a:extLst>
                    <a:ext uri="{FF2B5EF4-FFF2-40B4-BE49-F238E27FC236}">
                      <a16:creationId xmlns:a16="http://schemas.microsoft.com/office/drawing/2014/main" id="{F6E0E4AF-B245-4E28-A0F4-B9BFB1F35FA4}"/>
                    </a:ext>
                  </a:extLst>
                </p:cNvPr>
                <p:cNvSpPr>
                  <a:spLocks noChangeShapeType="1"/>
                </p:cNvSpPr>
                <p:nvPr/>
              </p:nvSpPr>
              <p:spPr bwMode="auto">
                <a:xfrm flipV="1">
                  <a:off x="5156" y="1963"/>
                  <a:ext cx="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4" name="Line 5613">
                  <a:extLst>
                    <a:ext uri="{FF2B5EF4-FFF2-40B4-BE49-F238E27FC236}">
                      <a16:creationId xmlns:a16="http://schemas.microsoft.com/office/drawing/2014/main" id="{ED148382-7F37-415F-B9D0-2C94F0895F54}"/>
                    </a:ext>
                  </a:extLst>
                </p:cNvPr>
                <p:cNvSpPr>
                  <a:spLocks noChangeShapeType="1"/>
                </p:cNvSpPr>
                <p:nvPr/>
              </p:nvSpPr>
              <p:spPr bwMode="auto">
                <a:xfrm flipV="1">
                  <a:off x="5154" y="1992"/>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5" name="Line 5614">
                  <a:extLst>
                    <a:ext uri="{FF2B5EF4-FFF2-40B4-BE49-F238E27FC236}">
                      <a16:creationId xmlns:a16="http://schemas.microsoft.com/office/drawing/2014/main" id="{59A9DA36-1270-43B6-9C9D-A8F749D04EA7}"/>
                    </a:ext>
                  </a:extLst>
                </p:cNvPr>
                <p:cNvSpPr>
                  <a:spLocks noChangeShapeType="1"/>
                </p:cNvSpPr>
                <p:nvPr/>
              </p:nvSpPr>
              <p:spPr bwMode="auto">
                <a:xfrm>
                  <a:off x="5157" y="2019"/>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6" name="Line 5615">
                  <a:extLst>
                    <a:ext uri="{FF2B5EF4-FFF2-40B4-BE49-F238E27FC236}">
                      <a16:creationId xmlns:a16="http://schemas.microsoft.com/office/drawing/2014/main" id="{57A01EAE-FE4D-4CBC-8A75-71913590F61B}"/>
                    </a:ext>
                  </a:extLst>
                </p:cNvPr>
                <p:cNvSpPr>
                  <a:spLocks noChangeShapeType="1"/>
                </p:cNvSpPr>
                <p:nvPr/>
              </p:nvSpPr>
              <p:spPr bwMode="auto">
                <a:xfrm>
                  <a:off x="5147" y="2039"/>
                  <a:ext cx="1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7" name="Line 5616">
                  <a:extLst>
                    <a:ext uri="{FF2B5EF4-FFF2-40B4-BE49-F238E27FC236}">
                      <a16:creationId xmlns:a16="http://schemas.microsoft.com/office/drawing/2014/main" id="{E05F41A9-0A1E-4428-90D3-08EAEA9EA107}"/>
                    </a:ext>
                  </a:extLst>
                </p:cNvPr>
                <p:cNvSpPr>
                  <a:spLocks noChangeShapeType="1"/>
                </p:cNvSpPr>
                <p:nvPr/>
              </p:nvSpPr>
              <p:spPr bwMode="auto">
                <a:xfrm>
                  <a:off x="5133" y="2066"/>
                  <a:ext cx="2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8" name="Line 5617">
                  <a:extLst>
                    <a:ext uri="{FF2B5EF4-FFF2-40B4-BE49-F238E27FC236}">
                      <a16:creationId xmlns:a16="http://schemas.microsoft.com/office/drawing/2014/main" id="{37AB0738-AFAB-449B-ABC1-B04A61BC9B01}"/>
                    </a:ext>
                  </a:extLst>
                </p:cNvPr>
                <p:cNvSpPr>
                  <a:spLocks noChangeShapeType="1"/>
                </p:cNvSpPr>
                <p:nvPr/>
              </p:nvSpPr>
              <p:spPr bwMode="auto">
                <a:xfrm>
                  <a:off x="5127" y="2093"/>
                  <a:ext cx="32"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9" name="Line 5618">
                  <a:extLst>
                    <a:ext uri="{FF2B5EF4-FFF2-40B4-BE49-F238E27FC236}">
                      <a16:creationId xmlns:a16="http://schemas.microsoft.com/office/drawing/2014/main" id="{431007F1-54E9-4AFE-A900-9DF8ACBBF691}"/>
                    </a:ext>
                  </a:extLst>
                </p:cNvPr>
                <p:cNvSpPr>
                  <a:spLocks noChangeShapeType="1"/>
                </p:cNvSpPr>
                <p:nvPr/>
              </p:nvSpPr>
              <p:spPr bwMode="auto">
                <a:xfrm>
                  <a:off x="5128" y="2129"/>
                  <a:ext cx="31"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0" name="Line 5619">
                  <a:extLst>
                    <a:ext uri="{FF2B5EF4-FFF2-40B4-BE49-F238E27FC236}">
                      <a16:creationId xmlns:a16="http://schemas.microsoft.com/office/drawing/2014/main" id="{434E2572-FD5B-4487-B01A-D253B9C66515}"/>
                    </a:ext>
                  </a:extLst>
                </p:cNvPr>
                <p:cNvSpPr>
                  <a:spLocks noChangeShapeType="1"/>
                </p:cNvSpPr>
                <p:nvPr/>
              </p:nvSpPr>
              <p:spPr bwMode="auto">
                <a:xfrm>
                  <a:off x="5129" y="2162"/>
                  <a:ext cx="3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1" name="Line 5620">
                  <a:extLst>
                    <a:ext uri="{FF2B5EF4-FFF2-40B4-BE49-F238E27FC236}">
                      <a16:creationId xmlns:a16="http://schemas.microsoft.com/office/drawing/2014/main" id="{359068A2-52A1-4804-B150-CB132A330A0B}"/>
                    </a:ext>
                  </a:extLst>
                </p:cNvPr>
                <p:cNvSpPr>
                  <a:spLocks noChangeShapeType="1"/>
                </p:cNvSpPr>
                <p:nvPr/>
              </p:nvSpPr>
              <p:spPr bwMode="auto">
                <a:xfrm flipV="1">
                  <a:off x="5115" y="2193"/>
                  <a:ext cx="4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2" name="Line 5621">
                  <a:extLst>
                    <a:ext uri="{FF2B5EF4-FFF2-40B4-BE49-F238E27FC236}">
                      <a16:creationId xmlns:a16="http://schemas.microsoft.com/office/drawing/2014/main" id="{B8ACBB51-B6F5-4195-BD9B-892B1DEC5A5F}"/>
                    </a:ext>
                  </a:extLst>
                </p:cNvPr>
                <p:cNvSpPr>
                  <a:spLocks noChangeShapeType="1"/>
                </p:cNvSpPr>
                <p:nvPr/>
              </p:nvSpPr>
              <p:spPr bwMode="auto">
                <a:xfrm flipV="1">
                  <a:off x="5093" y="2222"/>
                  <a:ext cx="66"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3" name="Line 5622">
                  <a:extLst>
                    <a:ext uri="{FF2B5EF4-FFF2-40B4-BE49-F238E27FC236}">
                      <a16:creationId xmlns:a16="http://schemas.microsoft.com/office/drawing/2014/main" id="{6126D468-398B-48A5-A3F2-4B9DFC6C1F0A}"/>
                    </a:ext>
                  </a:extLst>
                </p:cNvPr>
                <p:cNvSpPr>
                  <a:spLocks noChangeShapeType="1"/>
                </p:cNvSpPr>
                <p:nvPr/>
              </p:nvSpPr>
              <p:spPr bwMode="auto">
                <a:xfrm flipV="1">
                  <a:off x="5101" y="2250"/>
                  <a:ext cx="5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4" name="Line 5623">
                  <a:extLst>
                    <a:ext uri="{FF2B5EF4-FFF2-40B4-BE49-F238E27FC236}">
                      <a16:creationId xmlns:a16="http://schemas.microsoft.com/office/drawing/2014/main" id="{BF151D76-83F1-4863-9135-A950FAD8A6A9}"/>
                    </a:ext>
                  </a:extLst>
                </p:cNvPr>
                <p:cNvSpPr>
                  <a:spLocks noChangeShapeType="1"/>
                </p:cNvSpPr>
                <p:nvPr/>
              </p:nvSpPr>
              <p:spPr bwMode="auto">
                <a:xfrm flipV="1">
                  <a:off x="5105" y="2279"/>
                  <a:ext cx="5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5" name="Line 5624">
                  <a:extLst>
                    <a:ext uri="{FF2B5EF4-FFF2-40B4-BE49-F238E27FC236}">
                      <a16:creationId xmlns:a16="http://schemas.microsoft.com/office/drawing/2014/main" id="{6A8FA1CC-BCCE-4834-B79C-F66F96E17C24}"/>
                    </a:ext>
                  </a:extLst>
                </p:cNvPr>
                <p:cNvSpPr>
                  <a:spLocks noChangeShapeType="1"/>
                </p:cNvSpPr>
                <p:nvPr/>
              </p:nvSpPr>
              <p:spPr bwMode="auto">
                <a:xfrm>
                  <a:off x="5108" y="2304"/>
                  <a:ext cx="5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6" name="Line 5625">
                  <a:extLst>
                    <a:ext uri="{FF2B5EF4-FFF2-40B4-BE49-F238E27FC236}">
                      <a16:creationId xmlns:a16="http://schemas.microsoft.com/office/drawing/2014/main" id="{75406DE5-D84F-4850-B2EB-4C880AC958AD}"/>
                    </a:ext>
                  </a:extLst>
                </p:cNvPr>
                <p:cNvSpPr>
                  <a:spLocks noChangeShapeType="1"/>
                </p:cNvSpPr>
                <p:nvPr/>
              </p:nvSpPr>
              <p:spPr bwMode="auto">
                <a:xfrm>
                  <a:off x="5115" y="2321"/>
                  <a:ext cx="4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7" name="Line 5626">
                  <a:extLst>
                    <a:ext uri="{FF2B5EF4-FFF2-40B4-BE49-F238E27FC236}">
                      <a16:creationId xmlns:a16="http://schemas.microsoft.com/office/drawing/2014/main" id="{F558D932-D136-4118-8C27-09D09DED9215}"/>
                    </a:ext>
                  </a:extLst>
                </p:cNvPr>
                <p:cNvSpPr>
                  <a:spLocks noChangeShapeType="1"/>
                </p:cNvSpPr>
                <p:nvPr/>
              </p:nvSpPr>
              <p:spPr bwMode="auto">
                <a:xfrm>
                  <a:off x="5122" y="2343"/>
                  <a:ext cx="37"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8" name="Line 5627">
                  <a:extLst>
                    <a:ext uri="{FF2B5EF4-FFF2-40B4-BE49-F238E27FC236}">
                      <a16:creationId xmlns:a16="http://schemas.microsoft.com/office/drawing/2014/main" id="{CA15D180-4CE5-4D21-8ADD-8D07DCEF6546}"/>
                    </a:ext>
                  </a:extLst>
                </p:cNvPr>
                <p:cNvSpPr>
                  <a:spLocks noChangeShapeType="1"/>
                </p:cNvSpPr>
                <p:nvPr/>
              </p:nvSpPr>
              <p:spPr bwMode="auto">
                <a:xfrm>
                  <a:off x="5126" y="2367"/>
                  <a:ext cx="3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 name="Line 5628">
                  <a:extLst>
                    <a:ext uri="{FF2B5EF4-FFF2-40B4-BE49-F238E27FC236}">
                      <a16:creationId xmlns:a16="http://schemas.microsoft.com/office/drawing/2014/main" id="{16BDF138-B753-4475-9088-EC72911DB617}"/>
                    </a:ext>
                  </a:extLst>
                </p:cNvPr>
                <p:cNvSpPr>
                  <a:spLocks noChangeShapeType="1"/>
                </p:cNvSpPr>
                <p:nvPr/>
              </p:nvSpPr>
              <p:spPr bwMode="auto">
                <a:xfrm>
                  <a:off x="5128" y="2421"/>
                  <a:ext cx="3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 name="Line 5629">
                  <a:extLst>
                    <a:ext uri="{FF2B5EF4-FFF2-40B4-BE49-F238E27FC236}">
                      <a16:creationId xmlns:a16="http://schemas.microsoft.com/office/drawing/2014/main" id="{5C617E0F-6FF8-40CE-B0AB-9AAC124CB37F}"/>
                    </a:ext>
                  </a:extLst>
                </p:cNvPr>
                <p:cNvSpPr>
                  <a:spLocks noChangeShapeType="1"/>
                </p:cNvSpPr>
                <p:nvPr/>
              </p:nvSpPr>
              <p:spPr bwMode="auto">
                <a:xfrm flipV="1">
                  <a:off x="5142" y="2452"/>
                  <a:ext cx="1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 name="Line 5630">
                  <a:extLst>
                    <a:ext uri="{FF2B5EF4-FFF2-40B4-BE49-F238E27FC236}">
                      <a16:creationId xmlns:a16="http://schemas.microsoft.com/office/drawing/2014/main" id="{59327288-7313-4F9C-8F4B-9AB3F1A742BB}"/>
                    </a:ext>
                  </a:extLst>
                </p:cNvPr>
                <p:cNvSpPr>
                  <a:spLocks noChangeShapeType="1"/>
                </p:cNvSpPr>
                <p:nvPr/>
              </p:nvSpPr>
              <p:spPr bwMode="auto">
                <a:xfrm flipV="1">
                  <a:off x="5159" y="2480"/>
                  <a:ext cx="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 name="Line 5631">
                  <a:extLst>
                    <a:ext uri="{FF2B5EF4-FFF2-40B4-BE49-F238E27FC236}">
                      <a16:creationId xmlns:a16="http://schemas.microsoft.com/office/drawing/2014/main" id="{7805368F-8816-415C-8999-A7E59DEBC6F6}"/>
                    </a:ext>
                  </a:extLst>
                </p:cNvPr>
                <p:cNvSpPr>
                  <a:spLocks noChangeShapeType="1"/>
                </p:cNvSpPr>
                <p:nvPr/>
              </p:nvSpPr>
              <p:spPr bwMode="auto">
                <a:xfrm flipH="1" flipV="1">
                  <a:off x="5159" y="2509"/>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 name="Line 5632">
                  <a:extLst>
                    <a:ext uri="{FF2B5EF4-FFF2-40B4-BE49-F238E27FC236}">
                      <a16:creationId xmlns:a16="http://schemas.microsoft.com/office/drawing/2014/main" id="{BC33C7BC-0B0C-4D23-827C-A7D7507867C6}"/>
                    </a:ext>
                  </a:extLst>
                </p:cNvPr>
                <p:cNvSpPr>
                  <a:spLocks noChangeShapeType="1"/>
                </p:cNvSpPr>
                <p:nvPr/>
              </p:nvSpPr>
              <p:spPr bwMode="auto">
                <a:xfrm flipH="1" flipV="1">
                  <a:off x="5159" y="2538"/>
                  <a:ext cx="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5834">
                <a:extLst>
                  <a:ext uri="{FF2B5EF4-FFF2-40B4-BE49-F238E27FC236}">
                    <a16:creationId xmlns:a16="http://schemas.microsoft.com/office/drawing/2014/main" id="{B2DCDDED-C51A-4192-8226-5851D06DED9E}"/>
                  </a:ext>
                </a:extLst>
              </p:cNvPr>
              <p:cNvGrpSpPr>
                <a:grpSpLocks/>
              </p:cNvGrpSpPr>
              <p:nvPr/>
            </p:nvGrpSpPr>
            <p:grpSpPr bwMode="auto">
              <a:xfrm>
                <a:off x="5137" y="1702"/>
                <a:ext cx="244" cy="902"/>
                <a:chOff x="5137" y="1702"/>
                <a:chExt cx="244" cy="902"/>
              </a:xfrm>
            </p:grpSpPr>
            <p:sp>
              <p:nvSpPr>
                <p:cNvPr id="384" name="Line 5634">
                  <a:extLst>
                    <a:ext uri="{FF2B5EF4-FFF2-40B4-BE49-F238E27FC236}">
                      <a16:creationId xmlns:a16="http://schemas.microsoft.com/office/drawing/2014/main" id="{AED2817B-C5A3-473C-B921-517956A3F0B8}"/>
                    </a:ext>
                  </a:extLst>
                </p:cNvPr>
                <p:cNvSpPr>
                  <a:spLocks noChangeShapeType="1"/>
                </p:cNvSpPr>
                <p:nvPr/>
              </p:nvSpPr>
              <p:spPr bwMode="auto">
                <a:xfrm flipH="1" flipV="1">
                  <a:off x="5159" y="2567"/>
                  <a:ext cx="3"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5635">
                  <a:extLst>
                    <a:ext uri="{FF2B5EF4-FFF2-40B4-BE49-F238E27FC236}">
                      <a16:creationId xmlns:a16="http://schemas.microsoft.com/office/drawing/2014/main" id="{AC7AA482-47CD-4183-B606-F50F08ADEC0B}"/>
                    </a:ext>
                  </a:extLst>
                </p:cNvPr>
                <p:cNvSpPr>
                  <a:spLocks noChangeShapeType="1"/>
                </p:cNvSpPr>
                <p:nvPr/>
              </p:nvSpPr>
              <p:spPr bwMode="auto">
                <a:xfrm flipH="1" flipV="1">
                  <a:off x="5159" y="2595"/>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5636">
                  <a:extLst>
                    <a:ext uri="{FF2B5EF4-FFF2-40B4-BE49-F238E27FC236}">
                      <a16:creationId xmlns:a16="http://schemas.microsoft.com/office/drawing/2014/main" id="{96D35F77-A0E8-4CB5-8425-C8755DCA92DE}"/>
                    </a:ext>
                  </a:extLst>
                </p:cNvPr>
                <p:cNvSpPr>
                  <a:spLocks noChangeShapeType="1"/>
                </p:cNvSpPr>
                <p:nvPr/>
              </p:nvSpPr>
              <p:spPr bwMode="auto">
                <a:xfrm>
                  <a:off x="5185" y="1705"/>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5637">
                  <a:extLst>
                    <a:ext uri="{FF2B5EF4-FFF2-40B4-BE49-F238E27FC236}">
                      <a16:creationId xmlns:a16="http://schemas.microsoft.com/office/drawing/2014/main" id="{B9AF586E-762C-4341-916D-E53071B9E9B9}"/>
                    </a:ext>
                  </a:extLst>
                </p:cNvPr>
                <p:cNvSpPr>
                  <a:spLocks noChangeShapeType="1"/>
                </p:cNvSpPr>
                <p:nvPr/>
              </p:nvSpPr>
              <p:spPr bwMode="auto">
                <a:xfrm>
                  <a:off x="5187" y="1733"/>
                  <a:ext cx="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5638">
                  <a:extLst>
                    <a:ext uri="{FF2B5EF4-FFF2-40B4-BE49-F238E27FC236}">
                      <a16:creationId xmlns:a16="http://schemas.microsoft.com/office/drawing/2014/main" id="{B33384F8-2051-42F4-97C2-A623D43BA9C2}"/>
                    </a:ext>
                  </a:extLst>
                </p:cNvPr>
                <p:cNvSpPr>
                  <a:spLocks noChangeShapeType="1"/>
                </p:cNvSpPr>
                <p:nvPr/>
              </p:nvSpPr>
              <p:spPr bwMode="auto">
                <a:xfrm flipH="1" flipV="1">
                  <a:off x="5187" y="1762"/>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5639">
                  <a:extLst>
                    <a:ext uri="{FF2B5EF4-FFF2-40B4-BE49-F238E27FC236}">
                      <a16:creationId xmlns:a16="http://schemas.microsoft.com/office/drawing/2014/main" id="{0548B13F-A771-425E-ADE2-489E219E9FEE}"/>
                    </a:ext>
                  </a:extLst>
                </p:cNvPr>
                <p:cNvSpPr>
                  <a:spLocks noChangeShapeType="1"/>
                </p:cNvSpPr>
                <p:nvPr/>
              </p:nvSpPr>
              <p:spPr bwMode="auto">
                <a:xfrm flipV="1">
                  <a:off x="5186" y="1791"/>
                  <a:ext cx="1"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5640">
                  <a:extLst>
                    <a:ext uri="{FF2B5EF4-FFF2-40B4-BE49-F238E27FC236}">
                      <a16:creationId xmlns:a16="http://schemas.microsoft.com/office/drawing/2014/main" id="{F79B6399-34FB-4649-A74B-3BBF43A83479}"/>
                    </a:ext>
                  </a:extLst>
                </p:cNvPr>
                <p:cNvSpPr>
                  <a:spLocks noChangeShapeType="1"/>
                </p:cNvSpPr>
                <p:nvPr/>
              </p:nvSpPr>
              <p:spPr bwMode="auto">
                <a:xfrm flipH="1" flipV="1">
                  <a:off x="5187" y="1820"/>
                  <a:ext cx="4"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Line 5641">
                  <a:extLst>
                    <a:ext uri="{FF2B5EF4-FFF2-40B4-BE49-F238E27FC236}">
                      <a16:creationId xmlns:a16="http://schemas.microsoft.com/office/drawing/2014/main" id="{2FC1D1E7-C32F-4D7E-A310-A3B41BF66BF8}"/>
                    </a:ext>
                  </a:extLst>
                </p:cNvPr>
                <p:cNvSpPr>
                  <a:spLocks noChangeShapeType="1"/>
                </p:cNvSpPr>
                <p:nvPr/>
              </p:nvSpPr>
              <p:spPr bwMode="auto">
                <a:xfrm flipH="1" flipV="1">
                  <a:off x="5187" y="1848"/>
                  <a:ext cx="1"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Line 5642">
                  <a:extLst>
                    <a:ext uri="{FF2B5EF4-FFF2-40B4-BE49-F238E27FC236}">
                      <a16:creationId xmlns:a16="http://schemas.microsoft.com/office/drawing/2014/main" id="{EA56D21B-E166-4E7E-8D51-63EF00480884}"/>
                    </a:ext>
                  </a:extLst>
                </p:cNvPr>
                <p:cNvSpPr>
                  <a:spLocks noChangeShapeType="1"/>
                </p:cNvSpPr>
                <p:nvPr/>
              </p:nvSpPr>
              <p:spPr bwMode="auto">
                <a:xfrm flipV="1">
                  <a:off x="5182" y="1877"/>
                  <a:ext cx="5" cy="4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Line 5643">
                  <a:extLst>
                    <a:ext uri="{FF2B5EF4-FFF2-40B4-BE49-F238E27FC236}">
                      <a16:creationId xmlns:a16="http://schemas.microsoft.com/office/drawing/2014/main" id="{5B06127B-0DFB-4520-BDD3-286E7D9B9947}"/>
                    </a:ext>
                  </a:extLst>
                </p:cNvPr>
                <p:cNvSpPr>
                  <a:spLocks noChangeShapeType="1"/>
                </p:cNvSpPr>
                <p:nvPr/>
              </p:nvSpPr>
              <p:spPr bwMode="auto">
                <a:xfrm flipV="1">
                  <a:off x="5184" y="1906"/>
                  <a:ext cx="3" cy="4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5644">
                  <a:extLst>
                    <a:ext uri="{FF2B5EF4-FFF2-40B4-BE49-F238E27FC236}">
                      <a16:creationId xmlns:a16="http://schemas.microsoft.com/office/drawing/2014/main" id="{78014C8C-1937-4C97-B88E-213EA26161A8}"/>
                    </a:ext>
                  </a:extLst>
                </p:cNvPr>
                <p:cNvSpPr>
                  <a:spLocks noChangeShapeType="1"/>
                </p:cNvSpPr>
                <p:nvPr/>
              </p:nvSpPr>
              <p:spPr bwMode="auto">
                <a:xfrm flipV="1">
                  <a:off x="5180" y="1935"/>
                  <a:ext cx="7"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5645">
                  <a:extLst>
                    <a:ext uri="{FF2B5EF4-FFF2-40B4-BE49-F238E27FC236}">
                      <a16:creationId xmlns:a16="http://schemas.microsoft.com/office/drawing/2014/main" id="{89095EDB-DDA9-4892-BE09-58AA525A9B0E}"/>
                    </a:ext>
                  </a:extLst>
                </p:cNvPr>
                <p:cNvSpPr>
                  <a:spLocks noChangeShapeType="1"/>
                </p:cNvSpPr>
                <p:nvPr/>
              </p:nvSpPr>
              <p:spPr bwMode="auto">
                <a:xfrm flipV="1">
                  <a:off x="5183" y="1963"/>
                  <a:ext cx="4"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Line 5646">
                  <a:extLst>
                    <a:ext uri="{FF2B5EF4-FFF2-40B4-BE49-F238E27FC236}">
                      <a16:creationId xmlns:a16="http://schemas.microsoft.com/office/drawing/2014/main" id="{92A73FA0-BD72-4DD2-81CE-957CB963F5F0}"/>
                    </a:ext>
                  </a:extLst>
                </p:cNvPr>
                <p:cNvSpPr>
                  <a:spLocks noChangeShapeType="1"/>
                </p:cNvSpPr>
                <p:nvPr/>
              </p:nvSpPr>
              <p:spPr bwMode="auto">
                <a:xfrm flipV="1">
                  <a:off x="5186" y="1992"/>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Line 5647">
                  <a:extLst>
                    <a:ext uri="{FF2B5EF4-FFF2-40B4-BE49-F238E27FC236}">
                      <a16:creationId xmlns:a16="http://schemas.microsoft.com/office/drawing/2014/main" id="{0E740633-F8D5-4DD7-B634-E71F1AA8634F}"/>
                    </a:ext>
                  </a:extLst>
                </p:cNvPr>
                <p:cNvSpPr>
                  <a:spLocks noChangeShapeType="1"/>
                </p:cNvSpPr>
                <p:nvPr/>
              </p:nvSpPr>
              <p:spPr bwMode="auto">
                <a:xfrm flipV="1">
                  <a:off x="5186" y="2021"/>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5648">
                  <a:extLst>
                    <a:ext uri="{FF2B5EF4-FFF2-40B4-BE49-F238E27FC236}">
                      <a16:creationId xmlns:a16="http://schemas.microsoft.com/office/drawing/2014/main" id="{57407D75-1D8F-4FD3-87DE-7D49895B0220}"/>
                    </a:ext>
                  </a:extLst>
                </p:cNvPr>
                <p:cNvSpPr>
                  <a:spLocks noChangeShapeType="1"/>
                </p:cNvSpPr>
                <p:nvPr/>
              </p:nvSpPr>
              <p:spPr bwMode="auto">
                <a:xfrm>
                  <a:off x="5177" y="2047"/>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5649">
                  <a:extLst>
                    <a:ext uri="{FF2B5EF4-FFF2-40B4-BE49-F238E27FC236}">
                      <a16:creationId xmlns:a16="http://schemas.microsoft.com/office/drawing/2014/main" id="{BF0F53B0-A100-4F62-9EE7-5EC16E84E91A}"/>
                    </a:ext>
                  </a:extLst>
                </p:cNvPr>
                <p:cNvSpPr>
                  <a:spLocks noChangeShapeType="1"/>
                </p:cNvSpPr>
                <p:nvPr/>
              </p:nvSpPr>
              <p:spPr bwMode="auto">
                <a:xfrm>
                  <a:off x="5163" y="2067"/>
                  <a:ext cx="2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Line 5650">
                  <a:extLst>
                    <a:ext uri="{FF2B5EF4-FFF2-40B4-BE49-F238E27FC236}">
                      <a16:creationId xmlns:a16="http://schemas.microsoft.com/office/drawing/2014/main" id="{2800EE06-A49F-4DB8-8DA9-F3034B83FA9D}"/>
                    </a:ext>
                  </a:extLst>
                </p:cNvPr>
                <p:cNvSpPr>
                  <a:spLocks noChangeShapeType="1"/>
                </p:cNvSpPr>
                <p:nvPr/>
              </p:nvSpPr>
              <p:spPr bwMode="auto">
                <a:xfrm>
                  <a:off x="5160" y="2096"/>
                  <a:ext cx="2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Line 5651">
                  <a:extLst>
                    <a:ext uri="{FF2B5EF4-FFF2-40B4-BE49-F238E27FC236}">
                      <a16:creationId xmlns:a16="http://schemas.microsoft.com/office/drawing/2014/main" id="{CF714865-645A-4B0F-8B2D-3F7644BFAFD6}"/>
                    </a:ext>
                  </a:extLst>
                </p:cNvPr>
                <p:cNvSpPr>
                  <a:spLocks noChangeShapeType="1"/>
                </p:cNvSpPr>
                <p:nvPr/>
              </p:nvSpPr>
              <p:spPr bwMode="auto">
                <a:xfrm>
                  <a:off x="5170" y="2130"/>
                  <a:ext cx="1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Line 5652">
                  <a:extLst>
                    <a:ext uri="{FF2B5EF4-FFF2-40B4-BE49-F238E27FC236}">
                      <a16:creationId xmlns:a16="http://schemas.microsoft.com/office/drawing/2014/main" id="{571D0C40-2517-4251-B8E0-754408A661FB}"/>
                    </a:ext>
                  </a:extLst>
                </p:cNvPr>
                <p:cNvSpPr>
                  <a:spLocks noChangeShapeType="1"/>
                </p:cNvSpPr>
                <p:nvPr/>
              </p:nvSpPr>
              <p:spPr bwMode="auto">
                <a:xfrm>
                  <a:off x="5162" y="2159"/>
                  <a:ext cx="2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Line 5653">
                  <a:extLst>
                    <a:ext uri="{FF2B5EF4-FFF2-40B4-BE49-F238E27FC236}">
                      <a16:creationId xmlns:a16="http://schemas.microsoft.com/office/drawing/2014/main" id="{98E40443-4D1A-4301-AF4D-6E3843BF5E70}"/>
                    </a:ext>
                  </a:extLst>
                </p:cNvPr>
                <p:cNvSpPr>
                  <a:spLocks noChangeShapeType="1"/>
                </p:cNvSpPr>
                <p:nvPr/>
              </p:nvSpPr>
              <p:spPr bwMode="auto">
                <a:xfrm flipV="1">
                  <a:off x="5156" y="2193"/>
                  <a:ext cx="3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Line 5654">
                  <a:extLst>
                    <a:ext uri="{FF2B5EF4-FFF2-40B4-BE49-F238E27FC236}">
                      <a16:creationId xmlns:a16="http://schemas.microsoft.com/office/drawing/2014/main" id="{1ABA0813-F3E3-447A-B566-90DEFD222F6E}"/>
                    </a:ext>
                  </a:extLst>
                </p:cNvPr>
                <p:cNvSpPr>
                  <a:spLocks noChangeShapeType="1"/>
                </p:cNvSpPr>
                <p:nvPr/>
              </p:nvSpPr>
              <p:spPr bwMode="auto">
                <a:xfrm flipV="1">
                  <a:off x="5147" y="2222"/>
                  <a:ext cx="4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Line 5655">
                  <a:extLst>
                    <a:ext uri="{FF2B5EF4-FFF2-40B4-BE49-F238E27FC236}">
                      <a16:creationId xmlns:a16="http://schemas.microsoft.com/office/drawing/2014/main" id="{FE2CEEAB-62BE-45A9-AFEA-5977BAE4BDC5}"/>
                    </a:ext>
                  </a:extLst>
                </p:cNvPr>
                <p:cNvSpPr>
                  <a:spLocks noChangeShapeType="1"/>
                </p:cNvSpPr>
                <p:nvPr/>
              </p:nvSpPr>
              <p:spPr bwMode="auto">
                <a:xfrm>
                  <a:off x="5150" y="2247"/>
                  <a:ext cx="3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Line 5656">
                  <a:extLst>
                    <a:ext uri="{FF2B5EF4-FFF2-40B4-BE49-F238E27FC236}">
                      <a16:creationId xmlns:a16="http://schemas.microsoft.com/office/drawing/2014/main" id="{540A5DA7-78DB-4BEC-85D6-D0BA257689E3}"/>
                    </a:ext>
                  </a:extLst>
                </p:cNvPr>
                <p:cNvSpPr>
                  <a:spLocks noChangeShapeType="1"/>
                </p:cNvSpPr>
                <p:nvPr/>
              </p:nvSpPr>
              <p:spPr bwMode="auto">
                <a:xfrm>
                  <a:off x="5137" y="2278"/>
                  <a:ext cx="5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Line 5657">
                  <a:extLst>
                    <a:ext uri="{FF2B5EF4-FFF2-40B4-BE49-F238E27FC236}">
                      <a16:creationId xmlns:a16="http://schemas.microsoft.com/office/drawing/2014/main" id="{B46EA2B5-6882-4E35-AFA7-A5A748828AF1}"/>
                    </a:ext>
                  </a:extLst>
                </p:cNvPr>
                <p:cNvSpPr>
                  <a:spLocks noChangeShapeType="1"/>
                </p:cNvSpPr>
                <p:nvPr/>
              </p:nvSpPr>
              <p:spPr bwMode="auto">
                <a:xfrm>
                  <a:off x="5141" y="2299"/>
                  <a:ext cx="4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Line 5658">
                  <a:extLst>
                    <a:ext uri="{FF2B5EF4-FFF2-40B4-BE49-F238E27FC236}">
                      <a16:creationId xmlns:a16="http://schemas.microsoft.com/office/drawing/2014/main" id="{C61DABB2-88BF-43A7-860B-76C0A9E34717}"/>
                    </a:ext>
                  </a:extLst>
                </p:cNvPr>
                <p:cNvSpPr>
                  <a:spLocks noChangeShapeType="1"/>
                </p:cNvSpPr>
                <p:nvPr/>
              </p:nvSpPr>
              <p:spPr bwMode="auto">
                <a:xfrm>
                  <a:off x="5145" y="2319"/>
                  <a:ext cx="4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Line 5659">
                  <a:extLst>
                    <a:ext uri="{FF2B5EF4-FFF2-40B4-BE49-F238E27FC236}">
                      <a16:creationId xmlns:a16="http://schemas.microsoft.com/office/drawing/2014/main" id="{D21B3232-EE3D-4DC9-B440-04A0F4BDE0AB}"/>
                    </a:ext>
                  </a:extLst>
                </p:cNvPr>
                <p:cNvSpPr>
                  <a:spLocks noChangeShapeType="1"/>
                </p:cNvSpPr>
                <p:nvPr/>
              </p:nvSpPr>
              <p:spPr bwMode="auto">
                <a:xfrm>
                  <a:off x="5147" y="2339"/>
                  <a:ext cx="40"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Line 5660">
                  <a:extLst>
                    <a:ext uri="{FF2B5EF4-FFF2-40B4-BE49-F238E27FC236}">
                      <a16:creationId xmlns:a16="http://schemas.microsoft.com/office/drawing/2014/main" id="{4D2325ED-6B83-4690-AF12-3C2BCA9E7215}"/>
                    </a:ext>
                  </a:extLst>
                </p:cNvPr>
                <p:cNvSpPr>
                  <a:spLocks noChangeShapeType="1"/>
                </p:cNvSpPr>
                <p:nvPr/>
              </p:nvSpPr>
              <p:spPr bwMode="auto">
                <a:xfrm>
                  <a:off x="5155" y="2362"/>
                  <a:ext cx="32"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Line 5661">
                  <a:extLst>
                    <a:ext uri="{FF2B5EF4-FFF2-40B4-BE49-F238E27FC236}">
                      <a16:creationId xmlns:a16="http://schemas.microsoft.com/office/drawing/2014/main" id="{027743B7-E777-45AF-85A3-90194FC1DA14}"/>
                    </a:ext>
                  </a:extLst>
                </p:cNvPr>
                <p:cNvSpPr>
                  <a:spLocks noChangeShapeType="1"/>
                </p:cNvSpPr>
                <p:nvPr/>
              </p:nvSpPr>
              <p:spPr bwMode="auto">
                <a:xfrm>
                  <a:off x="5164" y="2400"/>
                  <a:ext cx="23"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Line 5662">
                  <a:extLst>
                    <a:ext uri="{FF2B5EF4-FFF2-40B4-BE49-F238E27FC236}">
                      <a16:creationId xmlns:a16="http://schemas.microsoft.com/office/drawing/2014/main" id="{B13568D5-8E31-4E70-9633-D01DDD9CED77}"/>
                    </a:ext>
                  </a:extLst>
                </p:cNvPr>
                <p:cNvSpPr>
                  <a:spLocks noChangeShapeType="1"/>
                </p:cNvSpPr>
                <p:nvPr/>
              </p:nvSpPr>
              <p:spPr bwMode="auto">
                <a:xfrm>
                  <a:off x="5168" y="2439"/>
                  <a:ext cx="1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Line 5663">
                  <a:extLst>
                    <a:ext uri="{FF2B5EF4-FFF2-40B4-BE49-F238E27FC236}">
                      <a16:creationId xmlns:a16="http://schemas.microsoft.com/office/drawing/2014/main" id="{9CE42616-7FCD-4B2F-B802-D5309987CC7A}"/>
                    </a:ext>
                  </a:extLst>
                </p:cNvPr>
                <p:cNvSpPr>
                  <a:spLocks noChangeShapeType="1"/>
                </p:cNvSpPr>
                <p:nvPr/>
              </p:nvSpPr>
              <p:spPr bwMode="auto">
                <a:xfrm flipV="1">
                  <a:off x="5180" y="2480"/>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 name="Line 5664">
                  <a:extLst>
                    <a:ext uri="{FF2B5EF4-FFF2-40B4-BE49-F238E27FC236}">
                      <a16:creationId xmlns:a16="http://schemas.microsoft.com/office/drawing/2014/main" id="{982666D8-AAF6-454E-A29B-2BD8E61F8838}"/>
                    </a:ext>
                  </a:extLst>
                </p:cNvPr>
                <p:cNvSpPr>
                  <a:spLocks noChangeShapeType="1"/>
                </p:cNvSpPr>
                <p:nvPr/>
              </p:nvSpPr>
              <p:spPr bwMode="auto">
                <a:xfrm flipH="1" flipV="1">
                  <a:off x="5187" y="2509"/>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Line 5665">
                  <a:extLst>
                    <a:ext uri="{FF2B5EF4-FFF2-40B4-BE49-F238E27FC236}">
                      <a16:creationId xmlns:a16="http://schemas.microsoft.com/office/drawing/2014/main" id="{B53A1381-3F07-48C5-BFAE-E778D2234B9A}"/>
                    </a:ext>
                  </a:extLst>
                </p:cNvPr>
                <p:cNvSpPr>
                  <a:spLocks noChangeShapeType="1"/>
                </p:cNvSpPr>
                <p:nvPr/>
              </p:nvSpPr>
              <p:spPr bwMode="auto">
                <a:xfrm flipH="1" flipV="1">
                  <a:off x="5187" y="2538"/>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Line 5666">
                  <a:extLst>
                    <a:ext uri="{FF2B5EF4-FFF2-40B4-BE49-F238E27FC236}">
                      <a16:creationId xmlns:a16="http://schemas.microsoft.com/office/drawing/2014/main" id="{18FF4BD7-616A-41DA-A952-10BB2AC4B945}"/>
                    </a:ext>
                  </a:extLst>
                </p:cNvPr>
                <p:cNvSpPr>
                  <a:spLocks noChangeShapeType="1"/>
                </p:cNvSpPr>
                <p:nvPr/>
              </p:nvSpPr>
              <p:spPr bwMode="auto">
                <a:xfrm flipH="1" flipV="1">
                  <a:off x="5187" y="2567"/>
                  <a:ext cx="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Line 5667">
                  <a:extLst>
                    <a:ext uri="{FF2B5EF4-FFF2-40B4-BE49-F238E27FC236}">
                      <a16:creationId xmlns:a16="http://schemas.microsoft.com/office/drawing/2014/main" id="{2F116603-ABAD-481D-84D3-9F6429D7D49E}"/>
                    </a:ext>
                  </a:extLst>
                </p:cNvPr>
                <p:cNvSpPr>
                  <a:spLocks noChangeShapeType="1"/>
                </p:cNvSpPr>
                <p:nvPr/>
              </p:nvSpPr>
              <p:spPr bwMode="auto">
                <a:xfrm flipH="1" flipV="1">
                  <a:off x="5187" y="2595"/>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 name="Line 5668">
                  <a:extLst>
                    <a:ext uri="{FF2B5EF4-FFF2-40B4-BE49-F238E27FC236}">
                      <a16:creationId xmlns:a16="http://schemas.microsoft.com/office/drawing/2014/main" id="{80B98797-9364-4E96-91D8-67FCA91B6968}"/>
                    </a:ext>
                  </a:extLst>
                </p:cNvPr>
                <p:cNvSpPr>
                  <a:spLocks noChangeShapeType="1"/>
                </p:cNvSpPr>
                <p:nvPr/>
              </p:nvSpPr>
              <p:spPr bwMode="auto">
                <a:xfrm flipH="1">
                  <a:off x="5216" y="1704"/>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 name="Line 5669">
                  <a:extLst>
                    <a:ext uri="{FF2B5EF4-FFF2-40B4-BE49-F238E27FC236}">
                      <a16:creationId xmlns:a16="http://schemas.microsoft.com/office/drawing/2014/main" id="{54F7DCC3-2764-4065-9B45-F7CA2C1A5D45}"/>
                    </a:ext>
                  </a:extLst>
                </p:cNvPr>
                <p:cNvSpPr>
                  <a:spLocks noChangeShapeType="1"/>
                </p:cNvSpPr>
                <p:nvPr/>
              </p:nvSpPr>
              <p:spPr bwMode="auto">
                <a:xfrm flipV="1">
                  <a:off x="5214" y="1733"/>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Line 5670">
                  <a:extLst>
                    <a:ext uri="{FF2B5EF4-FFF2-40B4-BE49-F238E27FC236}">
                      <a16:creationId xmlns:a16="http://schemas.microsoft.com/office/drawing/2014/main" id="{204BC28C-67D6-47BB-A89F-6DF4F8A5AA80}"/>
                    </a:ext>
                  </a:extLst>
                </p:cNvPr>
                <p:cNvSpPr>
                  <a:spLocks noChangeShapeType="1"/>
                </p:cNvSpPr>
                <p:nvPr/>
              </p:nvSpPr>
              <p:spPr bwMode="auto">
                <a:xfrm flipV="1">
                  <a:off x="5213" y="1762"/>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Line 5671">
                  <a:extLst>
                    <a:ext uri="{FF2B5EF4-FFF2-40B4-BE49-F238E27FC236}">
                      <a16:creationId xmlns:a16="http://schemas.microsoft.com/office/drawing/2014/main" id="{2B0045F6-6756-4617-AD95-1991AD62720E}"/>
                    </a:ext>
                  </a:extLst>
                </p:cNvPr>
                <p:cNvSpPr>
                  <a:spLocks noChangeShapeType="1"/>
                </p:cNvSpPr>
                <p:nvPr/>
              </p:nvSpPr>
              <p:spPr bwMode="auto">
                <a:xfrm flipV="1">
                  <a:off x="5211" y="1791"/>
                  <a:ext cx="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 name="Line 5672">
                  <a:extLst>
                    <a:ext uri="{FF2B5EF4-FFF2-40B4-BE49-F238E27FC236}">
                      <a16:creationId xmlns:a16="http://schemas.microsoft.com/office/drawing/2014/main" id="{11E93536-95AE-4302-BD9E-ED1B997D0899}"/>
                    </a:ext>
                  </a:extLst>
                </p:cNvPr>
                <p:cNvSpPr>
                  <a:spLocks noChangeShapeType="1"/>
                </p:cNvSpPr>
                <p:nvPr/>
              </p:nvSpPr>
              <p:spPr bwMode="auto">
                <a:xfrm flipV="1">
                  <a:off x="5216" y="1820"/>
                  <a:ext cx="0"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Line 5673">
                  <a:extLst>
                    <a:ext uri="{FF2B5EF4-FFF2-40B4-BE49-F238E27FC236}">
                      <a16:creationId xmlns:a16="http://schemas.microsoft.com/office/drawing/2014/main" id="{97EA983F-B4E5-485A-9E63-715AA79BB1C7}"/>
                    </a:ext>
                  </a:extLst>
                </p:cNvPr>
                <p:cNvSpPr>
                  <a:spLocks noChangeShapeType="1"/>
                </p:cNvSpPr>
                <p:nvPr/>
              </p:nvSpPr>
              <p:spPr bwMode="auto">
                <a:xfrm flipH="1" flipV="1">
                  <a:off x="5216" y="1848"/>
                  <a:ext cx="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 name="Line 5674">
                  <a:extLst>
                    <a:ext uri="{FF2B5EF4-FFF2-40B4-BE49-F238E27FC236}">
                      <a16:creationId xmlns:a16="http://schemas.microsoft.com/office/drawing/2014/main" id="{78708CD0-DC98-4887-8CD4-10CFF8A8E4D5}"/>
                    </a:ext>
                  </a:extLst>
                </p:cNvPr>
                <p:cNvSpPr>
                  <a:spLocks noChangeShapeType="1"/>
                </p:cNvSpPr>
                <p:nvPr/>
              </p:nvSpPr>
              <p:spPr bwMode="auto">
                <a:xfrm flipV="1">
                  <a:off x="5214" y="1877"/>
                  <a:ext cx="2"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Line 5675">
                  <a:extLst>
                    <a:ext uri="{FF2B5EF4-FFF2-40B4-BE49-F238E27FC236}">
                      <a16:creationId xmlns:a16="http://schemas.microsoft.com/office/drawing/2014/main" id="{9B698F0F-2DC5-43C9-AAB1-174A33BDE4BE}"/>
                    </a:ext>
                  </a:extLst>
                </p:cNvPr>
                <p:cNvSpPr>
                  <a:spLocks noChangeShapeType="1"/>
                </p:cNvSpPr>
                <p:nvPr/>
              </p:nvSpPr>
              <p:spPr bwMode="auto">
                <a:xfrm flipV="1">
                  <a:off x="5211" y="1906"/>
                  <a:ext cx="5"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 name="Line 5676">
                  <a:extLst>
                    <a:ext uri="{FF2B5EF4-FFF2-40B4-BE49-F238E27FC236}">
                      <a16:creationId xmlns:a16="http://schemas.microsoft.com/office/drawing/2014/main" id="{3057D90C-4767-42F5-9869-D94532F10A8C}"/>
                    </a:ext>
                  </a:extLst>
                </p:cNvPr>
                <p:cNvSpPr>
                  <a:spLocks noChangeShapeType="1"/>
                </p:cNvSpPr>
                <p:nvPr/>
              </p:nvSpPr>
              <p:spPr bwMode="auto">
                <a:xfrm flipV="1">
                  <a:off x="5210" y="1935"/>
                  <a:ext cx="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 name="Line 5677">
                  <a:extLst>
                    <a:ext uri="{FF2B5EF4-FFF2-40B4-BE49-F238E27FC236}">
                      <a16:creationId xmlns:a16="http://schemas.microsoft.com/office/drawing/2014/main" id="{BD037738-5F32-48B9-AD34-143D18E786B1}"/>
                    </a:ext>
                  </a:extLst>
                </p:cNvPr>
                <p:cNvSpPr>
                  <a:spLocks noChangeShapeType="1"/>
                </p:cNvSpPr>
                <p:nvPr/>
              </p:nvSpPr>
              <p:spPr bwMode="auto">
                <a:xfrm flipH="1" flipV="1">
                  <a:off x="5216" y="1963"/>
                  <a:ext cx="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 name="Line 5678">
                  <a:extLst>
                    <a:ext uri="{FF2B5EF4-FFF2-40B4-BE49-F238E27FC236}">
                      <a16:creationId xmlns:a16="http://schemas.microsoft.com/office/drawing/2014/main" id="{DCBB78E0-5EBD-4C36-B7FE-A6CEB2CE0CC4}"/>
                    </a:ext>
                  </a:extLst>
                </p:cNvPr>
                <p:cNvSpPr>
                  <a:spLocks noChangeShapeType="1"/>
                </p:cNvSpPr>
                <p:nvPr/>
              </p:nvSpPr>
              <p:spPr bwMode="auto">
                <a:xfrm flipH="1" flipV="1">
                  <a:off x="5216" y="1992"/>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Line 5679">
                  <a:extLst>
                    <a:ext uri="{FF2B5EF4-FFF2-40B4-BE49-F238E27FC236}">
                      <a16:creationId xmlns:a16="http://schemas.microsoft.com/office/drawing/2014/main" id="{8A895AE0-FC96-4649-8860-9E40676F4B4F}"/>
                    </a:ext>
                  </a:extLst>
                </p:cNvPr>
                <p:cNvSpPr>
                  <a:spLocks noChangeShapeType="1"/>
                </p:cNvSpPr>
                <p:nvPr/>
              </p:nvSpPr>
              <p:spPr bwMode="auto">
                <a:xfrm flipH="1" flipV="1">
                  <a:off x="5216" y="2021"/>
                  <a:ext cx="4"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 name="Line 5680">
                  <a:extLst>
                    <a:ext uri="{FF2B5EF4-FFF2-40B4-BE49-F238E27FC236}">
                      <a16:creationId xmlns:a16="http://schemas.microsoft.com/office/drawing/2014/main" id="{775B36FF-12BC-407B-827C-CEDEDBDEF3CC}"/>
                    </a:ext>
                  </a:extLst>
                </p:cNvPr>
                <p:cNvSpPr>
                  <a:spLocks noChangeShapeType="1"/>
                </p:cNvSpPr>
                <p:nvPr/>
              </p:nvSpPr>
              <p:spPr bwMode="auto">
                <a:xfrm flipV="1">
                  <a:off x="5205" y="2050"/>
                  <a:ext cx="1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 name="Line 5681">
                  <a:extLst>
                    <a:ext uri="{FF2B5EF4-FFF2-40B4-BE49-F238E27FC236}">
                      <a16:creationId xmlns:a16="http://schemas.microsoft.com/office/drawing/2014/main" id="{01570B2D-2EF8-4F00-8E23-9BBDD5AE73C5}"/>
                    </a:ext>
                  </a:extLst>
                </p:cNvPr>
                <p:cNvSpPr>
                  <a:spLocks noChangeShapeType="1"/>
                </p:cNvSpPr>
                <p:nvPr/>
              </p:nvSpPr>
              <p:spPr bwMode="auto">
                <a:xfrm flipV="1">
                  <a:off x="5203" y="2078"/>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Line 5682">
                  <a:extLst>
                    <a:ext uri="{FF2B5EF4-FFF2-40B4-BE49-F238E27FC236}">
                      <a16:creationId xmlns:a16="http://schemas.microsoft.com/office/drawing/2014/main" id="{1FB27AA1-9140-426C-8B47-064C313184CC}"/>
                    </a:ext>
                  </a:extLst>
                </p:cNvPr>
                <p:cNvSpPr>
                  <a:spLocks noChangeShapeType="1"/>
                </p:cNvSpPr>
                <p:nvPr/>
              </p:nvSpPr>
              <p:spPr bwMode="auto">
                <a:xfrm>
                  <a:off x="5208" y="2105"/>
                  <a:ext cx="8"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Line 5683">
                  <a:extLst>
                    <a:ext uri="{FF2B5EF4-FFF2-40B4-BE49-F238E27FC236}">
                      <a16:creationId xmlns:a16="http://schemas.microsoft.com/office/drawing/2014/main" id="{D6188C6C-9A86-44EB-9C5E-E8BC7398DCAB}"/>
                    </a:ext>
                  </a:extLst>
                </p:cNvPr>
                <p:cNvSpPr>
                  <a:spLocks noChangeShapeType="1"/>
                </p:cNvSpPr>
                <p:nvPr/>
              </p:nvSpPr>
              <p:spPr bwMode="auto">
                <a:xfrm>
                  <a:off x="5208" y="2136"/>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Line 5684">
                  <a:extLst>
                    <a:ext uri="{FF2B5EF4-FFF2-40B4-BE49-F238E27FC236}">
                      <a16:creationId xmlns:a16="http://schemas.microsoft.com/office/drawing/2014/main" id="{B4A8F5F1-F5CF-46DD-B6CF-A9C74F45A1CC}"/>
                    </a:ext>
                  </a:extLst>
                </p:cNvPr>
                <p:cNvSpPr>
                  <a:spLocks noChangeShapeType="1"/>
                </p:cNvSpPr>
                <p:nvPr/>
              </p:nvSpPr>
              <p:spPr bwMode="auto">
                <a:xfrm>
                  <a:off x="5205" y="2159"/>
                  <a:ext cx="1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Line 5685">
                  <a:extLst>
                    <a:ext uri="{FF2B5EF4-FFF2-40B4-BE49-F238E27FC236}">
                      <a16:creationId xmlns:a16="http://schemas.microsoft.com/office/drawing/2014/main" id="{EC547908-D4C1-42C0-AA53-F93398DE24BC}"/>
                    </a:ext>
                  </a:extLst>
                </p:cNvPr>
                <p:cNvSpPr>
                  <a:spLocks noChangeShapeType="1"/>
                </p:cNvSpPr>
                <p:nvPr/>
              </p:nvSpPr>
              <p:spPr bwMode="auto">
                <a:xfrm>
                  <a:off x="5195" y="2180"/>
                  <a:ext cx="2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Line 5686">
                  <a:extLst>
                    <a:ext uri="{FF2B5EF4-FFF2-40B4-BE49-F238E27FC236}">
                      <a16:creationId xmlns:a16="http://schemas.microsoft.com/office/drawing/2014/main" id="{F454AC2E-AF66-42E3-B782-264E8FF0217A}"/>
                    </a:ext>
                  </a:extLst>
                </p:cNvPr>
                <p:cNvSpPr>
                  <a:spLocks noChangeShapeType="1"/>
                </p:cNvSpPr>
                <p:nvPr/>
              </p:nvSpPr>
              <p:spPr bwMode="auto">
                <a:xfrm>
                  <a:off x="5196" y="2207"/>
                  <a:ext cx="20"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Line 5687">
                  <a:extLst>
                    <a:ext uri="{FF2B5EF4-FFF2-40B4-BE49-F238E27FC236}">
                      <a16:creationId xmlns:a16="http://schemas.microsoft.com/office/drawing/2014/main" id="{92856EE3-07E9-4838-8C0A-54A33E53B0EC}"/>
                    </a:ext>
                  </a:extLst>
                </p:cNvPr>
                <p:cNvSpPr>
                  <a:spLocks noChangeShapeType="1"/>
                </p:cNvSpPr>
                <p:nvPr/>
              </p:nvSpPr>
              <p:spPr bwMode="auto">
                <a:xfrm>
                  <a:off x="5189" y="2246"/>
                  <a:ext cx="2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Line 5688">
                  <a:extLst>
                    <a:ext uri="{FF2B5EF4-FFF2-40B4-BE49-F238E27FC236}">
                      <a16:creationId xmlns:a16="http://schemas.microsoft.com/office/drawing/2014/main" id="{3005897D-708B-4D6C-98BF-621A713F2417}"/>
                    </a:ext>
                  </a:extLst>
                </p:cNvPr>
                <p:cNvSpPr>
                  <a:spLocks noChangeShapeType="1"/>
                </p:cNvSpPr>
                <p:nvPr/>
              </p:nvSpPr>
              <p:spPr bwMode="auto">
                <a:xfrm>
                  <a:off x="5179" y="2276"/>
                  <a:ext cx="3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9" name="Line 5689">
                  <a:extLst>
                    <a:ext uri="{FF2B5EF4-FFF2-40B4-BE49-F238E27FC236}">
                      <a16:creationId xmlns:a16="http://schemas.microsoft.com/office/drawing/2014/main" id="{C69F7A1B-92AA-4376-9EBD-DE3A5E081B44}"/>
                    </a:ext>
                  </a:extLst>
                </p:cNvPr>
                <p:cNvSpPr>
                  <a:spLocks noChangeShapeType="1"/>
                </p:cNvSpPr>
                <p:nvPr/>
              </p:nvSpPr>
              <p:spPr bwMode="auto">
                <a:xfrm>
                  <a:off x="5177" y="2296"/>
                  <a:ext cx="3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Line 5690">
                  <a:extLst>
                    <a:ext uri="{FF2B5EF4-FFF2-40B4-BE49-F238E27FC236}">
                      <a16:creationId xmlns:a16="http://schemas.microsoft.com/office/drawing/2014/main" id="{A819478E-90C0-4EA8-B3BB-69A1AD432F79}"/>
                    </a:ext>
                  </a:extLst>
                </p:cNvPr>
                <p:cNvSpPr>
                  <a:spLocks noChangeShapeType="1"/>
                </p:cNvSpPr>
                <p:nvPr/>
              </p:nvSpPr>
              <p:spPr bwMode="auto">
                <a:xfrm>
                  <a:off x="5176" y="2312"/>
                  <a:ext cx="40"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Line 5691">
                  <a:extLst>
                    <a:ext uri="{FF2B5EF4-FFF2-40B4-BE49-F238E27FC236}">
                      <a16:creationId xmlns:a16="http://schemas.microsoft.com/office/drawing/2014/main" id="{D71A313E-3FEA-49FD-AB00-4A575BC4F3BC}"/>
                    </a:ext>
                  </a:extLst>
                </p:cNvPr>
                <p:cNvSpPr>
                  <a:spLocks noChangeShapeType="1"/>
                </p:cNvSpPr>
                <p:nvPr/>
              </p:nvSpPr>
              <p:spPr bwMode="auto">
                <a:xfrm>
                  <a:off x="5172" y="2332"/>
                  <a:ext cx="44"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 name="Line 5692">
                  <a:extLst>
                    <a:ext uri="{FF2B5EF4-FFF2-40B4-BE49-F238E27FC236}">
                      <a16:creationId xmlns:a16="http://schemas.microsoft.com/office/drawing/2014/main" id="{7D7C1C15-CDA9-4198-8E7D-A512C5E00376}"/>
                    </a:ext>
                  </a:extLst>
                </p:cNvPr>
                <p:cNvSpPr>
                  <a:spLocks noChangeShapeType="1"/>
                </p:cNvSpPr>
                <p:nvPr/>
              </p:nvSpPr>
              <p:spPr bwMode="auto">
                <a:xfrm>
                  <a:off x="5188" y="2370"/>
                  <a:ext cx="28"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Line 5693">
                  <a:extLst>
                    <a:ext uri="{FF2B5EF4-FFF2-40B4-BE49-F238E27FC236}">
                      <a16:creationId xmlns:a16="http://schemas.microsoft.com/office/drawing/2014/main" id="{B3BA7E7B-A71C-4F16-8D4F-27A5B8F17634}"/>
                    </a:ext>
                  </a:extLst>
                </p:cNvPr>
                <p:cNvSpPr>
                  <a:spLocks noChangeShapeType="1"/>
                </p:cNvSpPr>
                <p:nvPr/>
              </p:nvSpPr>
              <p:spPr bwMode="auto">
                <a:xfrm>
                  <a:off x="5185" y="2405"/>
                  <a:ext cx="3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 name="Line 5694">
                  <a:extLst>
                    <a:ext uri="{FF2B5EF4-FFF2-40B4-BE49-F238E27FC236}">
                      <a16:creationId xmlns:a16="http://schemas.microsoft.com/office/drawing/2014/main" id="{81F5AC72-5DC0-4D79-8EB4-162BC479B1A7}"/>
                    </a:ext>
                  </a:extLst>
                </p:cNvPr>
                <p:cNvSpPr>
                  <a:spLocks noChangeShapeType="1"/>
                </p:cNvSpPr>
                <p:nvPr/>
              </p:nvSpPr>
              <p:spPr bwMode="auto">
                <a:xfrm>
                  <a:off x="5191" y="2440"/>
                  <a:ext cx="2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Line 5695">
                  <a:extLst>
                    <a:ext uri="{FF2B5EF4-FFF2-40B4-BE49-F238E27FC236}">
                      <a16:creationId xmlns:a16="http://schemas.microsoft.com/office/drawing/2014/main" id="{EF7F618A-1CF3-4E43-BC60-D045FE0AD06C}"/>
                    </a:ext>
                  </a:extLst>
                </p:cNvPr>
                <p:cNvSpPr>
                  <a:spLocks noChangeShapeType="1"/>
                </p:cNvSpPr>
                <p:nvPr/>
              </p:nvSpPr>
              <p:spPr bwMode="auto">
                <a:xfrm flipV="1">
                  <a:off x="5202" y="2480"/>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Line 5696">
                  <a:extLst>
                    <a:ext uri="{FF2B5EF4-FFF2-40B4-BE49-F238E27FC236}">
                      <a16:creationId xmlns:a16="http://schemas.microsoft.com/office/drawing/2014/main" id="{A00A7E4A-3AE9-48A7-A1D1-B5852911C439}"/>
                    </a:ext>
                  </a:extLst>
                </p:cNvPr>
                <p:cNvSpPr>
                  <a:spLocks noChangeShapeType="1"/>
                </p:cNvSpPr>
                <p:nvPr/>
              </p:nvSpPr>
              <p:spPr bwMode="auto">
                <a:xfrm flipV="1">
                  <a:off x="5211" y="2509"/>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Line 5697">
                  <a:extLst>
                    <a:ext uri="{FF2B5EF4-FFF2-40B4-BE49-F238E27FC236}">
                      <a16:creationId xmlns:a16="http://schemas.microsoft.com/office/drawing/2014/main" id="{1AE3BEF5-F787-4BC5-ADA5-BCA7B7A50EE9}"/>
                    </a:ext>
                  </a:extLst>
                </p:cNvPr>
                <p:cNvSpPr>
                  <a:spLocks noChangeShapeType="1"/>
                </p:cNvSpPr>
                <p:nvPr/>
              </p:nvSpPr>
              <p:spPr bwMode="auto">
                <a:xfrm flipH="1" flipV="1">
                  <a:off x="5216" y="2538"/>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Line 5698">
                  <a:extLst>
                    <a:ext uri="{FF2B5EF4-FFF2-40B4-BE49-F238E27FC236}">
                      <a16:creationId xmlns:a16="http://schemas.microsoft.com/office/drawing/2014/main" id="{3C654D9B-F53F-4238-B7C6-CDBDEC6075A6}"/>
                    </a:ext>
                  </a:extLst>
                </p:cNvPr>
                <p:cNvSpPr>
                  <a:spLocks noChangeShapeType="1"/>
                </p:cNvSpPr>
                <p:nvPr/>
              </p:nvSpPr>
              <p:spPr bwMode="auto">
                <a:xfrm flipH="1">
                  <a:off x="5216" y="2563"/>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Line 5699">
                  <a:extLst>
                    <a:ext uri="{FF2B5EF4-FFF2-40B4-BE49-F238E27FC236}">
                      <a16:creationId xmlns:a16="http://schemas.microsoft.com/office/drawing/2014/main" id="{512739BC-78A0-4361-BC15-6056FB8044C8}"/>
                    </a:ext>
                  </a:extLst>
                </p:cNvPr>
                <p:cNvSpPr>
                  <a:spLocks noChangeShapeType="1"/>
                </p:cNvSpPr>
                <p:nvPr/>
              </p:nvSpPr>
              <p:spPr bwMode="auto">
                <a:xfrm flipH="1" flipV="1">
                  <a:off x="5216" y="2595"/>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Line 5700">
                  <a:extLst>
                    <a:ext uri="{FF2B5EF4-FFF2-40B4-BE49-F238E27FC236}">
                      <a16:creationId xmlns:a16="http://schemas.microsoft.com/office/drawing/2014/main" id="{23F8A50D-C563-4E07-938B-E1A85D9EDB03}"/>
                    </a:ext>
                  </a:extLst>
                </p:cNvPr>
                <p:cNvSpPr>
                  <a:spLocks noChangeShapeType="1"/>
                </p:cNvSpPr>
                <p:nvPr/>
              </p:nvSpPr>
              <p:spPr bwMode="auto">
                <a:xfrm>
                  <a:off x="5243" y="1704"/>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Line 5701">
                  <a:extLst>
                    <a:ext uri="{FF2B5EF4-FFF2-40B4-BE49-F238E27FC236}">
                      <a16:creationId xmlns:a16="http://schemas.microsoft.com/office/drawing/2014/main" id="{E0C02092-01C5-4549-81EE-C0545B186DD6}"/>
                    </a:ext>
                  </a:extLst>
                </p:cNvPr>
                <p:cNvSpPr>
                  <a:spLocks noChangeShapeType="1"/>
                </p:cNvSpPr>
                <p:nvPr/>
              </p:nvSpPr>
              <p:spPr bwMode="auto">
                <a:xfrm flipH="1">
                  <a:off x="5245" y="1732"/>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Line 5702">
                  <a:extLst>
                    <a:ext uri="{FF2B5EF4-FFF2-40B4-BE49-F238E27FC236}">
                      <a16:creationId xmlns:a16="http://schemas.microsoft.com/office/drawing/2014/main" id="{DF9B2D58-01DF-46BA-B0F6-7440135604D4}"/>
                    </a:ext>
                  </a:extLst>
                </p:cNvPr>
                <p:cNvSpPr>
                  <a:spLocks noChangeShapeType="1"/>
                </p:cNvSpPr>
                <p:nvPr/>
              </p:nvSpPr>
              <p:spPr bwMode="auto">
                <a:xfrm flipV="1">
                  <a:off x="5236" y="1762"/>
                  <a:ext cx="9"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Line 5703">
                  <a:extLst>
                    <a:ext uri="{FF2B5EF4-FFF2-40B4-BE49-F238E27FC236}">
                      <a16:creationId xmlns:a16="http://schemas.microsoft.com/office/drawing/2014/main" id="{CED0A26E-2CDD-4F2E-A13D-A990EEBD3E38}"/>
                    </a:ext>
                  </a:extLst>
                </p:cNvPr>
                <p:cNvSpPr>
                  <a:spLocks noChangeShapeType="1"/>
                </p:cNvSpPr>
                <p:nvPr/>
              </p:nvSpPr>
              <p:spPr bwMode="auto">
                <a:xfrm flipH="1" flipV="1">
                  <a:off x="5245" y="1791"/>
                  <a:ext cx="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Line 5704">
                  <a:extLst>
                    <a:ext uri="{FF2B5EF4-FFF2-40B4-BE49-F238E27FC236}">
                      <a16:creationId xmlns:a16="http://schemas.microsoft.com/office/drawing/2014/main" id="{A6B2DD89-0581-47D2-8931-3295BF65A035}"/>
                    </a:ext>
                  </a:extLst>
                </p:cNvPr>
                <p:cNvSpPr>
                  <a:spLocks noChangeShapeType="1"/>
                </p:cNvSpPr>
                <p:nvPr/>
              </p:nvSpPr>
              <p:spPr bwMode="auto">
                <a:xfrm flipH="1" flipV="1">
                  <a:off x="5245" y="1820"/>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Line 5705">
                  <a:extLst>
                    <a:ext uri="{FF2B5EF4-FFF2-40B4-BE49-F238E27FC236}">
                      <a16:creationId xmlns:a16="http://schemas.microsoft.com/office/drawing/2014/main" id="{4001E355-5CCB-4B3B-9BE1-1C7935F54045}"/>
                    </a:ext>
                  </a:extLst>
                </p:cNvPr>
                <p:cNvSpPr>
                  <a:spLocks noChangeShapeType="1"/>
                </p:cNvSpPr>
                <p:nvPr/>
              </p:nvSpPr>
              <p:spPr bwMode="auto">
                <a:xfrm flipH="1" flipV="1">
                  <a:off x="5245" y="1848"/>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Line 5706">
                  <a:extLst>
                    <a:ext uri="{FF2B5EF4-FFF2-40B4-BE49-F238E27FC236}">
                      <a16:creationId xmlns:a16="http://schemas.microsoft.com/office/drawing/2014/main" id="{FFA9BF5D-C2F4-4996-B77A-B1E75371EF1E}"/>
                    </a:ext>
                  </a:extLst>
                </p:cNvPr>
                <p:cNvSpPr>
                  <a:spLocks noChangeShapeType="1"/>
                </p:cNvSpPr>
                <p:nvPr/>
              </p:nvSpPr>
              <p:spPr bwMode="auto">
                <a:xfrm flipH="1">
                  <a:off x="5245" y="1877"/>
                  <a:ext cx="10"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5707">
                  <a:extLst>
                    <a:ext uri="{FF2B5EF4-FFF2-40B4-BE49-F238E27FC236}">
                      <a16:creationId xmlns:a16="http://schemas.microsoft.com/office/drawing/2014/main" id="{064230BE-61C2-4A82-9261-3AAA9F407A21}"/>
                    </a:ext>
                  </a:extLst>
                </p:cNvPr>
                <p:cNvSpPr>
                  <a:spLocks noChangeShapeType="1"/>
                </p:cNvSpPr>
                <p:nvPr/>
              </p:nvSpPr>
              <p:spPr bwMode="auto">
                <a:xfrm flipH="1">
                  <a:off x="5245" y="1903"/>
                  <a:ext cx="1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5708">
                  <a:extLst>
                    <a:ext uri="{FF2B5EF4-FFF2-40B4-BE49-F238E27FC236}">
                      <a16:creationId xmlns:a16="http://schemas.microsoft.com/office/drawing/2014/main" id="{19CA87D4-0689-4CEE-BE68-6FC76F24789F}"/>
                    </a:ext>
                  </a:extLst>
                </p:cNvPr>
                <p:cNvSpPr>
                  <a:spLocks noChangeShapeType="1"/>
                </p:cNvSpPr>
                <p:nvPr/>
              </p:nvSpPr>
              <p:spPr bwMode="auto">
                <a:xfrm flipH="1">
                  <a:off x="5245" y="1930"/>
                  <a:ext cx="2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Line 5709">
                  <a:extLst>
                    <a:ext uri="{FF2B5EF4-FFF2-40B4-BE49-F238E27FC236}">
                      <a16:creationId xmlns:a16="http://schemas.microsoft.com/office/drawing/2014/main" id="{AFBBC81D-8E98-48D9-A003-8C28E52F4C98}"/>
                    </a:ext>
                  </a:extLst>
                </p:cNvPr>
                <p:cNvSpPr>
                  <a:spLocks noChangeShapeType="1"/>
                </p:cNvSpPr>
                <p:nvPr/>
              </p:nvSpPr>
              <p:spPr bwMode="auto">
                <a:xfrm flipH="1" flipV="1">
                  <a:off x="5245" y="1963"/>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0" name="Line 5710">
                  <a:extLst>
                    <a:ext uri="{FF2B5EF4-FFF2-40B4-BE49-F238E27FC236}">
                      <a16:creationId xmlns:a16="http://schemas.microsoft.com/office/drawing/2014/main" id="{FA6490E3-0397-4568-9259-CEE8A2EEBA76}"/>
                    </a:ext>
                  </a:extLst>
                </p:cNvPr>
                <p:cNvSpPr>
                  <a:spLocks noChangeShapeType="1"/>
                </p:cNvSpPr>
                <p:nvPr/>
              </p:nvSpPr>
              <p:spPr bwMode="auto">
                <a:xfrm flipH="1">
                  <a:off x="5245" y="1986"/>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Line 5711">
                  <a:extLst>
                    <a:ext uri="{FF2B5EF4-FFF2-40B4-BE49-F238E27FC236}">
                      <a16:creationId xmlns:a16="http://schemas.microsoft.com/office/drawing/2014/main" id="{6D138EC1-BAB3-4F86-9552-ECD08A9079AD}"/>
                    </a:ext>
                  </a:extLst>
                </p:cNvPr>
                <p:cNvSpPr>
                  <a:spLocks noChangeShapeType="1"/>
                </p:cNvSpPr>
                <p:nvPr/>
              </p:nvSpPr>
              <p:spPr bwMode="auto">
                <a:xfrm flipV="1">
                  <a:off x="5241" y="2021"/>
                  <a:ext cx="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Line 5712">
                  <a:extLst>
                    <a:ext uri="{FF2B5EF4-FFF2-40B4-BE49-F238E27FC236}">
                      <a16:creationId xmlns:a16="http://schemas.microsoft.com/office/drawing/2014/main" id="{4AF5D39E-E293-4157-8C0C-2A41D5800A2D}"/>
                    </a:ext>
                  </a:extLst>
                </p:cNvPr>
                <p:cNvSpPr>
                  <a:spLocks noChangeShapeType="1"/>
                </p:cNvSpPr>
                <p:nvPr/>
              </p:nvSpPr>
              <p:spPr bwMode="auto">
                <a:xfrm flipV="1">
                  <a:off x="5233" y="2050"/>
                  <a:ext cx="12"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Line 5713">
                  <a:extLst>
                    <a:ext uri="{FF2B5EF4-FFF2-40B4-BE49-F238E27FC236}">
                      <a16:creationId xmlns:a16="http://schemas.microsoft.com/office/drawing/2014/main" id="{6FAA80CA-7AEC-41DB-B2F5-62C4B8F4BA77}"/>
                    </a:ext>
                  </a:extLst>
                </p:cNvPr>
                <p:cNvSpPr>
                  <a:spLocks noChangeShapeType="1"/>
                </p:cNvSpPr>
                <p:nvPr/>
              </p:nvSpPr>
              <p:spPr bwMode="auto">
                <a:xfrm flipV="1">
                  <a:off x="5240" y="2078"/>
                  <a:ext cx="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Line 5714">
                  <a:extLst>
                    <a:ext uri="{FF2B5EF4-FFF2-40B4-BE49-F238E27FC236}">
                      <a16:creationId xmlns:a16="http://schemas.microsoft.com/office/drawing/2014/main" id="{47461A86-CF68-42F8-9A44-8504712263D6}"/>
                    </a:ext>
                  </a:extLst>
                </p:cNvPr>
                <p:cNvSpPr>
                  <a:spLocks noChangeShapeType="1"/>
                </p:cNvSpPr>
                <p:nvPr/>
              </p:nvSpPr>
              <p:spPr bwMode="auto">
                <a:xfrm flipH="1" flipV="1">
                  <a:off x="5245" y="2107"/>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Line 5715">
                  <a:extLst>
                    <a:ext uri="{FF2B5EF4-FFF2-40B4-BE49-F238E27FC236}">
                      <a16:creationId xmlns:a16="http://schemas.microsoft.com/office/drawing/2014/main" id="{58AD17AC-EA8F-4310-8EB8-B0C11898072C}"/>
                    </a:ext>
                  </a:extLst>
                </p:cNvPr>
                <p:cNvSpPr>
                  <a:spLocks noChangeShapeType="1"/>
                </p:cNvSpPr>
                <p:nvPr/>
              </p:nvSpPr>
              <p:spPr bwMode="auto">
                <a:xfrm flipV="1">
                  <a:off x="5244" y="2136"/>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6" name="Line 5716">
                  <a:extLst>
                    <a:ext uri="{FF2B5EF4-FFF2-40B4-BE49-F238E27FC236}">
                      <a16:creationId xmlns:a16="http://schemas.microsoft.com/office/drawing/2014/main" id="{26E97CE7-0B01-4A9A-AFB2-4D5F2BABAC89}"/>
                    </a:ext>
                  </a:extLst>
                </p:cNvPr>
                <p:cNvSpPr>
                  <a:spLocks noChangeShapeType="1"/>
                </p:cNvSpPr>
                <p:nvPr/>
              </p:nvSpPr>
              <p:spPr bwMode="auto">
                <a:xfrm>
                  <a:off x="5243" y="2158"/>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Line 5717">
                  <a:extLst>
                    <a:ext uri="{FF2B5EF4-FFF2-40B4-BE49-F238E27FC236}">
                      <a16:creationId xmlns:a16="http://schemas.microsoft.com/office/drawing/2014/main" id="{CF356A9B-4965-4890-87CC-3F963E2BCC3A}"/>
                    </a:ext>
                  </a:extLst>
                </p:cNvPr>
                <p:cNvSpPr>
                  <a:spLocks noChangeShapeType="1"/>
                </p:cNvSpPr>
                <p:nvPr/>
              </p:nvSpPr>
              <p:spPr bwMode="auto">
                <a:xfrm flipH="1">
                  <a:off x="5245" y="2175"/>
                  <a:ext cx="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 name="Line 5718">
                  <a:extLst>
                    <a:ext uri="{FF2B5EF4-FFF2-40B4-BE49-F238E27FC236}">
                      <a16:creationId xmlns:a16="http://schemas.microsoft.com/office/drawing/2014/main" id="{844D6CCD-BE74-44C3-B582-DFA4AF180E27}"/>
                    </a:ext>
                  </a:extLst>
                </p:cNvPr>
                <p:cNvSpPr>
                  <a:spLocks noChangeShapeType="1"/>
                </p:cNvSpPr>
                <p:nvPr/>
              </p:nvSpPr>
              <p:spPr bwMode="auto">
                <a:xfrm>
                  <a:off x="5240" y="2215"/>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 name="Line 5719">
                  <a:extLst>
                    <a:ext uri="{FF2B5EF4-FFF2-40B4-BE49-F238E27FC236}">
                      <a16:creationId xmlns:a16="http://schemas.microsoft.com/office/drawing/2014/main" id="{E9B31C74-227B-492A-8551-0C6F36B3064F}"/>
                    </a:ext>
                  </a:extLst>
                </p:cNvPr>
                <p:cNvSpPr>
                  <a:spLocks noChangeShapeType="1"/>
                </p:cNvSpPr>
                <p:nvPr/>
              </p:nvSpPr>
              <p:spPr bwMode="auto">
                <a:xfrm>
                  <a:off x="5238" y="2246"/>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Line 5720">
                  <a:extLst>
                    <a:ext uri="{FF2B5EF4-FFF2-40B4-BE49-F238E27FC236}">
                      <a16:creationId xmlns:a16="http://schemas.microsoft.com/office/drawing/2014/main" id="{69A91F66-323C-4749-9FBF-9E7ECB3FE7AD}"/>
                    </a:ext>
                  </a:extLst>
                </p:cNvPr>
                <p:cNvSpPr>
                  <a:spLocks noChangeShapeType="1"/>
                </p:cNvSpPr>
                <p:nvPr/>
              </p:nvSpPr>
              <p:spPr bwMode="auto">
                <a:xfrm>
                  <a:off x="5225" y="2274"/>
                  <a:ext cx="2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 name="Line 5721">
                  <a:extLst>
                    <a:ext uri="{FF2B5EF4-FFF2-40B4-BE49-F238E27FC236}">
                      <a16:creationId xmlns:a16="http://schemas.microsoft.com/office/drawing/2014/main" id="{869B04FC-0F2E-45C2-B5B9-E1CFBEC22222}"/>
                    </a:ext>
                  </a:extLst>
                </p:cNvPr>
                <p:cNvSpPr>
                  <a:spLocks noChangeShapeType="1"/>
                </p:cNvSpPr>
                <p:nvPr/>
              </p:nvSpPr>
              <p:spPr bwMode="auto">
                <a:xfrm>
                  <a:off x="5221" y="2292"/>
                  <a:ext cx="2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2" name="Line 5722">
                  <a:extLst>
                    <a:ext uri="{FF2B5EF4-FFF2-40B4-BE49-F238E27FC236}">
                      <a16:creationId xmlns:a16="http://schemas.microsoft.com/office/drawing/2014/main" id="{CEE7BEB7-E270-4603-8679-5977551B3CE7}"/>
                    </a:ext>
                  </a:extLst>
                </p:cNvPr>
                <p:cNvSpPr>
                  <a:spLocks noChangeShapeType="1"/>
                </p:cNvSpPr>
                <p:nvPr/>
              </p:nvSpPr>
              <p:spPr bwMode="auto">
                <a:xfrm>
                  <a:off x="5215" y="2309"/>
                  <a:ext cx="30"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Line 5723">
                  <a:extLst>
                    <a:ext uri="{FF2B5EF4-FFF2-40B4-BE49-F238E27FC236}">
                      <a16:creationId xmlns:a16="http://schemas.microsoft.com/office/drawing/2014/main" id="{7822654F-1210-4EF3-83FC-15B6000447EE}"/>
                    </a:ext>
                  </a:extLst>
                </p:cNvPr>
                <p:cNvSpPr>
                  <a:spLocks noChangeShapeType="1"/>
                </p:cNvSpPr>
                <p:nvPr/>
              </p:nvSpPr>
              <p:spPr bwMode="auto">
                <a:xfrm>
                  <a:off x="5212" y="2338"/>
                  <a:ext cx="33"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Line 5724">
                  <a:extLst>
                    <a:ext uri="{FF2B5EF4-FFF2-40B4-BE49-F238E27FC236}">
                      <a16:creationId xmlns:a16="http://schemas.microsoft.com/office/drawing/2014/main" id="{4E795166-761A-4480-9347-06016ACA1CB6}"/>
                    </a:ext>
                  </a:extLst>
                </p:cNvPr>
                <p:cNvSpPr>
                  <a:spLocks noChangeShapeType="1"/>
                </p:cNvSpPr>
                <p:nvPr/>
              </p:nvSpPr>
              <p:spPr bwMode="auto">
                <a:xfrm>
                  <a:off x="5211" y="2361"/>
                  <a:ext cx="34"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 name="Line 5725">
                  <a:extLst>
                    <a:ext uri="{FF2B5EF4-FFF2-40B4-BE49-F238E27FC236}">
                      <a16:creationId xmlns:a16="http://schemas.microsoft.com/office/drawing/2014/main" id="{46D64820-7EAB-4607-BFF1-774A523632FC}"/>
                    </a:ext>
                  </a:extLst>
                </p:cNvPr>
                <p:cNvSpPr>
                  <a:spLocks noChangeShapeType="1"/>
                </p:cNvSpPr>
                <p:nvPr/>
              </p:nvSpPr>
              <p:spPr bwMode="auto">
                <a:xfrm>
                  <a:off x="5211" y="2398"/>
                  <a:ext cx="34"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Line 5726">
                  <a:extLst>
                    <a:ext uri="{FF2B5EF4-FFF2-40B4-BE49-F238E27FC236}">
                      <a16:creationId xmlns:a16="http://schemas.microsoft.com/office/drawing/2014/main" id="{F4F560E6-B748-4A43-82D4-5E041E8DF7C2}"/>
                    </a:ext>
                  </a:extLst>
                </p:cNvPr>
                <p:cNvSpPr>
                  <a:spLocks noChangeShapeType="1"/>
                </p:cNvSpPr>
                <p:nvPr/>
              </p:nvSpPr>
              <p:spPr bwMode="auto">
                <a:xfrm>
                  <a:off x="5216" y="2436"/>
                  <a:ext cx="29"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Line 5727">
                  <a:extLst>
                    <a:ext uri="{FF2B5EF4-FFF2-40B4-BE49-F238E27FC236}">
                      <a16:creationId xmlns:a16="http://schemas.microsoft.com/office/drawing/2014/main" id="{94F5BF00-1B7C-454E-8437-687115E92641}"/>
                    </a:ext>
                  </a:extLst>
                </p:cNvPr>
                <p:cNvSpPr>
                  <a:spLocks noChangeShapeType="1"/>
                </p:cNvSpPr>
                <p:nvPr/>
              </p:nvSpPr>
              <p:spPr bwMode="auto">
                <a:xfrm>
                  <a:off x="5223" y="2471"/>
                  <a:ext cx="22"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8" name="Line 5728">
                  <a:extLst>
                    <a:ext uri="{FF2B5EF4-FFF2-40B4-BE49-F238E27FC236}">
                      <a16:creationId xmlns:a16="http://schemas.microsoft.com/office/drawing/2014/main" id="{19B0FBE6-120C-4B00-94A9-8404388D7D4A}"/>
                    </a:ext>
                  </a:extLst>
                </p:cNvPr>
                <p:cNvSpPr>
                  <a:spLocks noChangeShapeType="1"/>
                </p:cNvSpPr>
                <p:nvPr/>
              </p:nvSpPr>
              <p:spPr bwMode="auto">
                <a:xfrm>
                  <a:off x="5233" y="2508"/>
                  <a:ext cx="1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Line 5729">
                  <a:extLst>
                    <a:ext uri="{FF2B5EF4-FFF2-40B4-BE49-F238E27FC236}">
                      <a16:creationId xmlns:a16="http://schemas.microsoft.com/office/drawing/2014/main" id="{7F1085C4-E8A0-440C-9DD9-C30DD35C53EA}"/>
                    </a:ext>
                  </a:extLst>
                </p:cNvPr>
                <p:cNvSpPr>
                  <a:spLocks noChangeShapeType="1"/>
                </p:cNvSpPr>
                <p:nvPr/>
              </p:nvSpPr>
              <p:spPr bwMode="auto">
                <a:xfrm>
                  <a:off x="5235" y="2537"/>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Line 5730">
                  <a:extLst>
                    <a:ext uri="{FF2B5EF4-FFF2-40B4-BE49-F238E27FC236}">
                      <a16:creationId xmlns:a16="http://schemas.microsoft.com/office/drawing/2014/main" id="{7058C17B-AA1A-445E-B1B6-A39E4CA56EB6}"/>
                    </a:ext>
                  </a:extLst>
                </p:cNvPr>
                <p:cNvSpPr>
                  <a:spLocks noChangeShapeType="1"/>
                </p:cNvSpPr>
                <p:nvPr/>
              </p:nvSpPr>
              <p:spPr bwMode="auto">
                <a:xfrm>
                  <a:off x="5240" y="2560"/>
                  <a:ext cx="5"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Line 5731">
                  <a:extLst>
                    <a:ext uri="{FF2B5EF4-FFF2-40B4-BE49-F238E27FC236}">
                      <a16:creationId xmlns:a16="http://schemas.microsoft.com/office/drawing/2014/main" id="{A0BFA56C-AE97-4290-8E88-AE4ED298EDE1}"/>
                    </a:ext>
                  </a:extLst>
                </p:cNvPr>
                <p:cNvSpPr>
                  <a:spLocks noChangeShapeType="1"/>
                </p:cNvSpPr>
                <p:nvPr/>
              </p:nvSpPr>
              <p:spPr bwMode="auto">
                <a:xfrm>
                  <a:off x="5243" y="2588"/>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Line 5732">
                  <a:extLst>
                    <a:ext uri="{FF2B5EF4-FFF2-40B4-BE49-F238E27FC236}">
                      <a16:creationId xmlns:a16="http://schemas.microsoft.com/office/drawing/2014/main" id="{D73061DC-8FA4-4403-B8EA-8D575B0838FD}"/>
                    </a:ext>
                  </a:extLst>
                </p:cNvPr>
                <p:cNvSpPr>
                  <a:spLocks noChangeShapeType="1"/>
                </p:cNvSpPr>
                <p:nvPr/>
              </p:nvSpPr>
              <p:spPr bwMode="auto">
                <a:xfrm>
                  <a:off x="5273" y="1704"/>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Line 5733">
                  <a:extLst>
                    <a:ext uri="{FF2B5EF4-FFF2-40B4-BE49-F238E27FC236}">
                      <a16:creationId xmlns:a16="http://schemas.microsoft.com/office/drawing/2014/main" id="{CC422285-8DB2-4128-993C-91FC36BAB276}"/>
                    </a:ext>
                  </a:extLst>
                </p:cNvPr>
                <p:cNvSpPr>
                  <a:spLocks noChangeShapeType="1"/>
                </p:cNvSpPr>
                <p:nvPr/>
              </p:nvSpPr>
              <p:spPr bwMode="auto">
                <a:xfrm flipH="1">
                  <a:off x="5273" y="1728"/>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4" name="Line 5734">
                  <a:extLst>
                    <a:ext uri="{FF2B5EF4-FFF2-40B4-BE49-F238E27FC236}">
                      <a16:creationId xmlns:a16="http://schemas.microsoft.com/office/drawing/2014/main" id="{582EFB13-BAF1-4CEB-9DB5-A6FF488F1C3D}"/>
                    </a:ext>
                  </a:extLst>
                </p:cNvPr>
                <p:cNvSpPr>
                  <a:spLocks noChangeShapeType="1"/>
                </p:cNvSpPr>
                <p:nvPr/>
              </p:nvSpPr>
              <p:spPr bwMode="auto">
                <a:xfrm flipH="1" flipV="1">
                  <a:off x="5273" y="1762"/>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Line 5735">
                  <a:extLst>
                    <a:ext uri="{FF2B5EF4-FFF2-40B4-BE49-F238E27FC236}">
                      <a16:creationId xmlns:a16="http://schemas.microsoft.com/office/drawing/2014/main" id="{246E2004-451F-438C-A4BE-F6AC7568F62B}"/>
                    </a:ext>
                  </a:extLst>
                </p:cNvPr>
                <p:cNvSpPr>
                  <a:spLocks noChangeShapeType="1"/>
                </p:cNvSpPr>
                <p:nvPr/>
              </p:nvSpPr>
              <p:spPr bwMode="auto">
                <a:xfrm flipH="1" flipV="1">
                  <a:off x="5273" y="1791"/>
                  <a:ext cx="13"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Line 5736">
                  <a:extLst>
                    <a:ext uri="{FF2B5EF4-FFF2-40B4-BE49-F238E27FC236}">
                      <a16:creationId xmlns:a16="http://schemas.microsoft.com/office/drawing/2014/main" id="{4DF296E2-7ACF-4CD8-AEC9-891029792C39}"/>
                    </a:ext>
                  </a:extLst>
                </p:cNvPr>
                <p:cNvSpPr>
                  <a:spLocks noChangeShapeType="1"/>
                </p:cNvSpPr>
                <p:nvPr/>
              </p:nvSpPr>
              <p:spPr bwMode="auto">
                <a:xfrm flipH="1" flipV="1">
                  <a:off x="5273" y="1820"/>
                  <a:ext cx="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 name="Line 5737">
                  <a:extLst>
                    <a:ext uri="{FF2B5EF4-FFF2-40B4-BE49-F238E27FC236}">
                      <a16:creationId xmlns:a16="http://schemas.microsoft.com/office/drawing/2014/main" id="{E9EF1D8F-2F2F-40B3-8C43-CCF381C03CE8}"/>
                    </a:ext>
                  </a:extLst>
                </p:cNvPr>
                <p:cNvSpPr>
                  <a:spLocks noChangeShapeType="1"/>
                </p:cNvSpPr>
                <p:nvPr/>
              </p:nvSpPr>
              <p:spPr bwMode="auto">
                <a:xfrm flipH="1">
                  <a:off x="5273" y="1844"/>
                  <a:ext cx="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Line 5738">
                  <a:extLst>
                    <a:ext uri="{FF2B5EF4-FFF2-40B4-BE49-F238E27FC236}">
                      <a16:creationId xmlns:a16="http://schemas.microsoft.com/office/drawing/2014/main" id="{3FE5D5E2-FD99-4160-9D2A-3E52B76708B0}"/>
                    </a:ext>
                  </a:extLst>
                </p:cNvPr>
                <p:cNvSpPr>
                  <a:spLocks noChangeShapeType="1"/>
                </p:cNvSpPr>
                <p:nvPr/>
              </p:nvSpPr>
              <p:spPr bwMode="auto">
                <a:xfrm flipH="1">
                  <a:off x="5273" y="1859"/>
                  <a:ext cx="16"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Line 5739">
                  <a:extLst>
                    <a:ext uri="{FF2B5EF4-FFF2-40B4-BE49-F238E27FC236}">
                      <a16:creationId xmlns:a16="http://schemas.microsoft.com/office/drawing/2014/main" id="{900E3094-8438-488B-830F-219AD99709DE}"/>
                    </a:ext>
                  </a:extLst>
                </p:cNvPr>
                <p:cNvSpPr>
                  <a:spLocks noChangeShapeType="1"/>
                </p:cNvSpPr>
                <p:nvPr/>
              </p:nvSpPr>
              <p:spPr bwMode="auto">
                <a:xfrm flipH="1">
                  <a:off x="5273" y="1878"/>
                  <a:ext cx="23"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0" name="Line 5740">
                  <a:extLst>
                    <a:ext uri="{FF2B5EF4-FFF2-40B4-BE49-F238E27FC236}">
                      <a16:creationId xmlns:a16="http://schemas.microsoft.com/office/drawing/2014/main" id="{4A8C4A63-30BB-40BA-8EDA-A68A0BBC002F}"/>
                    </a:ext>
                  </a:extLst>
                </p:cNvPr>
                <p:cNvSpPr>
                  <a:spLocks noChangeShapeType="1"/>
                </p:cNvSpPr>
                <p:nvPr/>
              </p:nvSpPr>
              <p:spPr bwMode="auto">
                <a:xfrm flipH="1">
                  <a:off x="5273" y="1908"/>
                  <a:ext cx="2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Line 5741">
                  <a:extLst>
                    <a:ext uri="{FF2B5EF4-FFF2-40B4-BE49-F238E27FC236}">
                      <a16:creationId xmlns:a16="http://schemas.microsoft.com/office/drawing/2014/main" id="{B815C845-5649-404A-8AB9-DB3675C47CC2}"/>
                    </a:ext>
                  </a:extLst>
                </p:cNvPr>
                <p:cNvSpPr>
                  <a:spLocks noChangeShapeType="1"/>
                </p:cNvSpPr>
                <p:nvPr/>
              </p:nvSpPr>
              <p:spPr bwMode="auto">
                <a:xfrm flipH="1">
                  <a:off x="5273" y="1952"/>
                  <a:ext cx="1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Line 5742">
                  <a:extLst>
                    <a:ext uri="{FF2B5EF4-FFF2-40B4-BE49-F238E27FC236}">
                      <a16:creationId xmlns:a16="http://schemas.microsoft.com/office/drawing/2014/main" id="{61434506-2100-4603-B364-BD9FA115537D}"/>
                    </a:ext>
                  </a:extLst>
                </p:cNvPr>
                <p:cNvSpPr>
                  <a:spLocks noChangeShapeType="1"/>
                </p:cNvSpPr>
                <p:nvPr/>
              </p:nvSpPr>
              <p:spPr bwMode="auto">
                <a:xfrm flipH="1">
                  <a:off x="5273" y="1976"/>
                  <a:ext cx="8"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Line 5743">
                  <a:extLst>
                    <a:ext uri="{FF2B5EF4-FFF2-40B4-BE49-F238E27FC236}">
                      <a16:creationId xmlns:a16="http://schemas.microsoft.com/office/drawing/2014/main" id="{CE93EEF5-93F2-47B0-9FCC-6A8B5352F5AA}"/>
                    </a:ext>
                  </a:extLst>
                </p:cNvPr>
                <p:cNvSpPr>
                  <a:spLocks noChangeShapeType="1"/>
                </p:cNvSpPr>
                <p:nvPr/>
              </p:nvSpPr>
              <p:spPr bwMode="auto">
                <a:xfrm flipH="1">
                  <a:off x="5273" y="2021"/>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Line 5744">
                  <a:extLst>
                    <a:ext uri="{FF2B5EF4-FFF2-40B4-BE49-F238E27FC236}">
                      <a16:creationId xmlns:a16="http://schemas.microsoft.com/office/drawing/2014/main" id="{93C64DFA-DED9-4C6A-B7A4-71D48E67423F}"/>
                    </a:ext>
                  </a:extLst>
                </p:cNvPr>
                <p:cNvSpPr>
                  <a:spLocks noChangeShapeType="1"/>
                </p:cNvSpPr>
                <p:nvPr/>
              </p:nvSpPr>
              <p:spPr bwMode="auto">
                <a:xfrm flipH="1" flipV="1">
                  <a:off x="5273" y="2050"/>
                  <a:ext cx="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 name="Line 5745">
                  <a:extLst>
                    <a:ext uri="{FF2B5EF4-FFF2-40B4-BE49-F238E27FC236}">
                      <a16:creationId xmlns:a16="http://schemas.microsoft.com/office/drawing/2014/main" id="{CB3DB4DE-097B-4FB9-8544-3A91DB91861E}"/>
                    </a:ext>
                  </a:extLst>
                </p:cNvPr>
                <p:cNvSpPr>
                  <a:spLocks noChangeShapeType="1"/>
                </p:cNvSpPr>
                <p:nvPr/>
              </p:nvSpPr>
              <p:spPr bwMode="auto">
                <a:xfrm flipH="1" flipV="1">
                  <a:off x="5273" y="2078"/>
                  <a:ext cx="8"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 name="Line 5746">
                  <a:extLst>
                    <a:ext uri="{FF2B5EF4-FFF2-40B4-BE49-F238E27FC236}">
                      <a16:creationId xmlns:a16="http://schemas.microsoft.com/office/drawing/2014/main" id="{A6FF35F9-63F4-454C-ABE7-354F28DF4AC5}"/>
                    </a:ext>
                  </a:extLst>
                </p:cNvPr>
                <p:cNvSpPr>
                  <a:spLocks noChangeShapeType="1"/>
                </p:cNvSpPr>
                <p:nvPr/>
              </p:nvSpPr>
              <p:spPr bwMode="auto">
                <a:xfrm flipH="1" flipV="1">
                  <a:off x="5273" y="2107"/>
                  <a:ext cx="1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Line 5747">
                  <a:extLst>
                    <a:ext uri="{FF2B5EF4-FFF2-40B4-BE49-F238E27FC236}">
                      <a16:creationId xmlns:a16="http://schemas.microsoft.com/office/drawing/2014/main" id="{2EA5E311-6956-4BEB-A332-0D43D56B0A15}"/>
                    </a:ext>
                  </a:extLst>
                </p:cNvPr>
                <p:cNvSpPr>
                  <a:spLocks noChangeShapeType="1"/>
                </p:cNvSpPr>
                <p:nvPr/>
              </p:nvSpPr>
              <p:spPr bwMode="auto">
                <a:xfrm flipH="1">
                  <a:off x="5273" y="2135"/>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Line 5748">
                  <a:extLst>
                    <a:ext uri="{FF2B5EF4-FFF2-40B4-BE49-F238E27FC236}">
                      <a16:creationId xmlns:a16="http://schemas.microsoft.com/office/drawing/2014/main" id="{DE5A08D2-00FD-485D-B6AB-479F46287FB5}"/>
                    </a:ext>
                  </a:extLst>
                </p:cNvPr>
                <p:cNvSpPr>
                  <a:spLocks noChangeShapeType="1"/>
                </p:cNvSpPr>
                <p:nvPr/>
              </p:nvSpPr>
              <p:spPr bwMode="auto">
                <a:xfrm flipH="1">
                  <a:off x="5273" y="2158"/>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Line 5749">
                  <a:extLst>
                    <a:ext uri="{FF2B5EF4-FFF2-40B4-BE49-F238E27FC236}">
                      <a16:creationId xmlns:a16="http://schemas.microsoft.com/office/drawing/2014/main" id="{256396CF-64C1-4F69-A4A2-03908A5420A6}"/>
                    </a:ext>
                  </a:extLst>
                </p:cNvPr>
                <p:cNvSpPr>
                  <a:spLocks noChangeShapeType="1"/>
                </p:cNvSpPr>
                <p:nvPr/>
              </p:nvSpPr>
              <p:spPr bwMode="auto">
                <a:xfrm flipH="1">
                  <a:off x="5273" y="2180"/>
                  <a:ext cx="1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Line 5750">
                  <a:extLst>
                    <a:ext uri="{FF2B5EF4-FFF2-40B4-BE49-F238E27FC236}">
                      <a16:creationId xmlns:a16="http://schemas.microsoft.com/office/drawing/2014/main" id="{4E7AA4E3-A048-4AC4-9FF2-C8288D198A51}"/>
                    </a:ext>
                  </a:extLst>
                </p:cNvPr>
                <p:cNvSpPr>
                  <a:spLocks noChangeShapeType="1"/>
                </p:cNvSpPr>
                <p:nvPr/>
              </p:nvSpPr>
              <p:spPr bwMode="auto">
                <a:xfrm flipH="1">
                  <a:off x="5273" y="2204"/>
                  <a:ext cx="5"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Line 5751">
                  <a:extLst>
                    <a:ext uri="{FF2B5EF4-FFF2-40B4-BE49-F238E27FC236}">
                      <a16:creationId xmlns:a16="http://schemas.microsoft.com/office/drawing/2014/main" id="{D9041934-B824-4983-9C16-6A2B4F154396}"/>
                    </a:ext>
                  </a:extLst>
                </p:cNvPr>
                <p:cNvSpPr>
                  <a:spLocks noChangeShapeType="1"/>
                </p:cNvSpPr>
                <p:nvPr/>
              </p:nvSpPr>
              <p:spPr bwMode="auto">
                <a:xfrm>
                  <a:off x="5265" y="2244"/>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Line 5752">
                  <a:extLst>
                    <a:ext uri="{FF2B5EF4-FFF2-40B4-BE49-F238E27FC236}">
                      <a16:creationId xmlns:a16="http://schemas.microsoft.com/office/drawing/2014/main" id="{24CD232D-97B8-49A6-9314-FBCB5909E70E}"/>
                    </a:ext>
                  </a:extLst>
                </p:cNvPr>
                <p:cNvSpPr>
                  <a:spLocks noChangeShapeType="1"/>
                </p:cNvSpPr>
                <p:nvPr/>
              </p:nvSpPr>
              <p:spPr bwMode="auto">
                <a:xfrm>
                  <a:off x="5250" y="2272"/>
                  <a:ext cx="2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Line 5753">
                  <a:extLst>
                    <a:ext uri="{FF2B5EF4-FFF2-40B4-BE49-F238E27FC236}">
                      <a16:creationId xmlns:a16="http://schemas.microsoft.com/office/drawing/2014/main" id="{AEED0837-AE67-4752-9522-4C977938059D}"/>
                    </a:ext>
                  </a:extLst>
                </p:cNvPr>
                <p:cNvSpPr>
                  <a:spLocks noChangeShapeType="1"/>
                </p:cNvSpPr>
                <p:nvPr/>
              </p:nvSpPr>
              <p:spPr bwMode="auto">
                <a:xfrm>
                  <a:off x="5269" y="2288"/>
                  <a:ext cx="4"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Line 5754">
                  <a:extLst>
                    <a:ext uri="{FF2B5EF4-FFF2-40B4-BE49-F238E27FC236}">
                      <a16:creationId xmlns:a16="http://schemas.microsoft.com/office/drawing/2014/main" id="{D4506B24-0337-4EEE-9526-2C32B9DC7F6A}"/>
                    </a:ext>
                  </a:extLst>
                </p:cNvPr>
                <p:cNvSpPr>
                  <a:spLocks noChangeShapeType="1"/>
                </p:cNvSpPr>
                <p:nvPr/>
              </p:nvSpPr>
              <p:spPr bwMode="auto">
                <a:xfrm>
                  <a:off x="5265" y="2303"/>
                  <a:ext cx="8" cy="3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Line 5755">
                  <a:extLst>
                    <a:ext uri="{FF2B5EF4-FFF2-40B4-BE49-F238E27FC236}">
                      <a16:creationId xmlns:a16="http://schemas.microsoft.com/office/drawing/2014/main" id="{85147364-8B49-4BD4-8FC4-36BE80171098}"/>
                    </a:ext>
                  </a:extLst>
                </p:cNvPr>
                <p:cNvSpPr>
                  <a:spLocks noChangeShapeType="1"/>
                </p:cNvSpPr>
                <p:nvPr/>
              </p:nvSpPr>
              <p:spPr bwMode="auto">
                <a:xfrm>
                  <a:off x="5249" y="2325"/>
                  <a:ext cx="24" cy="4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Line 5756">
                  <a:extLst>
                    <a:ext uri="{FF2B5EF4-FFF2-40B4-BE49-F238E27FC236}">
                      <a16:creationId xmlns:a16="http://schemas.microsoft.com/office/drawing/2014/main" id="{259E6882-C7A5-4F81-AF5F-5A33784A2A23}"/>
                    </a:ext>
                  </a:extLst>
                </p:cNvPr>
                <p:cNvSpPr>
                  <a:spLocks noChangeShapeType="1"/>
                </p:cNvSpPr>
                <p:nvPr/>
              </p:nvSpPr>
              <p:spPr bwMode="auto">
                <a:xfrm>
                  <a:off x="5238" y="2356"/>
                  <a:ext cx="35" cy="3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Line 5757">
                  <a:extLst>
                    <a:ext uri="{FF2B5EF4-FFF2-40B4-BE49-F238E27FC236}">
                      <a16:creationId xmlns:a16="http://schemas.microsoft.com/office/drawing/2014/main" id="{FCAA09F7-6211-4779-BE45-5A986E98D78D}"/>
                    </a:ext>
                  </a:extLst>
                </p:cNvPr>
                <p:cNvSpPr>
                  <a:spLocks noChangeShapeType="1"/>
                </p:cNvSpPr>
                <p:nvPr/>
              </p:nvSpPr>
              <p:spPr bwMode="auto">
                <a:xfrm>
                  <a:off x="5243" y="2391"/>
                  <a:ext cx="30"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8" name="Line 5758">
                  <a:extLst>
                    <a:ext uri="{FF2B5EF4-FFF2-40B4-BE49-F238E27FC236}">
                      <a16:creationId xmlns:a16="http://schemas.microsoft.com/office/drawing/2014/main" id="{6CE2A5D4-1450-4D79-B610-BCF003F95F5D}"/>
                    </a:ext>
                  </a:extLst>
                </p:cNvPr>
                <p:cNvSpPr>
                  <a:spLocks noChangeShapeType="1"/>
                </p:cNvSpPr>
                <p:nvPr/>
              </p:nvSpPr>
              <p:spPr bwMode="auto">
                <a:xfrm>
                  <a:off x="5242" y="2436"/>
                  <a:ext cx="31"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Line 5759">
                  <a:extLst>
                    <a:ext uri="{FF2B5EF4-FFF2-40B4-BE49-F238E27FC236}">
                      <a16:creationId xmlns:a16="http://schemas.microsoft.com/office/drawing/2014/main" id="{70530D82-61BF-451D-B7B0-4AC1D1A9A3E5}"/>
                    </a:ext>
                  </a:extLst>
                </p:cNvPr>
                <p:cNvSpPr>
                  <a:spLocks noChangeShapeType="1"/>
                </p:cNvSpPr>
                <p:nvPr/>
              </p:nvSpPr>
              <p:spPr bwMode="auto">
                <a:xfrm>
                  <a:off x="5250" y="2473"/>
                  <a:ext cx="2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Line 5760">
                  <a:extLst>
                    <a:ext uri="{FF2B5EF4-FFF2-40B4-BE49-F238E27FC236}">
                      <a16:creationId xmlns:a16="http://schemas.microsoft.com/office/drawing/2014/main" id="{CCFB4152-D8D8-4A44-9B35-AB297BA678E5}"/>
                    </a:ext>
                  </a:extLst>
                </p:cNvPr>
                <p:cNvSpPr>
                  <a:spLocks noChangeShapeType="1"/>
                </p:cNvSpPr>
                <p:nvPr/>
              </p:nvSpPr>
              <p:spPr bwMode="auto">
                <a:xfrm>
                  <a:off x="5262" y="2505"/>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Line 5761">
                  <a:extLst>
                    <a:ext uri="{FF2B5EF4-FFF2-40B4-BE49-F238E27FC236}">
                      <a16:creationId xmlns:a16="http://schemas.microsoft.com/office/drawing/2014/main" id="{4BF44195-2A2C-40A7-9312-F71AF640BFED}"/>
                    </a:ext>
                  </a:extLst>
                </p:cNvPr>
                <p:cNvSpPr>
                  <a:spLocks noChangeShapeType="1"/>
                </p:cNvSpPr>
                <p:nvPr/>
              </p:nvSpPr>
              <p:spPr bwMode="auto">
                <a:xfrm>
                  <a:off x="5262" y="2536"/>
                  <a:ext cx="1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2" name="Line 5762">
                  <a:extLst>
                    <a:ext uri="{FF2B5EF4-FFF2-40B4-BE49-F238E27FC236}">
                      <a16:creationId xmlns:a16="http://schemas.microsoft.com/office/drawing/2014/main" id="{E3EBB995-DFC3-4629-9D9A-53231FB5905C}"/>
                    </a:ext>
                  </a:extLst>
                </p:cNvPr>
                <p:cNvSpPr>
                  <a:spLocks noChangeShapeType="1"/>
                </p:cNvSpPr>
                <p:nvPr/>
              </p:nvSpPr>
              <p:spPr bwMode="auto">
                <a:xfrm>
                  <a:off x="5266" y="2559"/>
                  <a:ext cx="7"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3" name="Line 5763">
                  <a:extLst>
                    <a:ext uri="{FF2B5EF4-FFF2-40B4-BE49-F238E27FC236}">
                      <a16:creationId xmlns:a16="http://schemas.microsoft.com/office/drawing/2014/main" id="{1B5BB26E-6F5F-45B6-B1A9-554781E1B374}"/>
                    </a:ext>
                  </a:extLst>
                </p:cNvPr>
                <p:cNvSpPr>
                  <a:spLocks noChangeShapeType="1"/>
                </p:cNvSpPr>
                <p:nvPr/>
              </p:nvSpPr>
              <p:spPr bwMode="auto">
                <a:xfrm>
                  <a:off x="5265" y="2584"/>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4" name="Line 5764">
                  <a:extLst>
                    <a:ext uri="{FF2B5EF4-FFF2-40B4-BE49-F238E27FC236}">
                      <a16:creationId xmlns:a16="http://schemas.microsoft.com/office/drawing/2014/main" id="{C61B0A07-FCA1-4EC1-A9E7-604605229773}"/>
                    </a:ext>
                  </a:extLst>
                </p:cNvPr>
                <p:cNvSpPr>
                  <a:spLocks noChangeShapeType="1"/>
                </p:cNvSpPr>
                <p:nvPr/>
              </p:nvSpPr>
              <p:spPr bwMode="auto">
                <a:xfrm>
                  <a:off x="5302" y="1702"/>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5" name="Line 5765">
                  <a:extLst>
                    <a:ext uri="{FF2B5EF4-FFF2-40B4-BE49-F238E27FC236}">
                      <a16:creationId xmlns:a16="http://schemas.microsoft.com/office/drawing/2014/main" id="{6D73BE8F-F663-4C20-8D33-CB44F3E1CA13}"/>
                    </a:ext>
                  </a:extLst>
                </p:cNvPr>
                <p:cNvSpPr>
                  <a:spLocks noChangeShapeType="1"/>
                </p:cNvSpPr>
                <p:nvPr/>
              </p:nvSpPr>
              <p:spPr bwMode="auto">
                <a:xfrm flipH="1">
                  <a:off x="5302" y="1731"/>
                  <a:ext cx="9"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6" name="Line 5766">
                  <a:extLst>
                    <a:ext uri="{FF2B5EF4-FFF2-40B4-BE49-F238E27FC236}">
                      <a16:creationId xmlns:a16="http://schemas.microsoft.com/office/drawing/2014/main" id="{3798E67E-2BB9-4A78-A489-7D77760F539B}"/>
                    </a:ext>
                  </a:extLst>
                </p:cNvPr>
                <p:cNvSpPr>
                  <a:spLocks noChangeShapeType="1"/>
                </p:cNvSpPr>
                <p:nvPr/>
              </p:nvSpPr>
              <p:spPr bwMode="auto">
                <a:xfrm flipH="1">
                  <a:off x="5302" y="1761"/>
                  <a:ext cx="9"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7" name="Line 5767">
                  <a:extLst>
                    <a:ext uri="{FF2B5EF4-FFF2-40B4-BE49-F238E27FC236}">
                      <a16:creationId xmlns:a16="http://schemas.microsoft.com/office/drawing/2014/main" id="{AA5A1EB3-A469-4594-8CFD-B21C1F2C11ED}"/>
                    </a:ext>
                  </a:extLst>
                </p:cNvPr>
                <p:cNvSpPr>
                  <a:spLocks noChangeShapeType="1"/>
                </p:cNvSpPr>
                <p:nvPr/>
              </p:nvSpPr>
              <p:spPr bwMode="auto">
                <a:xfrm flipH="1">
                  <a:off x="5302" y="1789"/>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8" name="Line 5768">
                  <a:extLst>
                    <a:ext uri="{FF2B5EF4-FFF2-40B4-BE49-F238E27FC236}">
                      <a16:creationId xmlns:a16="http://schemas.microsoft.com/office/drawing/2014/main" id="{6B1F095A-D83D-4B5D-B4A8-210ED8E8FE3F}"/>
                    </a:ext>
                  </a:extLst>
                </p:cNvPr>
                <p:cNvSpPr>
                  <a:spLocks noChangeShapeType="1"/>
                </p:cNvSpPr>
                <p:nvPr/>
              </p:nvSpPr>
              <p:spPr bwMode="auto">
                <a:xfrm flipH="1">
                  <a:off x="5302" y="1815"/>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9" name="Line 5769">
                  <a:extLst>
                    <a:ext uri="{FF2B5EF4-FFF2-40B4-BE49-F238E27FC236}">
                      <a16:creationId xmlns:a16="http://schemas.microsoft.com/office/drawing/2014/main" id="{2BB57995-C0D8-4103-A3D2-3F83472B248A}"/>
                    </a:ext>
                  </a:extLst>
                </p:cNvPr>
                <p:cNvSpPr>
                  <a:spLocks noChangeShapeType="1"/>
                </p:cNvSpPr>
                <p:nvPr/>
              </p:nvSpPr>
              <p:spPr bwMode="auto">
                <a:xfrm flipH="1">
                  <a:off x="5302" y="1835"/>
                  <a:ext cx="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0" name="Line 5770">
                  <a:extLst>
                    <a:ext uri="{FF2B5EF4-FFF2-40B4-BE49-F238E27FC236}">
                      <a16:creationId xmlns:a16="http://schemas.microsoft.com/office/drawing/2014/main" id="{B93D0674-AD9C-47D9-A529-C1504C20CDCC}"/>
                    </a:ext>
                  </a:extLst>
                </p:cNvPr>
                <p:cNvSpPr>
                  <a:spLocks noChangeShapeType="1"/>
                </p:cNvSpPr>
                <p:nvPr/>
              </p:nvSpPr>
              <p:spPr bwMode="auto">
                <a:xfrm flipH="1">
                  <a:off x="5302" y="1855"/>
                  <a:ext cx="1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1" name="Line 5771">
                  <a:extLst>
                    <a:ext uri="{FF2B5EF4-FFF2-40B4-BE49-F238E27FC236}">
                      <a16:creationId xmlns:a16="http://schemas.microsoft.com/office/drawing/2014/main" id="{F4744164-07E8-473B-92AB-74C84EE456D6}"/>
                    </a:ext>
                  </a:extLst>
                </p:cNvPr>
                <p:cNvSpPr>
                  <a:spLocks noChangeShapeType="1"/>
                </p:cNvSpPr>
                <p:nvPr/>
              </p:nvSpPr>
              <p:spPr bwMode="auto">
                <a:xfrm flipH="1">
                  <a:off x="5302" y="1871"/>
                  <a:ext cx="21"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2" name="Line 5772">
                  <a:extLst>
                    <a:ext uri="{FF2B5EF4-FFF2-40B4-BE49-F238E27FC236}">
                      <a16:creationId xmlns:a16="http://schemas.microsoft.com/office/drawing/2014/main" id="{4314B7D9-4962-4103-BCC5-D98C204B5B6B}"/>
                    </a:ext>
                  </a:extLst>
                </p:cNvPr>
                <p:cNvSpPr>
                  <a:spLocks noChangeShapeType="1"/>
                </p:cNvSpPr>
                <p:nvPr/>
              </p:nvSpPr>
              <p:spPr bwMode="auto">
                <a:xfrm flipH="1">
                  <a:off x="5302" y="1904"/>
                  <a:ext cx="29" cy="3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3" name="Line 5773">
                  <a:extLst>
                    <a:ext uri="{FF2B5EF4-FFF2-40B4-BE49-F238E27FC236}">
                      <a16:creationId xmlns:a16="http://schemas.microsoft.com/office/drawing/2014/main" id="{297DF808-1E5D-4F6B-9395-787653E5A7E4}"/>
                    </a:ext>
                  </a:extLst>
                </p:cNvPr>
                <p:cNvSpPr>
                  <a:spLocks noChangeShapeType="1"/>
                </p:cNvSpPr>
                <p:nvPr/>
              </p:nvSpPr>
              <p:spPr bwMode="auto">
                <a:xfrm flipH="1">
                  <a:off x="5302" y="1941"/>
                  <a:ext cx="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4" name="Line 5774">
                  <a:extLst>
                    <a:ext uri="{FF2B5EF4-FFF2-40B4-BE49-F238E27FC236}">
                      <a16:creationId xmlns:a16="http://schemas.microsoft.com/office/drawing/2014/main" id="{B6D5D1BE-8550-4A52-B764-B65515167C8A}"/>
                    </a:ext>
                  </a:extLst>
                </p:cNvPr>
                <p:cNvSpPr>
                  <a:spLocks noChangeShapeType="1"/>
                </p:cNvSpPr>
                <p:nvPr/>
              </p:nvSpPr>
              <p:spPr bwMode="auto">
                <a:xfrm flipH="1">
                  <a:off x="5302" y="1970"/>
                  <a:ext cx="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5" name="Line 5775">
                  <a:extLst>
                    <a:ext uri="{FF2B5EF4-FFF2-40B4-BE49-F238E27FC236}">
                      <a16:creationId xmlns:a16="http://schemas.microsoft.com/office/drawing/2014/main" id="{A71FB1B9-B6F4-4835-AA76-A2D53FF5CF8C}"/>
                    </a:ext>
                  </a:extLst>
                </p:cNvPr>
                <p:cNvSpPr>
                  <a:spLocks noChangeShapeType="1"/>
                </p:cNvSpPr>
                <p:nvPr/>
              </p:nvSpPr>
              <p:spPr bwMode="auto">
                <a:xfrm flipH="1">
                  <a:off x="5302" y="2016"/>
                  <a:ext cx="1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6" name="Line 5776">
                  <a:extLst>
                    <a:ext uri="{FF2B5EF4-FFF2-40B4-BE49-F238E27FC236}">
                      <a16:creationId xmlns:a16="http://schemas.microsoft.com/office/drawing/2014/main" id="{C0C47763-A1B3-4F04-8649-D79903C6AC5B}"/>
                    </a:ext>
                  </a:extLst>
                </p:cNvPr>
                <p:cNvSpPr>
                  <a:spLocks noChangeShapeType="1"/>
                </p:cNvSpPr>
                <p:nvPr/>
              </p:nvSpPr>
              <p:spPr bwMode="auto">
                <a:xfrm flipH="1" flipV="1">
                  <a:off x="5302" y="2050"/>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7" name="Line 5777">
                  <a:extLst>
                    <a:ext uri="{FF2B5EF4-FFF2-40B4-BE49-F238E27FC236}">
                      <a16:creationId xmlns:a16="http://schemas.microsoft.com/office/drawing/2014/main" id="{C263D150-88B5-4870-B35E-6D2110F9D67D}"/>
                    </a:ext>
                  </a:extLst>
                </p:cNvPr>
                <p:cNvSpPr>
                  <a:spLocks noChangeShapeType="1"/>
                </p:cNvSpPr>
                <p:nvPr/>
              </p:nvSpPr>
              <p:spPr bwMode="auto">
                <a:xfrm flipH="1" flipV="1">
                  <a:off x="5302" y="2078"/>
                  <a:ext cx="1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8" name="Line 5778">
                  <a:extLst>
                    <a:ext uri="{FF2B5EF4-FFF2-40B4-BE49-F238E27FC236}">
                      <a16:creationId xmlns:a16="http://schemas.microsoft.com/office/drawing/2014/main" id="{4ABFE458-23B0-4450-ADCD-EB679AA76FBB}"/>
                    </a:ext>
                  </a:extLst>
                </p:cNvPr>
                <p:cNvSpPr>
                  <a:spLocks noChangeShapeType="1"/>
                </p:cNvSpPr>
                <p:nvPr/>
              </p:nvSpPr>
              <p:spPr bwMode="auto">
                <a:xfrm flipH="1" flipV="1">
                  <a:off x="5302" y="2107"/>
                  <a:ext cx="1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9" name="Line 5779">
                  <a:extLst>
                    <a:ext uri="{FF2B5EF4-FFF2-40B4-BE49-F238E27FC236}">
                      <a16:creationId xmlns:a16="http://schemas.microsoft.com/office/drawing/2014/main" id="{9C851226-D7DC-4AA4-984E-D3FE128563D8}"/>
                    </a:ext>
                  </a:extLst>
                </p:cNvPr>
                <p:cNvSpPr>
                  <a:spLocks noChangeShapeType="1"/>
                </p:cNvSpPr>
                <p:nvPr/>
              </p:nvSpPr>
              <p:spPr bwMode="auto">
                <a:xfrm flipH="1">
                  <a:off x="5302" y="2134"/>
                  <a:ext cx="1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0" name="Line 5780">
                  <a:extLst>
                    <a:ext uri="{FF2B5EF4-FFF2-40B4-BE49-F238E27FC236}">
                      <a16:creationId xmlns:a16="http://schemas.microsoft.com/office/drawing/2014/main" id="{0D60975C-E2E5-4234-A0A0-15455360D7BC}"/>
                    </a:ext>
                  </a:extLst>
                </p:cNvPr>
                <p:cNvSpPr>
                  <a:spLocks noChangeShapeType="1"/>
                </p:cNvSpPr>
                <p:nvPr/>
              </p:nvSpPr>
              <p:spPr bwMode="auto">
                <a:xfrm flipH="1">
                  <a:off x="5302" y="2162"/>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1" name="Line 5781">
                  <a:extLst>
                    <a:ext uri="{FF2B5EF4-FFF2-40B4-BE49-F238E27FC236}">
                      <a16:creationId xmlns:a16="http://schemas.microsoft.com/office/drawing/2014/main" id="{C1EF34D8-7AB5-4FCD-B3A7-B6ABD8FB99A5}"/>
                    </a:ext>
                  </a:extLst>
                </p:cNvPr>
                <p:cNvSpPr>
                  <a:spLocks noChangeShapeType="1"/>
                </p:cNvSpPr>
                <p:nvPr/>
              </p:nvSpPr>
              <p:spPr bwMode="auto">
                <a:xfrm flipH="1">
                  <a:off x="5302" y="2182"/>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2" name="Line 5782">
                  <a:extLst>
                    <a:ext uri="{FF2B5EF4-FFF2-40B4-BE49-F238E27FC236}">
                      <a16:creationId xmlns:a16="http://schemas.microsoft.com/office/drawing/2014/main" id="{37AA436D-C228-4908-8F28-B96EFF2863A3}"/>
                    </a:ext>
                  </a:extLst>
                </p:cNvPr>
                <p:cNvSpPr>
                  <a:spLocks noChangeShapeType="1"/>
                </p:cNvSpPr>
                <p:nvPr/>
              </p:nvSpPr>
              <p:spPr bwMode="auto">
                <a:xfrm>
                  <a:off x="5299" y="2204"/>
                  <a:ext cx="3"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3" name="Line 5783">
                  <a:extLst>
                    <a:ext uri="{FF2B5EF4-FFF2-40B4-BE49-F238E27FC236}">
                      <a16:creationId xmlns:a16="http://schemas.microsoft.com/office/drawing/2014/main" id="{984DA433-221C-4A1C-98AA-503E907AB116}"/>
                    </a:ext>
                  </a:extLst>
                </p:cNvPr>
                <p:cNvSpPr>
                  <a:spLocks noChangeShapeType="1"/>
                </p:cNvSpPr>
                <p:nvPr/>
              </p:nvSpPr>
              <p:spPr bwMode="auto">
                <a:xfrm>
                  <a:off x="5293" y="2237"/>
                  <a:ext cx="9"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4" name="Line 5784">
                  <a:extLst>
                    <a:ext uri="{FF2B5EF4-FFF2-40B4-BE49-F238E27FC236}">
                      <a16:creationId xmlns:a16="http://schemas.microsoft.com/office/drawing/2014/main" id="{BAB0C834-5D8B-47B3-8C1E-8C9AB8711AB1}"/>
                    </a:ext>
                  </a:extLst>
                </p:cNvPr>
                <p:cNvSpPr>
                  <a:spLocks noChangeShapeType="1"/>
                </p:cNvSpPr>
                <p:nvPr/>
              </p:nvSpPr>
              <p:spPr bwMode="auto">
                <a:xfrm>
                  <a:off x="5291" y="2261"/>
                  <a:ext cx="11"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5" name="Line 5785">
                  <a:extLst>
                    <a:ext uri="{FF2B5EF4-FFF2-40B4-BE49-F238E27FC236}">
                      <a16:creationId xmlns:a16="http://schemas.microsoft.com/office/drawing/2014/main" id="{ED9444F5-8153-4EC8-A72B-26C3D96ADA50}"/>
                    </a:ext>
                  </a:extLst>
                </p:cNvPr>
                <p:cNvSpPr>
                  <a:spLocks noChangeShapeType="1"/>
                </p:cNvSpPr>
                <p:nvPr/>
              </p:nvSpPr>
              <p:spPr bwMode="auto">
                <a:xfrm>
                  <a:off x="5299" y="2279"/>
                  <a:ext cx="3"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6" name="Line 5786">
                  <a:extLst>
                    <a:ext uri="{FF2B5EF4-FFF2-40B4-BE49-F238E27FC236}">
                      <a16:creationId xmlns:a16="http://schemas.microsoft.com/office/drawing/2014/main" id="{98150E3E-8B92-49F7-AFE2-9FA251E19656}"/>
                    </a:ext>
                  </a:extLst>
                </p:cNvPr>
                <p:cNvSpPr>
                  <a:spLocks noChangeShapeType="1"/>
                </p:cNvSpPr>
                <p:nvPr/>
              </p:nvSpPr>
              <p:spPr bwMode="auto">
                <a:xfrm>
                  <a:off x="5295" y="2302"/>
                  <a:ext cx="7" cy="3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7" name="Line 5787">
                  <a:extLst>
                    <a:ext uri="{FF2B5EF4-FFF2-40B4-BE49-F238E27FC236}">
                      <a16:creationId xmlns:a16="http://schemas.microsoft.com/office/drawing/2014/main" id="{F16BC7A1-753C-44A1-B56E-A525BF844145}"/>
                    </a:ext>
                  </a:extLst>
                </p:cNvPr>
                <p:cNvSpPr>
                  <a:spLocks noChangeShapeType="1"/>
                </p:cNvSpPr>
                <p:nvPr/>
              </p:nvSpPr>
              <p:spPr bwMode="auto">
                <a:xfrm>
                  <a:off x="5284" y="2329"/>
                  <a:ext cx="18" cy="3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8" name="Line 5788">
                  <a:extLst>
                    <a:ext uri="{FF2B5EF4-FFF2-40B4-BE49-F238E27FC236}">
                      <a16:creationId xmlns:a16="http://schemas.microsoft.com/office/drawing/2014/main" id="{A3E9C820-B761-48DC-8FDC-F945C7447952}"/>
                    </a:ext>
                  </a:extLst>
                </p:cNvPr>
                <p:cNvSpPr>
                  <a:spLocks noChangeShapeType="1"/>
                </p:cNvSpPr>
                <p:nvPr/>
              </p:nvSpPr>
              <p:spPr bwMode="auto">
                <a:xfrm>
                  <a:off x="5276" y="2367"/>
                  <a:ext cx="26"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9" name="Line 5789">
                  <a:extLst>
                    <a:ext uri="{FF2B5EF4-FFF2-40B4-BE49-F238E27FC236}">
                      <a16:creationId xmlns:a16="http://schemas.microsoft.com/office/drawing/2014/main" id="{AD5034C2-E58D-4DE9-B705-A68825CD22BB}"/>
                    </a:ext>
                  </a:extLst>
                </p:cNvPr>
                <p:cNvSpPr>
                  <a:spLocks noChangeShapeType="1"/>
                </p:cNvSpPr>
                <p:nvPr/>
              </p:nvSpPr>
              <p:spPr bwMode="auto">
                <a:xfrm>
                  <a:off x="5273" y="2401"/>
                  <a:ext cx="29"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0" name="Line 5790">
                  <a:extLst>
                    <a:ext uri="{FF2B5EF4-FFF2-40B4-BE49-F238E27FC236}">
                      <a16:creationId xmlns:a16="http://schemas.microsoft.com/office/drawing/2014/main" id="{0A73161A-C731-4FF2-8B31-8D866FE7A047}"/>
                    </a:ext>
                  </a:extLst>
                </p:cNvPr>
                <p:cNvSpPr>
                  <a:spLocks noChangeShapeType="1"/>
                </p:cNvSpPr>
                <p:nvPr/>
              </p:nvSpPr>
              <p:spPr bwMode="auto">
                <a:xfrm>
                  <a:off x="5276" y="2440"/>
                  <a:ext cx="2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1" name="Line 5791">
                  <a:extLst>
                    <a:ext uri="{FF2B5EF4-FFF2-40B4-BE49-F238E27FC236}">
                      <a16:creationId xmlns:a16="http://schemas.microsoft.com/office/drawing/2014/main" id="{097200E3-BDA6-4FA7-8F86-B6C8F7925B87}"/>
                    </a:ext>
                  </a:extLst>
                </p:cNvPr>
                <p:cNvSpPr>
                  <a:spLocks noChangeShapeType="1"/>
                </p:cNvSpPr>
                <p:nvPr/>
              </p:nvSpPr>
              <p:spPr bwMode="auto">
                <a:xfrm>
                  <a:off x="5282" y="2469"/>
                  <a:ext cx="20"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2" name="Line 5792">
                  <a:extLst>
                    <a:ext uri="{FF2B5EF4-FFF2-40B4-BE49-F238E27FC236}">
                      <a16:creationId xmlns:a16="http://schemas.microsoft.com/office/drawing/2014/main" id="{A49279C2-BE63-4B88-B3B7-2F89A7961EBA}"/>
                    </a:ext>
                  </a:extLst>
                </p:cNvPr>
                <p:cNvSpPr>
                  <a:spLocks noChangeShapeType="1"/>
                </p:cNvSpPr>
                <p:nvPr/>
              </p:nvSpPr>
              <p:spPr bwMode="auto">
                <a:xfrm>
                  <a:off x="5292" y="2503"/>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3" name="Line 5793">
                  <a:extLst>
                    <a:ext uri="{FF2B5EF4-FFF2-40B4-BE49-F238E27FC236}">
                      <a16:creationId xmlns:a16="http://schemas.microsoft.com/office/drawing/2014/main" id="{26A9FB3F-1974-4105-93FF-EA10BED60D78}"/>
                    </a:ext>
                  </a:extLst>
                </p:cNvPr>
                <p:cNvSpPr>
                  <a:spLocks noChangeShapeType="1"/>
                </p:cNvSpPr>
                <p:nvPr/>
              </p:nvSpPr>
              <p:spPr bwMode="auto">
                <a:xfrm>
                  <a:off x="5298" y="2536"/>
                  <a:ext cx="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4" name="Line 5794">
                  <a:extLst>
                    <a:ext uri="{FF2B5EF4-FFF2-40B4-BE49-F238E27FC236}">
                      <a16:creationId xmlns:a16="http://schemas.microsoft.com/office/drawing/2014/main" id="{757A1EF3-ADCB-4053-AFB5-742C59A8CFEE}"/>
                    </a:ext>
                  </a:extLst>
                </p:cNvPr>
                <p:cNvSpPr>
                  <a:spLocks noChangeShapeType="1"/>
                </p:cNvSpPr>
                <p:nvPr/>
              </p:nvSpPr>
              <p:spPr bwMode="auto">
                <a:xfrm>
                  <a:off x="5294" y="2563"/>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5" name="Line 5795">
                  <a:extLst>
                    <a:ext uri="{FF2B5EF4-FFF2-40B4-BE49-F238E27FC236}">
                      <a16:creationId xmlns:a16="http://schemas.microsoft.com/office/drawing/2014/main" id="{2C2AD3B5-A796-42BB-AEDF-3B0BA87E6451}"/>
                    </a:ext>
                  </a:extLst>
                </p:cNvPr>
                <p:cNvSpPr>
                  <a:spLocks noChangeShapeType="1"/>
                </p:cNvSpPr>
                <p:nvPr/>
              </p:nvSpPr>
              <p:spPr bwMode="auto">
                <a:xfrm>
                  <a:off x="5297" y="2593"/>
                  <a:ext cx="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6" name="Line 5796">
                  <a:extLst>
                    <a:ext uri="{FF2B5EF4-FFF2-40B4-BE49-F238E27FC236}">
                      <a16:creationId xmlns:a16="http://schemas.microsoft.com/office/drawing/2014/main" id="{9D8EB1AD-83F6-47CB-9EE7-21433DB156E6}"/>
                    </a:ext>
                  </a:extLst>
                </p:cNvPr>
                <p:cNvSpPr>
                  <a:spLocks noChangeShapeType="1"/>
                </p:cNvSpPr>
                <p:nvPr/>
              </p:nvSpPr>
              <p:spPr bwMode="auto">
                <a:xfrm flipV="1">
                  <a:off x="5330" y="1705"/>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7" name="Line 5797">
                  <a:extLst>
                    <a:ext uri="{FF2B5EF4-FFF2-40B4-BE49-F238E27FC236}">
                      <a16:creationId xmlns:a16="http://schemas.microsoft.com/office/drawing/2014/main" id="{86DDACAA-D766-4F5D-8D5D-AD42D0C4EA13}"/>
                    </a:ext>
                  </a:extLst>
                </p:cNvPr>
                <p:cNvSpPr>
                  <a:spLocks noChangeShapeType="1"/>
                </p:cNvSpPr>
                <p:nvPr/>
              </p:nvSpPr>
              <p:spPr bwMode="auto">
                <a:xfrm flipH="1" flipV="1">
                  <a:off x="5331" y="1733"/>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8" name="Line 5798">
                  <a:extLst>
                    <a:ext uri="{FF2B5EF4-FFF2-40B4-BE49-F238E27FC236}">
                      <a16:creationId xmlns:a16="http://schemas.microsoft.com/office/drawing/2014/main" id="{9FAE240B-B492-4CEB-AB94-1E601603F277}"/>
                    </a:ext>
                  </a:extLst>
                </p:cNvPr>
                <p:cNvSpPr>
                  <a:spLocks noChangeShapeType="1"/>
                </p:cNvSpPr>
                <p:nvPr/>
              </p:nvSpPr>
              <p:spPr bwMode="auto">
                <a:xfrm flipH="1">
                  <a:off x="5331" y="1759"/>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9" name="Line 5799">
                  <a:extLst>
                    <a:ext uri="{FF2B5EF4-FFF2-40B4-BE49-F238E27FC236}">
                      <a16:creationId xmlns:a16="http://schemas.microsoft.com/office/drawing/2014/main" id="{27F01FCA-3305-40B2-8765-FE4A11F69593}"/>
                    </a:ext>
                  </a:extLst>
                </p:cNvPr>
                <p:cNvSpPr>
                  <a:spLocks noChangeShapeType="1"/>
                </p:cNvSpPr>
                <p:nvPr/>
              </p:nvSpPr>
              <p:spPr bwMode="auto">
                <a:xfrm flipH="1">
                  <a:off x="5331" y="1780"/>
                  <a:ext cx="11"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0" name="Line 5800">
                  <a:extLst>
                    <a:ext uri="{FF2B5EF4-FFF2-40B4-BE49-F238E27FC236}">
                      <a16:creationId xmlns:a16="http://schemas.microsoft.com/office/drawing/2014/main" id="{CCDEE82A-690D-41B4-8776-D3E12881BD66}"/>
                    </a:ext>
                  </a:extLst>
                </p:cNvPr>
                <p:cNvSpPr>
                  <a:spLocks noChangeShapeType="1"/>
                </p:cNvSpPr>
                <p:nvPr/>
              </p:nvSpPr>
              <p:spPr bwMode="auto">
                <a:xfrm flipH="1">
                  <a:off x="5331" y="1808"/>
                  <a:ext cx="7"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1" name="Line 5801">
                  <a:extLst>
                    <a:ext uri="{FF2B5EF4-FFF2-40B4-BE49-F238E27FC236}">
                      <a16:creationId xmlns:a16="http://schemas.microsoft.com/office/drawing/2014/main" id="{AA317BEE-2893-4351-AB04-DFB101DDA419}"/>
                    </a:ext>
                  </a:extLst>
                </p:cNvPr>
                <p:cNvSpPr>
                  <a:spLocks noChangeShapeType="1"/>
                </p:cNvSpPr>
                <p:nvPr/>
              </p:nvSpPr>
              <p:spPr bwMode="auto">
                <a:xfrm flipH="1">
                  <a:off x="5331" y="1830"/>
                  <a:ext cx="10"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2" name="Line 5802">
                  <a:extLst>
                    <a:ext uri="{FF2B5EF4-FFF2-40B4-BE49-F238E27FC236}">
                      <a16:creationId xmlns:a16="http://schemas.microsoft.com/office/drawing/2014/main" id="{79B1D7B1-47E4-415B-9D12-AA5698442631}"/>
                    </a:ext>
                  </a:extLst>
                </p:cNvPr>
                <p:cNvSpPr>
                  <a:spLocks noChangeShapeType="1"/>
                </p:cNvSpPr>
                <p:nvPr/>
              </p:nvSpPr>
              <p:spPr bwMode="auto">
                <a:xfrm flipH="1">
                  <a:off x="5331" y="1852"/>
                  <a:ext cx="18" cy="2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3" name="Line 5803">
                  <a:extLst>
                    <a:ext uri="{FF2B5EF4-FFF2-40B4-BE49-F238E27FC236}">
                      <a16:creationId xmlns:a16="http://schemas.microsoft.com/office/drawing/2014/main" id="{44057874-FCB0-4189-B094-22BA78198C83}"/>
                    </a:ext>
                  </a:extLst>
                </p:cNvPr>
                <p:cNvSpPr>
                  <a:spLocks noChangeShapeType="1"/>
                </p:cNvSpPr>
                <p:nvPr/>
              </p:nvSpPr>
              <p:spPr bwMode="auto">
                <a:xfrm flipH="1">
                  <a:off x="5331" y="1860"/>
                  <a:ext cx="21" cy="4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4" name="Line 5804">
                  <a:extLst>
                    <a:ext uri="{FF2B5EF4-FFF2-40B4-BE49-F238E27FC236}">
                      <a16:creationId xmlns:a16="http://schemas.microsoft.com/office/drawing/2014/main" id="{7BBD442C-9EA4-44E9-B95D-0A8F01116419}"/>
                    </a:ext>
                  </a:extLst>
                </p:cNvPr>
                <p:cNvSpPr>
                  <a:spLocks noChangeShapeType="1"/>
                </p:cNvSpPr>
                <p:nvPr/>
              </p:nvSpPr>
              <p:spPr bwMode="auto">
                <a:xfrm flipH="1">
                  <a:off x="5331" y="1907"/>
                  <a:ext cx="17"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5" name="Line 5805">
                  <a:extLst>
                    <a:ext uri="{FF2B5EF4-FFF2-40B4-BE49-F238E27FC236}">
                      <a16:creationId xmlns:a16="http://schemas.microsoft.com/office/drawing/2014/main" id="{47822817-2CAF-4B83-9AD4-11809E6175E4}"/>
                    </a:ext>
                  </a:extLst>
                </p:cNvPr>
                <p:cNvSpPr>
                  <a:spLocks noChangeShapeType="1"/>
                </p:cNvSpPr>
                <p:nvPr/>
              </p:nvSpPr>
              <p:spPr bwMode="auto">
                <a:xfrm flipH="1">
                  <a:off x="5331" y="1930"/>
                  <a:ext cx="18"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6" name="Line 5806">
                  <a:extLst>
                    <a:ext uri="{FF2B5EF4-FFF2-40B4-BE49-F238E27FC236}">
                      <a16:creationId xmlns:a16="http://schemas.microsoft.com/office/drawing/2014/main" id="{F2428E8A-92ED-4E63-B4FB-34258EA52F20}"/>
                    </a:ext>
                  </a:extLst>
                </p:cNvPr>
                <p:cNvSpPr>
                  <a:spLocks noChangeShapeType="1"/>
                </p:cNvSpPr>
                <p:nvPr/>
              </p:nvSpPr>
              <p:spPr bwMode="auto">
                <a:xfrm flipH="1">
                  <a:off x="5331" y="1974"/>
                  <a:ext cx="1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7" name="Line 5807">
                  <a:extLst>
                    <a:ext uri="{FF2B5EF4-FFF2-40B4-BE49-F238E27FC236}">
                      <a16:creationId xmlns:a16="http://schemas.microsoft.com/office/drawing/2014/main" id="{4370C94C-7B90-4C40-9920-BB1DECFB477E}"/>
                    </a:ext>
                  </a:extLst>
                </p:cNvPr>
                <p:cNvSpPr>
                  <a:spLocks noChangeShapeType="1"/>
                </p:cNvSpPr>
                <p:nvPr/>
              </p:nvSpPr>
              <p:spPr bwMode="auto">
                <a:xfrm flipH="1">
                  <a:off x="5331" y="2007"/>
                  <a:ext cx="14"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8" name="Line 5808">
                  <a:extLst>
                    <a:ext uri="{FF2B5EF4-FFF2-40B4-BE49-F238E27FC236}">
                      <a16:creationId xmlns:a16="http://schemas.microsoft.com/office/drawing/2014/main" id="{DDDDA127-1990-465C-8CE6-3A39E362C49A}"/>
                    </a:ext>
                  </a:extLst>
                </p:cNvPr>
                <p:cNvSpPr>
                  <a:spLocks noChangeShapeType="1"/>
                </p:cNvSpPr>
                <p:nvPr/>
              </p:nvSpPr>
              <p:spPr bwMode="auto">
                <a:xfrm flipH="1" flipV="1">
                  <a:off x="5331" y="2050"/>
                  <a:ext cx="1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9" name="Line 5809">
                  <a:extLst>
                    <a:ext uri="{FF2B5EF4-FFF2-40B4-BE49-F238E27FC236}">
                      <a16:creationId xmlns:a16="http://schemas.microsoft.com/office/drawing/2014/main" id="{745103E8-DB04-466E-B2D7-A8FD51482E05}"/>
                    </a:ext>
                  </a:extLst>
                </p:cNvPr>
                <p:cNvSpPr>
                  <a:spLocks noChangeShapeType="1"/>
                </p:cNvSpPr>
                <p:nvPr/>
              </p:nvSpPr>
              <p:spPr bwMode="auto">
                <a:xfrm flipH="1" flipV="1">
                  <a:off x="5331" y="2078"/>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0" name="Line 5810">
                  <a:extLst>
                    <a:ext uri="{FF2B5EF4-FFF2-40B4-BE49-F238E27FC236}">
                      <a16:creationId xmlns:a16="http://schemas.microsoft.com/office/drawing/2014/main" id="{29121E57-7719-4B41-B950-B7D1D748E1EE}"/>
                    </a:ext>
                  </a:extLst>
                </p:cNvPr>
                <p:cNvSpPr>
                  <a:spLocks noChangeShapeType="1"/>
                </p:cNvSpPr>
                <p:nvPr/>
              </p:nvSpPr>
              <p:spPr bwMode="auto">
                <a:xfrm flipH="1">
                  <a:off x="5331" y="2107"/>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1" name="Line 5811">
                  <a:extLst>
                    <a:ext uri="{FF2B5EF4-FFF2-40B4-BE49-F238E27FC236}">
                      <a16:creationId xmlns:a16="http://schemas.microsoft.com/office/drawing/2014/main" id="{293C1870-17F3-490D-ADA6-2ECAB084D4FA}"/>
                    </a:ext>
                  </a:extLst>
                </p:cNvPr>
                <p:cNvSpPr>
                  <a:spLocks noChangeShapeType="1"/>
                </p:cNvSpPr>
                <p:nvPr/>
              </p:nvSpPr>
              <p:spPr bwMode="auto">
                <a:xfrm flipH="1">
                  <a:off x="5331" y="2136"/>
                  <a:ext cx="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2" name="Line 5812">
                  <a:extLst>
                    <a:ext uri="{FF2B5EF4-FFF2-40B4-BE49-F238E27FC236}">
                      <a16:creationId xmlns:a16="http://schemas.microsoft.com/office/drawing/2014/main" id="{258D9B72-4C9C-4E62-B2D3-42353C245ABA}"/>
                    </a:ext>
                  </a:extLst>
                </p:cNvPr>
                <p:cNvSpPr>
                  <a:spLocks noChangeShapeType="1"/>
                </p:cNvSpPr>
                <p:nvPr/>
              </p:nvSpPr>
              <p:spPr bwMode="auto">
                <a:xfrm flipH="1">
                  <a:off x="5331" y="2161"/>
                  <a:ext cx="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3" name="Line 5813">
                  <a:extLst>
                    <a:ext uri="{FF2B5EF4-FFF2-40B4-BE49-F238E27FC236}">
                      <a16:creationId xmlns:a16="http://schemas.microsoft.com/office/drawing/2014/main" id="{E3274D9A-3C14-41FF-BDAD-340AB93F019B}"/>
                    </a:ext>
                  </a:extLst>
                </p:cNvPr>
                <p:cNvSpPr>
                  <a:spLocks noChangeShapeType="1"/>
                </p:cNvSpPr>
                <p:nvPr/>
              </p:nvSpPr>
              <p:spPr bwMode="auto">
                <a:xfrm>
                  <a:off x="5329" y="2182"/>
                  <a:ext cx="2"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4" name="Line 5814">
                  <a:extLst>
                    <a:ext uri="{FF2B5EF4-FFF2-40B4-BE49-F238E27FC236}">
                      <a16:creationId xmlns:a16="http://schemas.microsoft.com/office/drawing/2014/main" id="{4C069890-A759-4EC2-87AD-C4A18619B631}"/>
                    </a:ext>
                  </a:extLst>
                </p:cNvPr>
                <p:cNvSpPr>
                  <a:spLocks noChangeShapeType="1"/>
                </p:cNvSpPr>
                <p:nvPr/>
              </p:nvSpPr>
              <p:spPr bwMode="auto">
                <a:xfrm>
                  <a:off x="5331" y="2210"/>
                  <a:ext cx="0"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5" name="Line 5815">
                  <a:extLst>
                    <a:ext uri="{FF2B5EF4-FFF2-40B4-BE49-F238E27FC236}">
                      <a16:creationId xmlns:a16="http://schemas.microsoft.com/office/drawing/2014/main" id="{00D10952-C9DF-4658-85EC-C83029E8E03F}"/>
                    </a:ext>
                  </a:extLst>
                </p:cNvPr>
                <p:cNvSpPr>
                  <a:spLocks noChangeShapeType="1"/>
                </p:cNvSpPr>
                <p:nvPr/>
              </p:nvSpPr>
              <p:spPr bwMode="auto">
                <a:xfrm>
                  <a:off x="5328" y="2233"/>
                  <a:ext cx="3"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6" name="Line 5816">
                  <a:extLst>
                    <a:ext uri="{FF2B5EF4-FFF2-40B4-BE49-F238E27FC236}">
                      <a16:creationId xmlns:a16="http://schemas.microsoft.com/office/drawing/2014/main" id="{46E934E0-2B03-406B-B37C-F8CA8C8D3AE2}"/>
                    </a:ext>
                  </a:extLst>
                </p:cNvPr>
                <p:cNvSpPr>
                  <a:spLocks noChangeShapeType="1"/>
                </p:cNvSpPr>
                <p:nvPr/>
              </p:nvSpPr>
              <p:spPr bwMode="auto">
                <a:xfrm>
                  <a:off x="5325" y="2258"/>
                  <a:ext cx="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7" name="Line 5817">
                  <a:extLst>
                    <a:ext uri="{FF2B5EF4-FFF2-40B4-BE49-F238E27FC236}">
                      <a16:creationId xmlns:a16="http://schemas.microsoft.com/office/drawing/2014/main" id="{033EA8CC-A0F4-4185-9482-85D3C9709E8D}"/>
                    </a:ext>
                  </a:extLst>
                </p:cNvPr>
                <p:cNvSpPr>
                  <a:spLocks noChangeShapeType="1"/>
                </p:cNvSpPr>
                <p:nvPr/>
              </p:nvSpPr>
              <p:spPr bwMode="auto">
                <a:xfrm>
                  <a:off x="5321" y="2279"/>
                  <a:ext cx="10" cy="2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8" name="Line 5818">
                  <a:extLst>
                    <a:ext uri="{FF2B5EF4-FFF2-40B4-BE49-F238E27FC236}">
                      <a16:creationId xmlns:a16="http://schemas.microsoft.com/office/drawing/2014/main" id="{F35726B6-C63E-4059-BC42-588A90C64546}"/>
                    </a:ext>
                  </a:extLst>
                </p:cNvPr>
                <p:cNvSpPr>
                  <a:spLocks noChangeShapeType="1"/>
                </p:cNvSpPr>
                <p:nvPr/>
              </p:nvSpPr>
              <p:spPr bwMode="auto">
                <a:xfrm>
                  <a:off x="5317" y="2304"/>
                  <a:ext cx="14" cy="3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9" name="Line 5819">
                  <a:extLst>
                    <a:ext uri="{FF2B5EF4-FFF2-40B4-BE49-F238E27FC236}">
                      <a16:creationId xmlns:a16="http://schemas.microsoft.com/office/drawing/2014/main" id="{AD01015E-221E-4E4C-B717-4AF582DE785E}"/>
                    </a:ext>
                  </a:extLst>
                </p:cNvPr>
                <p:cNvSpPr>
                  <a:spLocks noChangeShapeType="1"/>
                </p:cNvSpPr>
                <p:nvPr/>
              </p:nvSpPr>
              <p:spPr bwMode="auto">
                <a:xfrm>
                  <a:off x="5314" y="2342"/>
                  <a:ext cx="17"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0" name="Line 5820">
                  <a:extLst>
                    <a:ext uri="{FF2B5EF4-FFF2-40B4-BE49-F238E27FC236}">
                      <a16:creationId xmlns:a16="http://schemas.microsoft.com/office/drawing/2014/main" id="{5A0E324D-944A-41F9-B735-780DEA482FD6}"/>
                    </a:ext>
                  </a:extLst>
                </p:cNvPr>
                <p:cNvSpPr>
                  <a:spLocks noChangeShapeType="1"/>
                </p:cNvSpPr>
                <p:nvPr/>
              </p:nvSpPr>
              <p:spPr bwMode="auto">
                <a:xfrm>
                  <a:off x="5310" y="2370"/>
                  <a:ext cx="21"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1" name="Line 5821">
                  <a:extLst>
                    <a:ext uri="{FF2B5EF4-FFF2-40B4-BE49-F238E27FC236}">
                      <a16:creationId xmlns:a16="http://schemas.microsoft.com/office/drawing/2014/main" id="{82C79A45-9C84-4591-BA65-27DADF7C1079}"/>
                    </a:ext>
                  </a:extLst>
                </p:cNvPr>
                <p:cNvSpPr>
                  <a:spLocks noChangeShapeType="1"/>
                </p:cNvSpPr>
                <p:nvPr/>
              </p:nvSpPr>
              <p:spPr bwMode="auto">
                <a:xfrm>
                  <a:off x="5311" y="2405"/>
                  <a:ext cx="20"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2" name="Line 5822">
                  <a:extLst>
                    <a:ext uri="{FF2B5EF4-FFF2-40B4-BE49-F238E27FC236}">
                      <a16:creationId xmlns:a16="http://schemas.microsoft.com/office/drawing/2014/main" id="{9E178953-D845-4DC7-9B9E-C94DF2B6E620}"/>
                    </a:ext>
                  </a:extLst>
                </p:cNvPr>
                <p:cNvSpPr>
                  <a:spLocks noChangeShapeType="1"/>
                </p:cNvSpPr>
                <p:nvPr/>
              </p:nvSpPr>
              <p:spPr bwMode="auto">
                <a:xfrm>
                  <a:off x="5306" y="2440"/>
                  <a:ext cx="2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3" name="Line 5823">
                  <a:extLst>
                    <a:ext uri="{FF2B5EF4-FFF2-40B4-BE49-F238E27FC236}">
                      <a16:creationId xmlns:a16="http://schemas.microsoft.com/office/drawing/2014/main" id="{5A40B8CC-3C84-4F14-B229-5CECE03658CD}"/>
                    </a:ext>
                  </a:extLst>
                </p:cNvPr>
                <p:cNvSpPr>
                  <a:spLocks noChangeShapeType="1"/>
                </p:cNvSpPr>
                <p:nvPr/>
              </p:nvSpPr>
              <p:spPr bwMode="auto">
                <a:xfrm>
                  <a:off x="5313" y="2466"/>
                  <a:ext cx="18"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4" name="Line 5824">
                  <a:extLst>
                    <a:ext uri="{FF2B5EF4-FFF2-40B4-BE49-F238E27FC236}">
                      <a16:creationId xmlns:a16="http://schemas.microsoft.com/office/drawing/2014/main" id="{0FBCFDCB-0789-4640-9140-DCD923B25779}"/>
                    </a:ext>
                  </a:extLst>
                </p:cNvPr>
                <p:cNvSpPr>
                  <a:spLocks noChangeShapeType="1"/>
                </p:cNvSpPr>
                <p:nvPr/>
              </p:nvSpPr>
              <p:spPr bwMode="auto">
                <a:xfrm>
                  <a:off x="5328" y="2497"/>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5" name="Line 5825">
                  <a:extLst>
                    <a:ext uri="{FF2B5EF4-FFF2-40B4-BE49-F238E27FC236}">
                      <a16:creationId xmlns:a16="http://schemas.microsoft.com/office/drawing/2014/main" id="{5D429FF2-6038-4C71-B761-51AD825467E4}"/>
                    </a:ext>
                  </a:extLst>
                </p:cNvPr>
                <p:cNvSpPr>
                  <a:spLocks noChangeShapeType="1"/>
                </p:cNvSpPr>
                <p:nvPr/>
              </p:nvSpPr>
              <p:spPr bwMode="auto">
                <a:xfrm flipH="1">
                  <a:off x="5331" y="2536"/>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6" name="Line 5826">
                  <a:extLst>
                    <a:ext uri="{FF2B5EF4-FFF2-40B4-BE49-F238E27FC236}">
                      <a16:creationId xmlns:a16="http://schemas.microsoft.com/office/drawing/2014/main" id="{ADA53D58-D58E-46F5-B31E-659EE7C20EFC}"/>
                    </a:ext>
                  </a:extLst>
                </p:cNvPr>
                <p:cNvSpPr>
                  <a:spLocks noChangeShapeType="1"/>
                </p:cNvSpPr>
                <p:nvPr/>
              </p:nvSpPr>
              <p:spPr bwMode="auto">
                <a:xfrm flipH="1">
                  <a:off x="5331" y="2559"/>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7" name="Line 5827">
                  <a:extLst>
                    <a:ext uri="{FF2B5EF4-FFF2-40B4-BE49-F238E27FC236}">
                      <a16:creationId xmlns:a16="http://schemas.microsoft.com/office/drawing/2014/main" id="{EC29BF06-EE82-48DA-BA2C-1FABDE0F92C7}"/>
                    </a:ext>
                  </a:extLst>
                </p:cNvPr>
                <p:cNvSpPr>
                  <a:spLocks noChangeShapeType="1"/>
                </p:cNvSpPr>
                <p:nvPr/>
              </p:nvSpPr>
              <p:spPr bwMode="auto">
                <a:xfrm>
                  <a:off x="5328" y="2595"/>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8" name="Line 5828">
                  <a:extLst>
                    <a:ext uri="{FF2B5EF4-FFF2-40B4-BE49-F238E27FC236}">
                      <a16:creationId xmlns:a16="http://schemas.microsoft.com/office/drawing/2014/main" id="{E46A4B8B-75E3-4296-A6C0-258B7120E346}"/>
                    </a:ext>
                  </a:extLst>
                </p:cNvPr>
                <p:cNvSpPr>
                  <a:spLocks noChangeShapeType="1"/>
                </p:cNvSpPr>
                <p:nvPr/>
              </p:nvSpPr>
              <p:spPr bwMode="auto">
                <a:xfrm>
                  <a:off x="5359" y="1704"/>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9" name="Line 5829">
                  <a:extLst>
                    <a:ext uri="{FF2B5EF4-FFF2-40B4-BE49-F238E27FC236}">
                      <a16:creationId xmlns:a16="http://schemas.microsoft.com/office/drawing/2014/main" id="{8FC2CDA7-AFEC-4991-ACE8-DB7E4DE1072A}"/>
                    </a:ext>
                  </a:extLst>
                </p:cNvPr>
                <p:cNvSpPr>
                  <a:spLocks noChangeShapeType="1"/>
                </p:cNvSpPr>
                <p:nvPr/>
              </p:nvSpPr>
              <p:spPr bwMode="auto">
                <a:xfrm flipV="1">
                  <a:off x="5359" y="1733"/>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0" name="Line 5830">
                  <a:extLst>
                    <a:ext uri="{FF2B5EF4-FFF2-40B4-BE49-F238E27FC236}">
                      <a16:creationId xmlns:a16="http://schemas.microsoft.com/office/drawing/2014/main" id="{7CA3E3AC-4855-42CA-8F3C-8B01A5E62160}"/>
                    </a:ext>
                  </a:extLst>
                </p:cNvPr>
                <p:cNvSpPr>
                  <a:spLocks noChangeShapeType="1"/>
                </p:cNvSpPr>
                <p:nvPr/>
              </p:nvSpPr>
              <p:spPr bwMode="auto">
                <a:xfrm flipH="1">
                  <a:off x="5359" y="1754"/>
                  <a:ext cx="1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1" name="Line 5831">
                  <a:extLst>
                    <a:ext uri="{FF2B5EF4-FFF2-40B4-BE49-F238E27FC236}">
                      <a16:creationId xmlns:a16="http://schemas.microsoft.com/office/drawing/2014/main" id="{A5E9F380-C9AB-4722-9FFC-D9A209809B34}"/>
                    </a:ext>
                  </a:extLst>
                </p:cNvPr>
                <p:cNvSpPr>
                  <a:spLocks noChangeShapeType="1"/>
                </p:cNvSpPr>
                <p:nvPr/>
              </p:nvSpPr>
              <p:spPr bwMode="auto">
                <a:xfrm flipH="1">
                  <a:off x="5359" y="1779"/>
                  <a:ext cx="2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2" name="Line 5832">
                  <a:extLst>
                    <a:ext uri="{FF2B5EF4-FFF2-40B4-BE49-F238E27FC236}">
                      <a16:creationId xmlns:a16="http://schemas.microsoft.com/office/drawing/2014/main" id="{0FA0B43A-2DAD-4C3D-8D8F-8A62DF04529D}"/>
                    </a:ext>
                  </a:extLst>
                </p:cNvPr>
                <p:cNvSpPr>
                  <a:spLocks noChangeShapeType="1"/>
                </p:cNvSpPr>
                <p:nvPr/>
              </p:nvSpPr>
              <p:spPr bwMode="auto">
                <a:xfrm flipH="1">
                  <a:off x="5359" y="1801"/>
                  <a:ext cx="21"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3" name="Line 5833">
                  <a:extLst>
                    <a:ext uri="{FF2B5EF4-FFF2-40B4-BE49-F238E27FC236}">
                      <a16:creationId xmlns:a16="http://schemas.microsoft.com/office/drawing/2014/main" id="{3B222D88-DFC6-4D72-A302-4EA876FD5E2C}"/>
                    </a:ext>
                  </a:extLst>
                </p:cNvPr>
                <p:cNvSpPr>
                  <a:spLocks noChangeShapeType="1"/>
                </p:cNvSpPr>
                <p:nvPr/>
              </p:nvSpPr>
              <p:spPr bwMode="auto">
                <a:xfrm flipH="1">
                  <a:off x="5359" y="1828"/>
                  <a:ext cx="11"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6035">
                <a:extLst>
                  <a:ext uri="{FF2B5EF4-FFF2-40B4-BE49-F238E27FC236}">
                    <a16:creationId xmlns:a16="http://schemas.microsoft.com/office/drawing/2014/main" id="{ACA4E2E4-1518-465C-872E-3F4171866BE1}"/>
                  </a:ext>
                </a:extLst>
              </p:cNvPr>
              <p:cNvGrpSpPr>
                <a:grpSpLocks/>
              </p:cNvGrpSpPr>
              <p:nvPr/>
            </p:nvGrpSpPr>
            <p:grpSpPr bwMode="auto">
              <a:xfrm>
                <a:off x="5334" y="1698"/>
                <a:ext cx="213" cy="905"/>
                <a:chOff x="5334" y="1698"/>
                <a:chExt cx="213" cy="905"/>
              </a:xfrm>
            </p:grpSpPr>
            <p:sp>
              <p:nvSpPr>
                <p:cNvPr id="184" name="Line 5835">
                  <a:extLst>
                    <a:ext uri="{FF2B5EF4-FFF2-40B4-BE49-F238E27FC236}">
                      <a16:creationId xmlns:a16="http://schemas.microsoft.com/office/drawing/2014/main" id="{653BBECD-1D4B-489C-A046-425A24690C72}"/>
                    </a:ext>
                  </a:extLst>
                </p:cNvPr>
                <p:cNvSpPr>
                  <a:spLocks noChangeShapeType="1"/>
                </p:cNvSpPr>
                <p:nvPr/>
              </p:nvSpPr>
              <p:spPr bwMode="auto">
                <a:xfrm flipH="1">
                  <a:off x="5359" y="1851"/>
                  <a:ext cx="1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5836">
                  <a:extLst>
                    <a:ext uri="{FF2B5EF4-FFF2-40B4-BE49-F238E27FC236}">
                      <a16:creationId xmlns:a16="http://schemas.microsoft.com/office/drawing/2014/main" id="{4EBCC4F8-DC99-4C46-83CF-6DE7580B5278}"/>
                    </a:ext>
                  </a:extLst>
                </p:cNvPr>
                <p:cNvSpPr>
                  <a:spLocks noChangeShapeType="1"/>
                </p:cNvSpPr>
                <p:nvPr/>
              </p:nvSpPr>
              <p:spPr bwMode="auto">
                <a:xfrm flipH="1">
                  <a:off x="5359" y="1880"/>
                  <a:ext cx="16" cy="2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Line 5837">
                  <a:extLst>
                    <a:ext uri="{FF2B5EF4-FFF2-40B4-BE49-F238E27FC236}">
                      <a16:creationId xmlns:a16="http://schemas.microsoft.com/office/drawing/2014/main" id="{F93010EA-468C-40A5-8A77-14A6E0FCED08}"/>
                    </a:ext>
                  </a:extLst>
                </p:cNvPr>
                <p:cNvSpPr>
                  <a:spLocks noChangeShapeType="1"/>
                </p:cNvSpPr>
                <p:nvPr/>
              </p:nvSpPr>
              <p:spPr bwMode="auto">
                <a:xfrm flipH="1">
                  <a:off x="5359" y="1907"/>
                  <a:ext cx="15" cy="2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Line 5838">
                  <a:extLst>
                    <a:ext uri="{FF2B5EF4-FFF2-40B4-BE49-F238E27FC236}">
                      <a16:creationId xmlns:a16="http://schemas.microsoft.com/office/drawing/2014/main" id="{3FD23C93-8AC8-4D77-9B70-72E63F53462A}"/>
                    </a:ext>
                  </a:extLst>
                </p:cNvPr>
                <p:cNvSpPr>
                  <a:spLocks noChangeShapeType="1"/>
                </p:cNvSpPr>
                <p:nvPr/>
              </p:nvSpPr>
              <p:spPr bwMode="auto">
                <a:xfrm flipH="1">
                  <a:off x="5359" y="1933"/>
                  <a:ext cx="9" cy="3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Line 5839">
                  <a:extLst>
                    <a:ext uri="{FF2B5EF4-FFF2-40B4-BE49-F238E27FC236}">
                      <a16:creationId xmlns:a16="http://schemas.microsoft.com/office/drawing/2014/main" id="{AE8F5EE9-615E-432E-AAF0-17DE3FD39B4C}"/>
                    </a:ext>
                  </a:extLst>
                </p:cNvPr>
                <p:cNvSpPr>
                  <a:spLocks noChangeShapeType="1"/>
                </p:cNvSpPr>
                <p:nvPr/>
              </p:nvSpPr>
              <p:spPr bwMode="auto">
                <a:xfrm flipH="1">
                  <a:off x="5359" y="1979"/>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5840">
                  <a:extLst>
                    <a:ext uri="{FF2B5EF4-FFF2-40B4-BE49-F238E27FC236}">
                      <a16:creationId xmlns:a16="http://schemas.microsoft.com/office/drawing/2014/main" id="{D21D8F20-FA5B-4EB4-8F7F-CDDB29CD6AD8}"/>
                    </a:ext>
                  </a:extLst>
                </p:cNvPr>
                <p:cNvSpPr>
                  <a:spLocks noChangeShapeType="1"/>
                </p:cNvSpPr>
                <p:nvPr/>
              </p:nvSpPr>
              <p:spPr bwMode="auto">
                <a:xfrm flipH="1" flipV="1">
                  <a:off x="5359" y="2021"/>
                  <a:ext cx="1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5841">
                  <a:extLst>
                    <a:ext uri="{FF2B5EF4-FFF2-40B4-BE49-F238E27FC236}">
                      <a16:creationId xmlns:a16="http://schemas.microsoft.com/office/drawing/2014/main" id="{27310680-4A67-4411-8DE5-FBB23088D45D}"/>
                    </a:ext>
                  </a:extLst>
                </p:cNvPr>
                <p:cNvSpPr>
                  <a:spLocks noChangeShapeType="1"/>
                </p:cNvSpPr>
                <p:nvPr/>
              </p:nvSpPr>
              <p:spPr bwMode="auto">
                <a:xfrm flipH="1" flipV="1">
                  <a:off x="5359" y="2050"/>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Line 5842">
                  <a:extLst>
                    <a:ext uri="{FF2B5EF4-FFF2-40B4-BE49-F238E27FC236}">
                      <a16:creationId xmlns:a16="http://schemas.microsoft.com/office/drawing/2014/main" id="{F1AE5CE1-B228-4744-9D66-348AAB7A4B04}"/>
                    </a:ext>
                  </a:extLst>
                </p:cNvPr>
                <p:cNvSpPr>
                  <a:spLocks noChangeShapeType="1"/>
                </p:cNvSpPr>
                <p:nvPr/>
              </p:nvSpPr>
              <p:spPr bwMode="auto">
                <a:xfrm flipV="1">
                  <a:off x="5357" y="2078"/>
                  <a:ext cx="2"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Line 5843">
                  <a:extLst>
                    <a:ext uri="{FF2B5EF4-FFF2-40B4-BE49-F238E27FC236}">
                      <a16:creationId xmlns:a16="http://schemas.microsoft.com/office/drawing/2014/main" id="{733BB59E-D227-497A-B59A-52C433DC7E7F}"/>
                    </a:ext>
                  </a:extLst>
                </p:cNvPr>
                <p:cNvSpPr>
                  <a:spLocks noChangeShapeType="1"/>
                </p:cNvSpPr>
                <p:nvPr/>
              </p:nvSpPr>
              <p:spPr bwMode="auto">
                <a:xfrm flipV="1">
                  <a:off x="5356" y="2107"/>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Line 5844">
                  <a:extLst>
                    <a:ext uri="{FF2B5EF4-FFF2-40B4-BE49-F238E27FC236}">
                      <a16:creationId xmlns:a16="http://schemas.microsoft.com/office/drawing/2014/main" id="{EF699584-0719-4E9C-9F0E-473153544045}"/>
                    </a:ext>
                  </a:extLst>
                </p:cNvPr>
                <p:cNvSpPr>
                  <a:spLocks noChangeShapeType="1"/>
                </p:cNvSpPr>
                <p:nvPr/>
              </p:nvSpPr>
              <p:spPr bwMode="auto">
                <a:xfrm flipH="1" flipV="1">
                  <a:off x="5359" y="2136"/>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5845">
                  <a:extLst>
                    <a:ext uri="{FF2B5EF4-FFF2-40B4-BE49-F238E27FC236}">
                      <a16:creationId xmlns:a16="http://schemas.microsoft.com/office/drawing/2014/main" id="{B324F624-346C-4666-B1AF-E0B5BAE618C0}"/>
                    </a:ext>
                  </a:extLst>
                </p:cNvPr>
                <p:cNvSpPr>
                  <a:spLocks noChangeShapeType="1"/>
                </p:cNvSpPr>
                <p:nvPr/>
              </p:nvSpPr>
              <p:spPr bwMode="auto">
                <a:xfrm flipH="1">
                  <a:off x="5359" y="2159"/>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Line 5846">
                  <a:extLst>
                    <a:ext uri="{FF2B5EF4-FFF2-40B4-BE49-F238E27FC236}">
                      <a16:creationId xmlns:a16="http://schemas.microsoft.com/office/drawing/2014/main" id="{B4639177-FAF9-49F2-887A-62191298867D}"/>
                    </a:ext>
                  </a:extLst>
                </p:cNvPr>
                <p:cNvSpPr>
                  <a:spLocks noChangeShapeType="1"/>
                </p:cNvSpPr>
                <p:nvPr/>
              </p:nvSpPr>
              <p:spPr bwMode="auto">
                <a:xfrm flipH="1">
                  <a:off x="5359" y="2182"/>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Line 5847">
                  <a:extLst>
                    <a:ext uri="{FF2B5EF4-FFF2-40B4-BE49-F238E27FC236}">
                      <a16:creationId xmlns:a16="http://schemas.microsoft.com/office/drawing/2014/main" id="{A81D0AF0-15E0-424A-867C-4F4DB432E43E}"/>
                    </a:ext>
                  </a:extLst>
                </p:cNvPr>
                <p:cNvSpPr>
                  <a:spLocks noChangeShapeType="1"/>
                </p:cNvSpPr>
                <p:nvPr/>
              </p:nvSpPr>
              <p:spPr bwMode="auto">
                <a:xfrm flipH="1">
                  <a:off x="5359" y="2210"/>
                  <a:ext cx="2"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Line 5848">
                  <a:extLst>
                    <a:ext uri="{FF2B5EF4-FFF2-40B4-BE49-F238E27FC236}">
                      <a16:creationId xmlns:a16="http://schemas.microsoft.com/office/drawing/2014/main" id="{1BC51D48-7B3D-4051-AA54-F3CFAD15B288}"/>
                    </a:ext>
                  </a:extLst>
                </p:cNvPr>
                <p:cNvSpPr>
                  <a:spLocks noChangeShapeType="1"/>
                </p:cNvSpPr>
                <p:nvPr/>
              </p:nvSpPr>
              <p:spPr bwMode="auto">
                <a:xfrm>
                  <a:off x="5359" y="2234"/>
                  <a:ext cx="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Line 5849">
                  <a:extLst>
                    <a:ext uri="{FF2B5EF4-FFF2-40B4-BE49-F238E27FC236}">
                      <a16:creationId xmlns:a16="http://schemas.microsoft.com/office/drawing/2014/main" id="{DD01FE94-ABF3-4213-94EE-5207C9D78285}"/>
                    </a:ext>
                  </a:extLst>
                </p:cNvPr>
                <p:cNvSpPr>
                  <a:spLocks noChangeShapeType="1"/>
                </p:cNvSpPr>
                <p:nvPr/>
              </p:nvSpPr>
              <p:spPr bwMode="auto">
                <a:xfrm>
                  <a:off x="5353" y="2258"/>
                  <a:ext cx="6"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Line 5850">
                  <a:extLst>
                    <a:ext uri="{FF2B5EF4-FFF2-40B4-BE49-F238E27FC236}">
                      <a16:creationId xmlns:a16="http://schemas.microsoft.com/office/drawing/2014/main" id="{97D66DE7-B839-479B-AB7D-7874CA2C1990}"/>
                    </a:ext>
                  </a:extLst>
                </p:cNvPr>
                <p:cNvSpPr>
                  <a:spLocks noChangeShapeType="1"/>
                </p:cNvSpPr>
                <p:nvPr/>
              </p:nvSpPr>
              <p:spPr bwMode="auto">
                <a:xfrm>
                  <a:off x="5345" y="2285"/>
                  <a:ext cx="1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Line 5851">
                  <a:extLst>
                    <a:ext uri="{FF2B5EF4-FFF2-40B4-BE49-F238E27FC236}">
                      <a16:creationId xmlns:a16="http://schemas.microsoft.com/office/drawing/2014/main" id="{B4746782-90E6-4D96-BDFE-0575796370A8}"/>
                    </a:ext>
                  </a:extLst>
                </p:cNvPr>
                <p:cNvSpPr>
                  <a:spLocks noChangeShapeType="1"/>
                </p:cNvSpPr>
                <p:nvPr/>
              </p:nvSpPr>
              <p:spPr bwMode="auto">
                <a:xfrm>
                  <a:off x="5345" y="2305"/>
                  <a:ext cx="14" cy="3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Line 5852">
                  <a:extLst>
                    <a:ext uri="{FF2B5EF4-FFF2-40B4-BE49-F238E27FC236}">
                      <a16:creationId xmlns:a16="http://schemas.microsoft.com/office/drawing/2014/main" id="{8CCEC9EE-4F2B-4138-9794-D2556BB25CA1}"/>
                    </a:ext>
                  </a:extLst>
                </p:cNvPr>
                <p:cNvSpPr>
                  <a:spLocks noChangeShapeType="1"/>
                </p:cNvSpPr>
                <p:nvPr/>
              </p:nvSpPr>
              <p:spPr bwMode="auto">
                <a:xfrm>
                  <a:off x="5342" y="2347"/>
                  <a:ext cx="17"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Line 5853">
                  <a:extLst>
                    <a:ext uri="{FF2B5EF4-FFF2-40B4-BE49-F238E27FC236}">
                      <a16:creationId xmlns:a16="http://schemas.microsoft.com/office/drawing/2014/main" id="{58BBFDA3-94F7-4F0E-BEB2-327F32FC2836}"/>
                    </a:ext>
                  </a:extLst>
                </p:cNvPr>
                <p:cNvSpPr>
                  <a:spLocks noChangeShapeType="1"/>
                </p:cNvSpPr>
                <p:nvPr/>
              </p:nvSpPr>
              <p:spPr bwMode="auto">
                <a:xfrm>
                  <a:off x="5335" y="2378"/>
                  <a:ext cx="24"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Line 5854">
                  <a:extLst>
                    <a:ext uri="{FF2B5EF4-FFF2-40B4-BE49-F238E27FC236}">
                      <a16:creationId xmlns:a16="http://schemas.microsoft.com/office/drawing/2014/main" id="{7D9C467C-2A2D-4EE6-8F4F-4CE437A506B5}"/>
                    </a:ext>
                  </a:extLst>
                </p:cNvPr>
                <p:cNvSpPr>
                  <a:spLocks noChangeShapeType="1"/>
                </p:cNvSpPr>
                <p:nvPr/>
              </p:nvSpPr>
              <p:spPr bwMode="auto">
                <a:xfrm>
                  <a:off x="5334" y="2402"/>
                  <a:ext cx="2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Line 5855">
                  <a:extLst>
                    <a:ext uri="{FF2B5EF4-FFF2-40B4-BE49-F238E27FC236}">
                      <a16:creationId xmlns:a16="http://schemas.microsoft.com/office/drawing/2014/main" id="{0EAA26AF-4B76-4846-92A6-2EEC8729FA76}"/>
                    </a:ext>
                  </a:extLst>
                </p:cNvPr>
                <p:cNvSpPr>
                  <a:spLocks noChangeShapeType="1"/>
                </p:cNvSpPr>
                <p:nvPr/>
              </p:nvSpPr>
              <p:spPr bwMode="auto">
                <a:xfrm>
                  <a:off x="5341" y="2434"/>
                  <a:ext cx="18"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Line 5856">
                  <a:extLst>
                    <a:ext uri="{FF2B5EF4-FFF2-40B4-BE49-F238E27FC236}">
                      <a16:creationId xmlns:a16="http://schemas.microsoft.com/office/drawing/2014/main" id="{E38DDFB2-9CD5-422D-BB36-91787E9234CA}"/>
                    </a:ext>
                  </a:extLst>
                </p:cNvPr>
                <p:cNvSpPr>
                  <a:spLocks noChangeShapeType="1"/>
                </p:cNvSpPr>
                <p:nvPr/>
              </p:nvSpPr>
              <p:spPr bwMode="auto">
                <a:xfrm>
                  <a:off x="5343" y="2461"/>
                  <a:ext cx="16"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Line 5857">
                  <a:extLst>
                    <a:ext uri="{FF2B5EF4-FFF2-40B4-BE49-F238E27FC236}">
                      <a16:creationId xmlns:a16="http://schemas.microsoft.com/office/drawing/2014/main" id="{8D8FAB0C-D0DF-4C57-BB82-DE4471D80B3A}"/>
                    </a:ext>
                  </a:extLst>
                </p:cNvPr>
                <p:cNvSpPr>
                  <a:spLocks noChangeShapeType="1"/>
                </p:cNvSpPr>
                <p:nvPr/>
              </p:nvSpPr>
              <p:spPr bwMode="auto">
                <a:xfrm>
                  <a:off x="5351" y="2498"/>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Line 5858">
                  <a:extLst>
                    <a:ext uri="{FF2B5EF4-FFF2-40B4-BE49-F238E27FC236}">
                      <a16:creationId xmlns:a16="http://schemas.microsoft.com/office/drawing/2014/main" id="{89ED2DD4-41BA-4B11-8303-233CC5A872DE}"/>
                    </a:ext>
                  </a:extLst>
                </p:cNvPr>
                <p:cNvSpPr>
                  <a:spLocks noChangeShapeType="1"/>
                </p:cNvSpPr>
                <p:nvPr/>
              </p:nvSpPr>
              <p:spPr bwMode="auto">
                <a:xfrm>
                  <a:off x="5359" y="2536"/>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Line 5859">
                  <a:extLst>
                    <a:ext uri="{FF2B5EF4-FFF2-40B4-BE49-F238E27FC236}">
                      <a16:creationId xmlns:a16="http://schemas.microsoft.com/office/drawing/2014/main" id="{34928DD7-FA30-47C8-91A3-911DCC87C7F0}"/>
                    </a:ext>
                  </a:extLst>
                </p:cNvPr>
                <p:cNvSpPr>
                  <a:spLocks noChangeShapeType="1"/>
                </p:cNvSpPr>
                <p:nvPr/>
              </p:nvSpPr>
              <p:spPr bwMode="auto">
                <a:xfrm flipH="1">
                  <a:off x="5359" y="2559"/>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Line 5860">
                  <a:extLst>
                    <a:ext uri="{FF2B5EF4-FFF2-40B4-BE49-F238E27FC236}">
                      <a16:creationId xmlns:a16="http://schemas.microsoft.com/office/drawing/2014/main" id="{96DB6DDB-2636-4FCB-A514-61C2E85018DF}"/>
                    </a:ext>
                  </a:extLst>
                </p:cNvPr>
                <p:cNvSpPr>
                  <a:spLocks noChangeShapeType="1"/>
                </p:cNvSpPr>
                <p:nvPr/>
              </p:nvSpPr>
              <p:spPr bwMode="auto">
                <a:xfrm>
                  <a:off x="5358" y="2591"/>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Line 5861">
                  <a:extLst>
                    <a:ext uri="{FF2B5EF4-FFF2-40B4-BE49-F238E27FC236}">
                      <a16:creationId xmlns:a16="http://schemas.microsoft.com/office/drawing/2014/main" id="{E3E2DE66-E0CA-4C31-92CA-95F685699F8D}"/>
                    </a:ext>
                  </a:extLst>
                </p:cNvPr>
                <p:cNvSpPr>
                  <a:spLocks noChangeShapeType="1"/>
                </p:cNvSpPr>
                <p:nvPr/>
              </p:nvSpPr>
              <p:spPr bwMode="auto">
                <a:xfrm>
                  <a:off x="5388" y="1704"/>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Line 5862">
                  <a:extLst>
                    <a:ext uri="{FF2B5EF4-FFF2-40B4-BE49-F238E27FC236}">
                      <a16:creationId xmlns:a16="http://schemas.microsoft.com/office/drawing/2014/main" id="{E4B2E9B7-E4B3-4AD7-B13E-1957C410C2BE}"/>
                    </a:ext>
                  </a:extLst>
                </p:cNvPr>
                <p:cNvSpPr>
                  <a:spLocks noChangeShapeType="1"/>
                </p:cNvSpPr>
                <p:nvPr/>
              </p:nvSpPr>
              <p:spPr bwMode="auto">
                <a:xfrm flipH="1">
                  <a:off x="5388" y="1731"/>
                  <a:ext cx="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Line 5863">
                  <a:extLst>
                    <a:ext uri="{FF2B5EF4-FFF2-40B4-BE49-F238E27FC236}">
                      <a16:creationId xmlns:a16="http://schemas.microsoft.com/office/drawing/2014/main" id="{D422E220-D883-4764-9788-2CCD43D36BAB}"/>
                    </a:ext>
                  </a:extLst>
                </p:cNvPr>
                <p:cNvSpPr>
                  <a:spLocks noChangeShapeType="1"/>
                </p:cNvSpPr>
                <p:nvPr/>
              </p:nvSpPr>
              <p:spPr bwMode="auto">
                <a:xfrm flipH="1">
                  <a:off x="5388" y="1752"/>
                  <a:ext cx="1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5864">
                  <a:extLst>
                    <a:ext uri="{FF2B5EF4-FFF2-40B4-BE49-F238E27FC236}">
                      <a16:creationId xmlns:a16="http://schemas.microsoft.com/office/drawing/2014/main" id="{66DC25C0-8471-4F23-A111-4BE25898C414}"/>
                    </a:ext>
                  </a:extLst>
                </p:cNvPr>
                <p:cNvSpPr>
                  <a:spLocks noChangeShapeType="1"/>
                </p:cNvSpPr>
                <p:nvPr/>
              </p:nvSpPr>
              <p:spPr bwMode="auto">
                <a:xfrm flipH="1">
                  <a:off x="5388" y="1780"/>
                  <a:ext cx="2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5865">
                  <a:extLst>
                    <a:ext uri="{FF2B5EF4-FFF2-40B4-BE49-F238E27FC236}">
                      <a16:creationId xmlns:a16="http://schemas.microsoft.com/office/drawing/2014/main" id="{10EB0631-23AE-4E6B-AF45-4E8AA7F82FD8}"/>
                    </a:ext>
                  </a:extLst>
                </p:cNvPr>
                <p:cNvSpPr>
                  <a:spLocks noChangeShapeType="1"/>
                </p:cNvSpPr>
                <p:nvPr/>
              </p:nvSpPr>
              <p:spPr bwMode="auto">
                <a:xfrm flipH="1">
                  <a:off x="5388" y="1800"/>
                  <a:ext cx="20"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Line 5866">
                  <a:extLst>
                    <a:ext uri="{FF2B5EF4-FFF2-40B4-BE49-F238E27FC236}">
                      <a16:creationId xmlns:a16="http://schemas.microsoft.com/office/drawing/2014/main" id="{13F24208-2DCA-4FF8-91BD-C0FDA37AE973}"/>
                    </a:ext>
                  </a:extLst>
                </p:cNvPr>
                <p:cNvSpPr>
                  <a:spLocks noChangeShapeType="1"/>
                </p:cNvSpPr>
                <p:nvPr/>
              </p:nvSpPr>
              <p:spPr bwMode="auto">
                <a:xfrm flipH="1">
                  <a:off x="5388" y="1828"/>
                  <a:ext cx="12"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Line 5867">
                  <a:extLst>
                    <a:ext uri="{FF2B5EF4-FFF2-40B4-BE49-F238E27FC236}">
                      <a16:creationId xmlns:a16="http://schemas.microsoft.com/office/drawing/2014/main" id="{99B23870-5135-408E-80DC-6D8388A820A3}"/>
                    </a:ext>
                  </a:extLst>
                </p:cNvPr>
                <p:cNvSpPr>
                  <a:spLocks noChangeShapeType="1"/>
                </p:cNvSpPr>
                <p:nvPr/>
              </p:nvSpPr>
              <p:spPr bwMode="auto">
                <a:xfrm flipH="1">
                  <a:off x="5388" y="1856"/>
                  <a:ext cx="8"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Line 5868">
                  <a:extLst>
                    <a:ext uri="{FF2B5EF4-FFF2-40B4-BE49-F238E27FC236}">
                      <a16:creationId xmlns:a16="http://schemas.microsoft.com/office/drawing/2014/main" id="{5E001359-2014-4055-A219-DC5D03DF7FF4}"/>
                    </a:ext>
                  </a:extLst>
                </p:cNvPr>
                <p:cNvSpPr>
                  <a:spLocks noChangeShapeType="1"/>
                </p:cNvSpPr>
                <p:nvPr/>
              </p:nvSpPr>
              <p:spPr bwMode="auto">
                <a:xfrm flipH="1">
                  <a:off x="5388" y="1887"/>
                  <a:ext cx="1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5869">
                  <a:extLst>
                    <a:ext uri="{FF2B5EF4-FFF2-40B4-BE49-F238E27FC236}">
                      <a16:creationId xmlns:a16="http://schemas.microsoft.com/office/drawing/2014/main" id="{1A07FE99-7D6E-4AC9-809F-EED788F07C2C}"/>
                    </a:ext>
                  </a:extLst>
                </p:cNvPr>
                <p:cNvSpPr>
                  <a:spLocks noChangeShapeType="1"/>
                </p:cNvSpPr>
                <p:nvPr/>
              </p:nvSpPr>
              <p:spPr bwMode="auto">
                <a:xfrm flipH="1">
                  <a:off x="5388" y="1922"/>
                  <a:ext cx="4"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Line 5870">
                  <a:extLst>
                    <a:ext uri="{FF2B5EF4-FFF2-40B4-BE49-F238E27FC236}">
                      <a16:creationId xmlns:a16="http://schemas.microsoft.com/office/drawing/2014/main" id="{7623D387-283D-4D1B-9D5A-FAED8D81A824}"/>
                    </a:ext>
                  </a:extLst>
                </p:cNvPr>
                <p:cNvSpPr>
                  <a:spLocks noChangeShapeType="1"/>
                </p:cNvSpPr>
                <p:nvPr/>
              </p:nvSpPr>
              <p:spPr bwMode="auto">
                <a:xfrm flipH="1">
                  <a:off x="5388" y="1947"/>
                  <a:ext cx="5"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Line 5871">
                  <a:extLst>
                    <a:ext uri="{FF2B5EF4-FFF2-40B4-BE49-F238E27FC236}">
                      <a16:creationId xmlns:a16="http://schemas.microsoft.com/office/drawing/2014/main" id="{21A90570-D7C3-4968-9517-5B3B4BC13767}"/>
                    </a:ext>
                  </a:extLst>
                </p:cNvPr>
                <p:cNvSpPr>
                  <a:spLocks noChangeShapeType="1"/>
                </p:cNvSpPr>
                <p:nvPr/>
              </p:nvSpPr>
              <p:spPr bwMode="auto">
                <a:xfrm>
                  <a:off x="5388" y="1984"/>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5872">
                  <a:extLst>
                    <a:ext uri="{FF2B5EF4-FFF2-40B4-BE49-F238E27FC236}">
                      <a16:creationId xmlns:a16="http://schemas.microsoft.com/office/drawing/2014/main" id="{5922F101-C4C9-4105-891F-6DB22230B45D}"/>
                    </a:ext>
                  </a:extLst>
                </p:cNvPr>
                <p:cNvSpPr>
                  <a:spLocks noChangeShapeType="1"/>
                </p:cNvSpPr>
                <p:nvPr/>
              </p:nvSpPr>
              <p:spPr bwMode="auto">
                <a:xfrm>
                  <a:off x="5384" y="2018"/>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Line 5873">
                  <a:extLst>
                    <a:ext uri="{FF2B5EF4-FFF2-40B4-BE49-F238E27FC236}">
                      <a16:creationId xmlns:a16="http://schemas.microsoft.com/office/drawing/2014/main" id="{3921964E-222E-453B-A724-AF01AEDAAAF6}"/>
                    </a:ext>
                  </a:extLst>
                </p:cNvPr>
                <p:cNvSpPr>
                  <a:spLocks noChangeShapeType="1"/>
                </p:cNvSpPr>
                <p:nvPr/>
              </p:nvSpPr>
              <p:spPr bwMode="auto">
                <a:xfrm flipV="1">
                  <a:off x="5380" y="2050"/>
                  <a:ext cx="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Line 5874">
                  <a:extLst>
                    <a:ext uri="{FF2B5EF4-FFF2-40B4-BE49-F238E27FC236}">
                      <a16:creationId xmlns:a16="http://schemas.microsoft.com/office/drawing/2014/main" id="{C4419673-F62C-4749-B35F-5E632E11E300}"/>
                    </a:ext>
                  </a:extLst>
                </p:cNvPr>
                <p:cNvSpPr>
                  <a:spLocks noChangeShapeType="1"/>
                </p:cNvSpPr>
                <p:nvPr/>
              </p:nvSpPr>
              <p:spPr bwMode="auto">
                <a:xfrm flipV="1">
                  <a:off x="5380" y="2078"/>
                  <a:ext cx="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Line 5875">
                  <a:extLst>
                    <a:ext uri="{FF2B5EF4-FFF2-40B4-BE49-F238E27FC236}">
                      <a16:creationId xmlns:a16="http://schemas.microsoft.com/office/drawing/2014/main" id="{841E2E5A-1301-4C3D-B2D8-4BAB1C877D05}"/>
                    </a:ext>
                  </a:extLst>
                </p:cNvPr>
                <p:cNvSpPr>
                  <a:spLocks noChangeShapeType="1"/>
                </p:cNvSpPr>
                <p:nvPr/>
              </p:nvSpPr>
              <p:spPr bwMode="auto">
                <a:xfrm flipV="1">
                  <a:off x="5382" y="2107"/>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Line 5876">
                  <a:extLst>
                    <a:ext uri="{FF2B5EF4-FFF2-40B4-BE49-F238E27FC236}">
                      <a16:creationId xmlns:a16="http://schemas.microsoft.com/office/drawing/2014/main" id="{06B81A66-4ECE-4B7B-A39A-219F2B398E7D}"/>
                    </a:ext>
                  </a:extLst>
                </p:cNvPr>
                <p:cNvSpPr>
                  <a:spLocks noChangeShapeType="1"/>
                </p:cNvSpPr>
                <p:nvPr/>
              </p:nvSpPr>
              <p:spPr bwMode="auto">
                <a:xfrm flipV="1">
                  <a:off x="5383" y="2136"/>
                  <a:ext cx="5"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5877">
                  <a:extLst>
                    <a:ext uri="{FF2B5EF4-FFF2-40B4-BE49-F238E27FC236}">
                      <a16:creationId xmlns:a16="http://schemas.microsoft.com/office/drawing/2014/main" id="{409DC699-0D74-4A51-BE9F-68C3A6F37BD5}"/>
                    </a:ext>
                  </a:extLst>
                </p:cNvPr>
                <p:cNvSpPr>
                  <a:spLocks noChangeShapeType="1"/>
                </p:cNvSpPr>
                <p:nvPr/>
              </p:nvSpPr>
              <p:spPr bwMode="auto">
                <a:xfrm>
                  <a:off x="5388" y="2158"/>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5878">
                  <a:extLst>
                    <a:ext uri="{FF2B5EF4-FFF2-40B4-BE49-F238E27FC236}">
                      <a16:creationId xmlns:a16="http://schemas.microsoft.com/office/drawing/2014/main" id="{D032D2F6-0F80-49A2-B491-FDD1F952D3D5}"/>
                    </a:ext>
                  </a:extLst>
                </p:cNvPr>
                <p:cNvSpPr>
                  <a:spLocks noChangeShapeType="1"/>
                </p:cNvSpPr>
                <p:nvPr/>
              </p:nvSpPr>
              <p:spPr bwMode="auto">
                <a:xfrm>
                  <a:off x="5388" y="2180"/>
                  <a:ext cx="0"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5879">
                  <a:extLst>
                    <a:ext uri="{FF2B5EF4-FFF2-40B4-BE49-F238E27FC236}">
                      <a16:creationId xmlns:a16="http://schemas.microsoft.com/office/drawing/2014/main" id="{979700F3-E507-429E-96F0-E641361B588D}"/>
                    </a:ext>
                  </a:extLst>
                </p:cNvPr>
                <p:cNvSpPr>
                  <a:spLocks noChangeShapeType="1"/>
                </p:cNvSpPr>
                <p:nvPr/>
              </p:nvSpPr>
              <p:spPr bwMode="auto">
                <a:xfrm>
                  <a:off x="5388" y="2215"/>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5880">
                  <a:extLst>
                    <a:ext uri="{FF2B5EF4-FFF2-40B4-BE49-F238E27FC236}">
                      <a16:creationId xmlns:a16="http://schemas.microsoft.com/office/drawing/2014/main" id="{39F33BBB-5FAF-4D69-9174-27B14B13DFF9}"/>
                    </a:ext>
                  </a:extLst>
                </p:cNvPr>
                <p:cNvSpPr>
                  <a:spLocks noChangeShapeType="1"/>
                </p:cNvSpPr>
                <p:nvPr/>
              </p:nvSpPr>
              <p:spPr bwMode="auto">
                <a:xfrm>
                  <a:off x="5381" y="2239"/>
                  <a:ext cx="7"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Line 5881">
                  <a:extLst>
                    <a:ext uri="{FF2B5EF4-FFF2-40B4-BE49-F238E27FC236}">
                      <a16:creationId xmlns:a16="http://schemas.microsoft.com/office/drawing/2014/main" id="{6DEA6CAD-C9CA-4209-9A7F-5B049DA86DAD}"/>
                    </a:ext>
                  </a:extLst>
                </p:cNvPr>
                <p:cNvSpPr>
                  <a:spLocks noChangeShapeType="1"/>
                </p:cNvSpPr>
                <p:nvPr/>
              </p:nvSpPr>
              <p:spPr bwMode="auto">
                <a:xfrm>
                  <a:off x="5374" y="2261"/>
                  <a:ext cx="14"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5882">
                  <a:extLst>
                    <a:ext uri="{FF2B5EF4-FFF2-40B4-BE49-F238E27FC236}">
                      <a16:creationId xmlns:a16="http://schemas.microsoft.com/office/drawing/2014/main" id="{2AFB57FE-6118-48CC-B39D-C8B15D5A16B0}"/>
                    </a:ext>
                  </a:extLst>
                </p:cNvPr>
                <p:cNvSpPr>
                  <a:spLocks noChangeShapeType="1"/>
                </p:cNvSpPr>
                <p:nvPr/>
              </p:nvSpPr>
              <p:spPr bwMode="auto">
                <a:xfrm>
                  <a:off x="5373" y="2285"/>
                  <a:ext cx="15"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Line 5883">
                  <a:extLst>
                    <a:ext uri="{FF2B5EF4-FFF2-40B4-BE49-F238E27FC236}">
                      <a16:creationId xmlns:a16="http://schemas.microsoft.com/office/drawing/2014/main" id="{E7FBF123-54F0-44BA-94A5-A0FB57E2EDB3}"/>
                    </a:ext>
                  </a:extLst>
                </p:cNvPr>
                <p:cNvSpPr>
                  <a:spLocks noChangeShapeType="1"/>
                </p:cNvSpPr>
                <p:nvPr/>
              </p:nvSpPr>
              <p:spPr bwMode="auto">
                <a:xfrm>
                  <a:off x="5369" y="2310"/>
                  <a:ext cx="19"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Line 5884">
                  <a:extLst>
                    <a:ext uri="{FF2B5EF4-FFF2-40B4-BE49-F238E27FC236}">
                      <a16:creationId xmlns:a16="http://schemas.microsoft.com/office/drawing/2014/main" id="{9FF30BE1-7C43-4799-8701-6669B3338E3A}"/>
                    </a:ext>
                  </a:extLst>
                </p:cNvPr>
                <p:cNvSpPr>
                  <a:spLocks noChangeShapeType="1"/>
                </p:cNvSpPr>
                <p:nvPr/>
              </p:nvSpPr>
              <p:spPr bwMode="auto">
                <a:xfrm>
                  <a:off x="5363" y="2341"/>
                  <a:ext cx="25"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Line 5885">
                  <a:extLst>
                    <a:ext uri="{FF2B5EF4-FFF2-40B4-BE49-F238E27FC236}">
                      <a16:creationId xmlns:a16="http://schemas.microsoft.com/office/drawing/2014/main" id="{B118862F-C6E7-4B9A-BB69-F2258CE0D5CF}"/>
                    </a:ext>
                  </a:extLst>
                </p:cNvPr>
                <p:cNvSpPr>
                  <a:spLocks noChangeShapeType="1"/>
                </p:cNvSpPr>
                <p:nvPr/>
              </p:nvSpPr>
              <p:spPr bwMode="auto">
                <a:xfrm>
                  <a:off x="5359" y="2370"/>
                  <a:ext cx="29" cy="2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Line 5886">
                  <a:extLst>
                    <a:ext uri="{FF2B5EF4-FFF2-40B4-BE49-F238E27FC236}">
                      <a16:creationId xmlns:a16="http://schemas.microsoft.com/office/drawing/2014/main" id="{C5810E8C-FB50-4047-BD58-1BC007DE30E5}"/>
                    </a:ext>
                  </a:extLst>
                </p:cNvPr>
                <p:cNvSpPr>
                  <a:spLocks noChangeShapeType="1"/>
                </p:cNvSpPr>
                <p:nvPr/>
              </p:nvSpPr>
              <p:spPr bwMode="auto">
                <a:xfrm>
                  <a:off x="5363" y="2402"/>
                  <a:ext cx="25"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Line 5887">
                  <a:extLst>
                    <a:ext uri="{FF2B5EF4-FFF2-40B4-BE49-F238E27FC236}">
                      <a16:creationId xmlns:a16="http://schemas.microsoft.com/office/drawing/2014/main" id="{65C7ED5B-F761-4D87-B7EE-5F7570838B0E}"/>
                    </a:ext>
                  </a:extLst>
                </p:cNvPr>
                <p:cNvSpPr>
                  <a:spLocks noChangeShapeType="1"/>
                </p:cNvSpPr>
                <p:nvPr/>
              </p:nvSpPr>
              <p:spPr bwMode="auto">
                <a:xfrm>
                  <a:off x="5368" y="2433"/>
                  <a:ext cx="2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Line 5888">
                  <a:extLst>
                    <a:ext uri="{FF2B5EF4-FFF2-40B4-BE49-F238E27FC236}">
                      <a16:creationId xmlns:a16="http://schemas.microsoft.com/office/drawing/2014/main" id="{6FB5A643-78D9-4990-B69C-C875F4D4DD5D}"/>
                    </a:ext>
                  </a:extLst>
                </p:cNvPr>
                <p:cNvSpPr>
                  <a:spLocks noChangeShapeType="1"/>
                </p:cNvSpPr>
                <p:nvPr/>
              </p:nvSpPr>
              <p:spPr bwMode="auto">
                <a:xfrm>
                  <a:off x="5372" y="2464"/>
                  <a:ext cx="16"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Line 5889">
                  <a:extLst>
                    <a:ext uri="{FF2B5EF4-FFF2-40B4-BE49-F238E27FC236}">
                      <a16:creationId xmlns:a16="http://schemas.microsoft.com/office/drawing/2014/main" id="{111CED1D-7AF7-4906-8831-FAF0D664AC69}"/>
                    </a:ext>
                  </a:extLst>
                </p:cNvPr>
                <p:cNvSpPr>
                  <a:spLocks noChangeShapeType="1"/>
                </p:cNvSpPr>
                <p:nvPr/>
              </p:nvSpPr>
              <p:spPr bwMode="auto">
                <a:xfrm>
                  <a:off x="5378" y="2504"/>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5890">
                  <a:extLst>
                    <a:ext uri="{FF2B5EF4-FFF2-40B4-BE49-F238E27FC236}">
                      <a16:creationId xmlns:a16="http://schemas.microsoft.com/office/drawing/2014/main" id="{CB5FE520-24E5-45DF-885D-234D3B83BF49}"/>
                    </a:ext>
                  </a:extLst>
                </p:cNvPr>
                <p:cNvSpPr>
                  <a:spLocks noChangeShapeType="1"/>
                </p:cNvSpPr>
                <p:nvPr/>
              </p:nvSpPr>
              <p:spPr bwMode="auto">
                <a:xfrm>
                  <a:off x="5385" y="2538"/>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Line 5891">
                  <a:extLst>
                    <a:ext uri="{FF2B5EF4-FFF2-40B4-BE49-F238E27FC236}">
                      <a16:creationId xmlns:a16="http://schemas.microsoft.com/office/drawing/2014/main" id="{45B7E245-D8E7-4A71-8D04-FEED9526726A}"/>
                    </a:ext>
                  </a:extLst>
                </p:cNvPr>
                <p:cNvSpPr>
                  <a:spLocks noChangeShapeType="1"/>
                </p:cNvSpPr>
                <p:nvPr/>
              </p:nvSpPr>
              <p:spPr bwMode="auto">
                <a:xfrm flipH="1">
                  <a:off x="5388" y="2565"/>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5892">
                  <a:extLst>
                    <a:ext uri="{FF2B5EF4-FFF2-40B4-BE49-F238E27FC236}">
                      <a16:creationId xmlns:a16="http://schemas.microsoft.com/office/drawing/2014/main" id="{A1427D9D-1E3D-4B1F-9F87-834E15AD63BC}"/>
                    </a:ext>
                  </a:extLst>
                </p:cNvPr>
                <p:cNvSpPr>
                  <a:spLocks noChangeShapeType="1"/>
                </p:cNvSpPr>
                <p:nvPr/>
              </p:nvSpPr>
              <p:spPr bwMode="auto">
                <a:xfrm flipH="1">
                  <a:off x="5388" y="2592"/>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5893">
                  <a:extLst>
                    <a:ext uri="{FF2B5EF4-FFF2-40B4-BE49-F238E27FC236}">
                      <a16:creationId xmlns:a16="http://schemas.microsoft.com/office/drawing/2014/main" id="{534C11E8-3844-498F-B871-C3C69FB248F8}"/>
                    </a:ext>
                  </a:extLst>
                </p:cNvPr>
                <p:cNvSpPr>
                  <a:spLocks noChangeShapeType="1"/>
                </p:cNvSpPr>
                <p:nvPr/>
              </p:nvSpPr>
              <p:spPr bwMode="auto">
                <a:xfrm>
                  <a:off x="5417" y="1698"/>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5894">
                  <a:extLst>
                    <a:ext uri="{FF2B5EF4-FFF2-40B4-BE49-F238E27FC236}">
                      <a16:creationId xmlns:a16="http://schemas.microsoft.com/office/drawing/2014/main" id="{FB65D237-5D92-4E29-B9C3-31FF7E44F291}"/>
                    </a:ext>
                  </a:extLst>
                </p:cNvPr>
                <p:cNvSpPr>
                  <a:spLocks noChangeShapeType="1"/>
                </p:cNvSpPr>
                <p:nvPr/>
              </p:nvSpPr>
              <p:spPr bwMode="auto">
                <a:xfrm flipH="1">
                  <a:off x="5417" y="1728"/>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Line 5895">
                  <a:extLst>
                    <a:ext uri="{FF2B5EF4-FFF2-40B4-BE49-F238E27FC236}">
                      <a16:creationId xmlns:a16="http://schemas.microsoft.com/office/drawing/2014/main" id="{87814F54-79EF-449A-AB36-4EC11DCCB177}"/>
                    </a:ext>
                  </a:extLst>
                </p:cNvPr>
                <p:cNvSpPr>
                  <a:spLocks noChangeShapeType="1"/>
                </p:cNvSpPr>
                <p:nvPr/>
              </p:nvSpPr>
              <p:spPr bwMode="auto">
                <a:xfrm flipH="1">
                  <a:off x="5417" y="1756"/>
                  <a:ext cx="1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Line 5896">
                  <a:extLst>
                    <a:ext uri="{FF2B5EF4-FFF2-40B4-BE49-F238E27FC236}">
                      <a16:creationId xmlns:a16="http://schemas.microsoft.com/office/drawing/2014/main" id="{3E47EB25-FBCD-4A2E-B1A8-C721E21F541C}"/>
                    </a:ext>
                  </a:extLst>
                </p:cNvPr>
                <p:cNvSpPr>
                  <a:spLocks noChangeShapeType="1"/>
                </p:cNvSpPr>
                <p:nvPr/>
              </p:nvSpPr>
              <p:spPr bwMode="auto">
                <a:xfrm flipH="1">
                  <a:off x="5417" y="1781"/>
                  <a:ext cx="1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Line 5897">
                  <a:extLst>
                    <a:ext uri="{FF2B5EF4-FFF2-40B4-BE49-F238E27FC236}">
                      <a16:creationId xmlns:a16="http://schemas.microsoft.com/office/drawing/2014/main" id="{87A2E754-67CC-40E6-9324-ECE113D80B1E}"/>
                    </a:ext>
                  </a:extLst>
                </p:cNvPr>
                <p:cNvSpPr>
                  <a:spLocks noChangeShapeType="1"/>
                </p:cNvSpPr>
                <p:nvPr/>
              </p:nvSpPr>
              <p:spPr bwMode="auto">
                <a:xfrm flipH="1">
                  <a:off x="5417" y="1806"/>
                  <a:ext cx="15"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5898">
                  <a:extLst>
                    <a:ext uri="{FF2B5EF4-FFF2-40B4-BE49-F238E27FC236}">
                      <a16:creationId xmlns:a16="http://schemas.microsoft.com/office/drawing/2014/main" id="{6F787F81-32ED-4EE0-BB4C-89C94FB156CE}"/>
                    </a:ext>
                  </a:extLst>
                </p:cNvPr>
                <p:cNvSpPr>
                  <a:spLocks noChangeShapeType="1"/>
                </p:cNvSpPr>
                <p:nvPr/>
              </p:nvSpPr>
              <p:spPr bwMode="auto">
                <a:xfrm flipH="1">
                  <a:off x="5417" y="1833"/>
                  <a:ext cx="13"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5899">
                  <a:extLst>
                    <a:ext uri="{FF2B5EF4-FFF2-40B4-BE49-F238E27FC236}">
                      <a16:creationId xmlns:a16="http://schemas.microsoft.com/office/drawing/2014/main" id="{4A37A419-C68C-480E-8EAF-DF8C26145850}"/>
                    </a:ext>
                  </a:extLst>
                </p:cNvPr>
                <p:cNvSpPr>
                  <a:spLocks noChangeShapeType="1"/>
                </p:cNvSpPr>
                <p:nvPr/>
              </p:nvSpPr>
              <p:spPr bwMode="auto">
                <a:xfrm flipH="1">
                  <a:off x="5417" y="1864"/>
                  <a:ext cx="1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5900">
                  <a:extLst>
                    <a:ext uri="{FF2B5EF4-FFF2-40B4-BE49-F238E27FC236}">
                      <a16:creationId xmlns:a16="http://schemas.microsoft.com/office/drawing/2014/main" id="{6B693408-19C6-4521-9B7A-DAFB777BE3FC}"/>
                    </a:ext>
                  </a:extLst>
                </p:cNvPr>
                <p:cNvSpPr>
                  <a:spLocks noChangeShapeType="1"/>
                </p:cNvSpPr>
                <p:nvPr/>
              </p:nvSpPr>
              <p:spPr bwMode="auto">
                <a:xfrm flipH="1">
                  <a:off x="5417" y="1895"/>
                  <a:ext cx="5"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5901">
                  <a:extLst>
                    <a:ext uri="{FF2B5EF4-FFF2-40B4-BE49-F238E27FC236}">
                      <a16:creationId xmlns:a16="http://schemas.microsoft.com/office/drawing/2014/main" id="{BE8DCFC0-6854-461F-A281-3C95F5D100A7}"/>
                    </a:ext>
                  </a:extLst>
                </p:cNvPr>
                <p:cNvSpPr>
                  <a:spLocks noChangeShapeType="1"/>
                </p:cNvSpPr>
                <p:nvPr/>
              </p:nvSpPr>
              <p:spPr bwMode="auto">
                <a:xfrm flipH="1">
                  <a:off x="5417" y="1932"/>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5902">
                  <a:extLst>
                    <a:ext uri="{FF2B5EF4-FFF2-40B4-BE49-F238E27FC236}">
                      <a16:creationId xmlns:a16="http://schemas.microsoft.com/office/drawing/2014/main" id="{B18F6445-5865-406F-B9CF-50DF29F18C59}"/>
                    </a:ext>
                  </a:extLst>
                </p:cNvPr>
                <p:cNvSpPr>
                  <a:spLocks noChangeShapeType="1"/>
                </p:cNvSpPr>
                <p:nvPr/>
              </p:nvSpPr>
              <p:spPr bwMode="auto">
                <a:xfrm>
                  <a:off x="5416" y="1963"/>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5903">
                  <a:extLst>
                    <a:ext uri="{FF2B5EF4-FFF2-40B4-BE49-F238E27FC236}">
                      <a16:creationId xmlns:a16="http://schemas.microsoft.com/office/drawing/2014/main" id="{7000B560-1ACC-48FE-8996-A9790CEA8402}"/>
                    </a:ext>
                  </a:extLst>
                </p:cNvPr>
                <p:cNvSpPr>
                  <a:spLocks noChangeShapeType="1"/>
                </p:cNvSpPr>
                <p:nvPr/>
              </p:nvSpPr>
              <p:spPr bwMode="auto">
                <a:xfrm flipV="1">
                  <a:off x="5417" y="1992"/>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5904">
                  <a:extLst>
                    <a:ext uri="{FF2B5EF4-FFF2-40B4-BE49-F238E27FC236}">
                      <a16:creationId xmlns:a16="http://schemas.microsoft.com/office/drawing/2014/main" id="{BE2C596D-33B6-4126-9E57-82471D478A75}"/>
                    </a:ext>
                  </a:extLst>
                </p:cNvPr>
                <p:cNvSpPr>
                  <a:spLocks noChangeShapeType="1"/>
                </p:cNvSpPr>
                <p:nvPr/>
              </p:nvSpPr>
              <p:spPr bwMode="auto">
                <a:xfrm>
                  <a:off x="5405" y="2017"/>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Line 5905">
                  <a:extLst>
                    <a:ext uri="{FF2B5EF4-FFF2-40B4-BE49-F238E27FC236}">
                      <a16:creationId xmlns:a16="http://schemas.microsoft.com/office/drawing/2014/main" id="{E505D3DB-4B25-4E30-935B-EFAB1A0E2F50}"/>
                    </a:ext>
                  </a:extLst>
                </p:cNvPr>
                <p:cNvSpPr>
                  <a:spLocks noChangeShapeType="1"/>
                </p:cNvSpPr>
                <p:nvPr/>
              </p:nvSpPr>
              <p:spPr bwMode="auto">
                <a:xfrm flipV="1">
                  <a:off x="5402" y="2050"/>
                  <a:ext cx="1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Line 5906">
                  <a:extLst>
                    <a:ext uri="{FF2B5EF4-FFF2-40B4-BE49-F238E27FC236}">
                      <a16:creationId xmlns:a16="http://schemas.microsoft.com/office/drawing/2014/main" id="{DBC6F101-6F81-4D44-AD50-A02D7AC4C0C9}"/>
                    </a:ext>
                  </a:extLst>
                </p:cNvPr>
                <p:cNvSpPr>
                  <a:spLocks noChangeShapeType="1"/>
                </p:cNvSpPr>
                <p:nvPr/>
              </p:nvSpPr>
              <p:spPr bwMode="auto">
                <a:xfrm flipV="1">
                  <a:off x="5401" y="2078"/>
                  <a:ext cx="1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Line 5907">
                  <a:extLst>
                    <a:ext uri="{FF2B5EF4-FFF2-40B4-BE49-F238E27FC236}">
                      <a16:creationId xmlns:a16="http://schemas.microsoft.com/office/drawing/2014/main" id="{EF544C0B-BFBA-4515-81AD-5CB2648DAA51}"/>
                    </a:ext>
                  </a:extLst>
                </p:cNvPr>
                <p:cNvSpPr>
                  <a:spLocks noChangeShapeType="1"/>
                </p:cNvSpPr>
                <p:nvPr/>
              </p:nvSpPr>
              <p:spPr bwMode="auto">
                <a:xfrm>
                  <a:off x="5401" y="2105"/>
                  <a:ext cx="1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5908">
                  <a:extLst>
                    <a:ext uri="{FF2B5EF4-FFF2-40B4-BE49-F238E27FC236}">
                      <a16:creationId xmlns:a16="http://schemas.microsoft.com/office/drawing/2014/main" id="{B7A240A3-7DB6-4F1A-80C6-3AD97B013489}"/>
                    </a:ext>
                  </a:extLst>
                </p:cNvPr>
                <p:cNvSpPr>
                  <a:spLocks noChangeShapeType="1"/>
                </p:cNvSpPr>
                <p:nvPr/>
              </p:nvSpPr>
              <p:spPr bwMode="auto">
                <a:xfrm>
                  <a:off x="5404" y="2130"/>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5909">
                  <a:extLst>
                    <a:ext uri="{FF2B5EF4-FFF2-40B4-BE49-F238E27FC236}">
                      <a16:creationId xmlns:a16="http://schemas.microsoft.com/office/drawing/2014/main" id="{D36F007E-E9B1-48E7-9EE8-936D9D97C043}"/>
                    </a:ext>
                  </a:extLst>
                </p:cNvPr>
                <p:cNvSpPr>
                  <a:spLocks noChangeShapeType="1"/>
                </p:cNvSpPr>
                <p:nvPr/>
              </p:nvSpPr>
              <p:spPr bwMode="auto">
                <a:xfrm>
                  <a:off x="5412" y="2154"/>
                  <a:ext cx="5"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5910">
                  <a:extLst>
                    <a:ext uri="{FF2B5EF4-FFF2-40B4-BE49-F238E27FC236}">
                      <a16:creationId xmlns:a16="http://schemas.microsoft.com/office/drawing/2014/main" id="{D99F17DD-385B-40CC-B869-C4D0DECEC4C3}"/>
                    </a:ext>
                  </a:extLst>
                </p:cNvPr>
                <p:cNvSpPr>
                  <a:spLocks noChangeShapeType="1"/>
                </p:cNvSpPr>
                <p:nvPr/>
              </p:nvSpPr>
              <p:spPr bwMode="auto">
                <a:xfrm>
                  <a:off x="5416" y="2180"/>
                  <a:ext cx="1"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5911">
                  <a:extLst>
                    <a:ext uri="{FF2B5EF4-FFF2-40B4-BE49-F238E27FC236}">
                      <a16:creationId xmlns:a16="http://schemas.microsoft.com/office/drawing/2014/main" id="{4A2DA7D1-2B99-4D4D-BF6D-C78B3418158F}"/>
                    </a:ext>
                  </a:extLst>
                </p:cNvPr>
                <p:cNvSpPr>
                  <a:spLocks noChangeShapeType="1"/>
                </p:cNvSpPr>
                <p:nvPr/>
              </p:nvSpPr>
              <p:spPr bwMode="auto">
                <a:xfrm>
                  <a:off x="5411" y="2221"/>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Line 5912">
                  <a:extLst>
                    <a:ext uri="{FF2B5EF4-FFF2-40B4-BE49-F238E27FC236}">
                      <a16:creationId xmlns:a16="http://schemas.microsoft.com/office/drawing/2014/main" id="{80945BD0-77A6-468F-AB11-1C0B1C11E834}"/>
                    </a:ext>
                  </a:extLst>
                </p:cNvPr>
                <p:cNvSpPr>
                  <a:spLocks noChangeShapeType="1"/>
                </p:cNvSpPr>
                <p:nvPr/>
              </p:nvSpPr>
              <p:spPr bwMode="auto">
                <a:xfrm>
                  <a:off x="5406" y="2246"/>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Line 5913">
                  <a:extLst>
                    <a:ext uri="{FF2B5EF4-FFF2-40B4-BE49-F238E27FC236}">
                      <a16:creationId xmlns:a16="http://schemas.microsoft.com/office/drawing/2014/main" id="{4ADB6D7D-9EDC-4540-B2A2-E0C1591A3410}"/>
                    </a:ext>
                  </a:extLst>
                </p:cNvPr>
                <p:cNvSpPr>
                  <a:spLocks noChangeShapeType="1"/>
                </p:cNvSpPr>
                <p:nvPr/>
              </p:nvSpPr>
              <p:spPr bwMode="auto">
                <a:xfrm>
                  <a:off x="5403" y="2268"/>
                  <a:ext cx="1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Line 5914">
                  <a:extLst>
                    <a:ext uri="{FF2B5EF4-FFF2-40B4-BE49-F238E27FC236}">
                      <a16:creationId xmlns:a16="http://schemas.microsoft.com/office/drawing/2014/main" id="{807789F6-023D-461C-8A8C-AC303C0446B0}"/>
                    </a:ext>
                  </a:extLst>
                </p:cNvPr>
                <p:cNvSpPr>
                  <a:spLocks noChangeShapeType="1"/>
                </p:cNvSpPr>
                <p:nvPr/>
              </p:nvSpPr>
              <p:spPr bwMode="auto">
                <a:xfrm>
                  <a:off x="5398" y="2290"/>
                  <a:ext cx="19"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5915">
                  <a:extLst>
                    <a:ext uri="{FF2B5EF4-FFF2-40B4-BE49-F238E27FC236}">
                      <a16:creationId xmlns:a16="http://schemas.microsoft.com/office/drawing/2014/main" id="{14F9D155-7674-4CA5-BDCE-91B67F684CEA}"/>
                    </a:ext>
                  </a:extLst>
                </p:cNvPr>
                <p:cNvSpPr>
                  <a:spLocks noChangeShapeType="1"/>
                </p:cNvSpPr>
                <p:nvPr/>
              </p:nvSpPr>
              <p:spPr bwMode="auto">
                <a:xfrm>
                  <a:off x="5402" y="2317"/>
                  <a:ext cx="15"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5916">
                  <a:extLst>
                    <a:ext uri="{FF2B5EF4-FFF2-40B4-BE49-F238E27FC236}">
                      <a16:creationId xmlns:a16="http://schemas.microsoft.com/office/drawing/2014/main" id="{6E57C775-B0BB-4CD2-93F7-36E588965B37}"/>
                    </a:ext>
                  </a:extLst>
                </p:cNvPr>
                <p:cNvSpPr>
                  <a:spLocks noChangeShapeType="1"/>
                </p:cNvSpPr>
                <p:nvPr/>
              </p:nvSpPr>
              <p:spPr bwMode="auto">
                <a:xfrm>
                  <a:off x="5393" y="2342"/>
                  <a:ext cx="24" cy="2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Line 5917">
                  <a:extLst>
                    <a:ext uri="{FF2B5EF4-FFF2-40B4-BE49-F238E27FC236}">
                      <a16:creationId xmlns:a16="http://schemas.microsoft.com/office/drawing/2014/main" id="{CEB2C4F7-714D-4A64-957A-B12BFA3DFCF1}"/>
                    </a:ext>
                  </a:extLst>
                </p:cNvPr>
                <p:cNvSpPr>
                  <a:spLocks noChangeShapeType="1"/>
                </p:cNvSpPr>
                <p:nvPr/>
              </p:nvSpPr>
              <p:spPr bwMode="auto">
                <a:xfrm>
                  <a:off x="5392" y="2367"/>
                  <a:ext cx="25" cy="2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Line 5918">
                  <a:extLst>
                    <a:ext uri="{FF2B5EF4-FFF2-40B4-BE49-F238E27FC236}">
                      <a16:creationId xmlns:a16="http://schemas.microsoft.com/office/drawing/2014/main" id="{744B4E81-0F71-4644-A037-7AACEC090161}"/>
                    </a:ext>
                  </a:extLst>
                </p:cNvPr>
                <p:cNvSpPr>
                  <a:spLocks noChangeShapeType="1"/>
                </p:cNvSpPr>
                <p:nvPr/>
              </p:nvSpPr>
              <p:spPr bwMode="auto">
                <a:xfrm>
                  <a:off x="5396" y="2401"/>
                  <a:ext cx="21" cy="2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Line 5919">
                  <a:extLst>
                    <a:ext uri="{FF2B5EF4-FFF2-40B4-BE49-F238E27FC236}">
                      <a16:creationId xmlns:a16="http://schemas.microsoft.com/office/drawing/2014/main" id="{1EA3DCFF-4F8E-4E2B-8292-731793258A01}"/>
                    </a:ext>
                  </a:extLst>
                </p:cNvPr>
                <p:cNvSpPr>
                  <a:spLocks noChangeShapeType="1"/>
                </p:cNvSpPr>
                <p:nvPr/>
              </p:nvSpPr>
              <p:spPr bwMode="auto">
                <a:xfrm>
                  <a:off x="5397" y="2431"/>
                  <a:ext cx="20"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Line 5920">
                  <a:extLst>
                    <a:ext uri="{FF2B5EF4-FFF2-40B4-BE49-F238E27FC236}">
                      <a16:creationId xmlns:a16="http://schemas.microsoft.com/office/drawing/2014/main" id="{5F44BE61-0FB3-42C7-BBCA-CBE8CAF47941}"/>
                    </a:ext>
                  </a:extLst>
                </p:cNvPr>
                <p:cNvSpPr>
                  <a:spLocks noChangeShapeType="1"/>
                </p:cNvSpPr>
                <p:nvPr/>
              </p:nvSpPr>
              <p:spPr bwMode="auto">
                <a:xfrm>
                  <a:off x="5399" y="2471"/>
                  <a:ext cx="1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Line 5921">
                  <a:extLst>
                    <a:ext uri="{FF2B5EF4-FFF2-40B4-BE49-F238E27FC236}">
                      <a16:creationId xmlns:a16="http://schemas.microsoft.com/office/drawing/2014/main" id="{D26C6491-310A-44A4-8D8C-42B8EE036040}"/>
                    </a:ext>
                  </a:extLst>
                </p:cNvPr>
                <p:cNvSpPr>
                  <a:spLocks noChangeShapeType="1"/>
                </p:cNvSpPr>
                <p:nvPr/>
              </p:nvSpPr>
              <p:spPr bwMode="auto">
                <a:xfrm>
                  <a:off x="5407" y="2507"/>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Line 5922">
                  <a:extLst>
                    <a:ext uri="{FF2B5EF4-FFF2-40B4-BE49-F238E27FC236}">
                      <a16:creationId xmlns:a16="http://schemas.microsoft.com/office/drawing/2014/main" id="{18D85417-8F1E-46A5-AD58-4E60AFEFA3E4}"/>
                    </a:ext>
                  </a:extLst>
                </p:cNvPr>
                <p:cNvSpPr>
                  <a:spLocks noChangeShapeType="1"/>
                </p:cNvSpPr>
                <p:nvPr/>
              </p:nvSpPr>
              <p:spPr bwMode="auto">
                <a:xfrm flipV="1">
                  <a:off x="5415" y="2538"/>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Line 5923">
                  <a:extLst>
                    <a:ext uri="{FF2B5EF4-FFF2-40B4-BE49-F238E27FC236}">
                      <a16:creationId xmlns:a16="http://schemas.microsoft.com/office/drawing/2014/main" id="{32E2FE06-97BC-44EC-BA8D-2E72EB30649F}"/>
                    </a:ext>
                  </a:extLst>
                </p:cNvPr>
                <p:cNvSpPr>
                  <a:spLocks noChangeShapeType="1"/>
                </p:cNvSpPr>
                <p:nvPr/>
              </p:nvSpPr>
              <p:spPr bwMode="auto">
                <a:xfrm flipH="1" flipV="1">
                  <a:off x="5417" y="2567"/>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Line 5924">
                  <a:extLst>
                    <a:ext uri="{FF2B5EF4-FFF2-40B4-BE49-F238E27FC236}">
                      <a16:creationId xmlns:a16="http://schemas.microsoft.com/office/drawing/2014/main" id="{8551F373-DB2A-4579-9A94-91F61FBAFAF3}"/>
                    </a:ext>
                  </a:extLst>
                </p:cNvPr>
                <p:cNvSpPr>
                  <a:spLocks noChangeShapeType="1"/>
                </p:cNvSpPr>
                <p:nvPr/>
              </p:nvSpPr>
              <p:spPr bwMode="auto">
                <a:xfrm flipH="1" flipV="1">
                  <a:off x="5417" y="2595"/>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Line 5925">
                  <a:extLst>
                    <a:ext uri="{FF2B5EF4-FFF2-40B4-BE49-F238E27FC236}">
                      <a16:creationId xmlns:a16="http://schemas.microsoft.com/office/drawing/2014/main" id="{CE8B1EE7-F547-49CC-9F86-7FB949201D2B}"/>
                    </a:ext>
                  </a:extLst>
                </p:cNvPr>
                <p:cNvSpPr>
                  <a:spLocks noChangeShapeType="1"/>
                </p:cNvSpPr>
                <p:nvPr/>
              </p:nvSpPr>
              <p:spPr bwMode="auto">
                <a:xfrm flipH="1">
                  <a:off x="5445" y="1702"/>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Line 5926">
                  <a:extLst>
                    <a:ext uri="{FF2B5EF4-FFF2-40B4-BE49-F238E27FC236}">
                      <a16:creationId xmlns:a16="http://schemas.microsoft.com/office/drawing/2014/main" id="{F1E527FD-5C9D-49F9-A760-C758A9219C88}"/>
                    </a:ext>
                  </a:extLst>
                </p:cNvPr>
                <p:cNvSpPr>
                  <a:spLocks noChangeShapeType="1"/>
                </p:cNvSpPr>
                <p:nvPr/>
              </p:nvSpPr>
              <p:spPr bwMode="auto">
                <a:xfrm flipH="1" flipV="1">
                  <a:off x="5445" y="1733"/>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Line 5927">
                  <a:extLst>
                    <a:ext uri="{FF2B5EF4-FFF2-40B4-BE49-F238E27FC236}">
                      <a16:creationId xmlns:a16="http://schemas.microsoft.com/office/drawing/2014/main" id="{E9BBF5A6-A7BD-458D-8330-DA455CBFDDBC}"/>
                    </a:ext>
                  </a:extLst>
                </p:cNvPr>
                <p:cNvSpPr>
                  <a:spLocks noChangeShapeType="1"/>
                </p:cNvSpPr>
                <p:nvPr/>
              </p:nvSpPr>
              <p:spPr bwMode="auto">
                <a:xfrm flipH="1">
                  <a:off x="5445" y="1761"/>
                  <a:ext cx="1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5928">
                  <a:extLst>
                    <a:ext uri="{FF2B5EF4-FFF2-40B4-BE49-F238E27FC236}">
                      <a16:creationId xmlns:a16="http://schemas.microsoft.com/office/drawing/2014/main" id="{DC9C533D-0623-4FD5-B75D-49766860A543}"/>
                    </a:ext>
                  </a:extLst>
                </p:cNvPr>
                <p:cNvSpPr>
                  <a:spLocks noChangeShapeType="1"/>
                </p:cNvSpPr>
                <p:nvPr/>
              </p:nvSpPr>
              <p:spPr bwMode="auto">
                <a:xfrm flipH="1">
                  <a:off x="5445" y="1790"/>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5929">
                  <a:extLst>
                    <a:ext uri="{FF2B5EF4-FFF2-40B4-BE49-F238E27FC236}">
                      <a16:creationId xmlns:a16="http://schemas.microsoft.com/office/drawing/2014/main" id="{D8453300-6418-47CE-B02C-3748849C1B11}"/>
                    </a:ext>
                  </a:extLst>
                </p:cNvPr>
                <p:cNvSpPr>
                  <a:spLocks noChangeShapeType="1"/>
                </p:cNvSpPr>
                <p:nvPr/>
              </p:nvSpPr>
              <p:spPr bwMode="auto">
                <a:xfrm flipH="1">
                  <a:off x="5445" y="1814"/>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5930">
                  <a:extLst>
                    <a:ext uri="{FF2B5EF4-FFF2-40B4-BE49-F238E27FC236}">
                      <a16:creationId xmlns:a16="http://schemas.microsoft.com/office/drawing/2014/main" id="{E7E9E498-7C9C-45DF-8225-3752AD38285C}"/>
                    </a:ext>
                  </a:extLst>
                </p:cNvPr>
                <p:cNvSpPr>
                  <a:spLocks noChangeShapeType="1"/>
                </p:cNvSpPr>
                <p:nvPr/>
              </p:nvSpPr>
              <p:spPr bwMode="auto">
                <a:xfrm flipH="1">
                  <a:off x="5445" y="1838"/>
                  <a:ext cx="14"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Line 5931">
                  <a:extLst>
                    <a:ext uri="{FF2B5EF4-FFF2-40B4-BE49-F238E27FC236}">
                      <a16:creationId xmlns:a16="http://schemas.microsoft.com/office/drawing/2014/main" id="{3777C38A-CC57-47CE-B485-119955DEA8AA}"/>
                    </a:ext>
                  </a:extLst>
                </p:cNvPr>
                <p:cNvSpPr>
                  <a:spLocks noChangeShapeType="1"/>
                </p:cNvSpPr>
                <p:nvPr/>
              </p:nvSpPr>
              <p:spPr bwMode="auto">
                <a:xfrm flipH="1">
                  <a:off x="5445" y="1871"/>
                  <a:ext cx="1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Line 5932">
                  <a:extLst>
                    <a:ext uri="{FF2B5EF4-FFF2-40B4-BE49-F238E27FC236}">
                      <a16:creationId xmlns:a16="http://schemas.microsoft.com/office/drawing/2014/main" id="{8E0DC7EA-815E-4CCB-B78F-42137289043A}"/>
                    </a:ext>
                  </a:extLst>
                </p:cNvPr>
                <p:cNvSpPr>
                  <a:spLocks noChangeShapeType="1"/>
                </p:cNvSpPr>
                <p:nvPr/>
              </p:nvSpPr>
              <p:spPr bwMode="auto">
                <a:xfrm flipH="1">
                  <a:off x="5445" y="1898"/>
                  <a:ext cx="1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Line 5933">
                  <a:extLst>
                    <a:ext uri="{FF2B5EF4-FFF2-40B4-BE49-F238E27FC236}">
                      <a16:creationId xmlns:a16="http://schemas.microsoft.com/office/drawing/2014/main" id="{F26E486C-6239-4D6A-9712-854CD4B618B3}"/>
                    </a:ext>
                  </a:extLst>
                </p:cNvPr>
                <p:cNvSpPr>
                  <a:spLocks noChangeShapeType="1"/>
                </p:cNvSpPr>
                <p:nvPr/>
              </p:nvSpPr>
              <p:spPr bwMode="auto">
                <a:xfrm flipH="1">
                  <a:off x="5445" y="1935"/>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Line 5934">
                  <a:extLst>
                    <a:ext uri="{FF2B5EF4-FFF2-40B4-BE49-F238E27FC236}">
                      <a16:creationId xmlns:a16="http://schemas.microsoft.com/office/drawing/2014/main" id="{D62715DF-42B2-4087-B985-CD4EC7CFAA9D}"/>
                    </a:ext>
                  </a:extLst>
                </p:cNvPr>
                <p:cNvSpPr>
                  <a:spLocks noChangeShapeType="1"/>
                </p:cNvSpPr>
                <p:nvPr/>
              </p:nvSpPr>
              <p:spPr bwMode="auto">
                <a:xfrm flipH="1" flipV="1">
                  <a:off x="5445" y="1963"/>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5935">
                  <a:extLst>
                    <a:ext uri="{FF2B5EF4-FFF2-40B4-BE49-F238E27FC236}">
                      <a16:creationId xmlns:a16="http://schemas.microsoft.com/office/drawing/2014/main" id="{46511F8E-AD98-4897-B653-92024A353D47}"/>
                    </a:ext>
                  </a:extLst>
                </p:cNvPr>
                <p:cNvSpPr>
                  <a:spLocks noChangeShapeType="1"/>
                </p:cNvSpPr>
                <p:nvPr/>
              </p:nvSpPr>
              <p:spPr bwMode="auto">
                <a:xfrm flipH="1" flipV="1">
                  <a:off x="5445" y="1992"/>
                  <a:ext cx="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Line 5936">
                  <a:extLst>
                    <a:ext uri="{FF2B5EF4-FFF2-40B4-BE49-F238E27FC236}">
                      <a16:creationId xmlns:a16="http://schemas.microsoft.com/office/drawing/2014/main" id="{40E36558-F568-401C-B83D-3A5F0F34337B}"/>
                    </a:ext>
                  </a:extLst>
                </p:cNvPr>
                <p:cNvSpPr>
                  <a:spLocks noChangeShapeType="1"/>
                </p:cNvSpPr>
                <p:nvPr/>
              </p:nvSpPr>
              <p:spPr bwMode="auto">
                <a:xfrm flipV="1">
                  <a:off x="5435" y="2021"/>
                  <a:ext cx="1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Line 5937">
                  <a:extLst>
                    <a:ext uri="{FF2B5EF4-FFF2-40B4-BE49-F238E27FC236}">
                      <a16:creationId xmlns:a16="http://schemas.microsoft.com/office/drawing/2014/main" id="{A446F980-7EE0-47B4-83F4-B5140A98F8FD}"/>
                    </a:ext>
                  </a:extLst>
                </p:cNvPr>
                <p:cNvSpPr>
                  <a:spLocks noChangeShapeType="1"/>
                </p:cNvSpPr>
                <p:nvPr/>
              </p:nvSpPr>
              <p:spPr bwMode="auto">
                <a:xfrm flipV="1">
                  <a:off x="5427" y="2050"/>
                  <a:ext cx="1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5938">
                  <a:extLst>
                    <a:ext uri="{FF2B5EF4-FFF2-40B4-BE49-F238E27FC236}">
                      <a16:creationId xmlns:a16="http://schemas.microsoft.com/office/drawing/2014/main" id="{21ABBEF4-0D4E-4CCF-BEDA-F18F73152035}"/>
                    </a:ext>
                  </a:extLst>
                </p:cNvPr>
                <p:cNvSpPr>
                  <a:spLocks noChangeShapeType="1"/>
                </p:cNvSpPr>
                <p:nvPr/>
              </p:nvSpPr>
              <p:spPr bwMode="auto">
                <a:xfrm flipV="1">
                  <a:off x="5424" y="2078"/>
                  <a:ext cx="2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Line 5939">
                  <a:extLst>
                    <a:ext uri="{FF2B5EF4-FFF2-40B4-BE49-F238E27FC236}">
                      <a16:creationId xmlns:a16="http://schemas.microsoft.com/office/drawing/2014/main" id="{18838929-7587-48EC-AB40-B48A57433C6D}"/>
                    </a:ext>
                  </a:extLst>
                </p:cNvPr>
                <p:cNvSpPr>
                  <a:spLocks noChangeShapeType="1"/>
                </p:cNvSpPr>
                <p:nvPr/>
              </p:nvSpPr>
              <p:spPr bwMode="auto">
                <a:xfrm>
                  <a:off x="5423" y="2102"/>
                  <a:ext cx="2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Line 5940">
                  <a:extLst>
                    <a:ext uri="{FF2B5EF4-FFF2-40B4-BE49-F238E27FC236}">
                      <a16:creationId xmlns:a16="http://schemas.microsoft.com/office/drawing/2014/main" id="{D0D08E4C-394E-421E-9FF2-D1A3A76E26C7}"/>
                    </a:ext>
                  </a:extLst>
                </p:cNvPr>
                <p:cNvSpPr>
                  <a:spLocks noChangeShapeType="1"/>
                </p:cNvSpPr>
                <p:nvPr/>
              </p:nvSpPr>
              <p:spPr bwMode="auto">
                <a:xfrm>
                  <a:off x="5430" y="2128"/>
                  <a:ext cx="15"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Line 5941">
                  <a:extLst>
                    <a:ext uri="{FF2B5EF4-FFF2-40B4-BE49-F238E27FC236}">
                      <a16:creationId xmlns:a16="http://schemas.microsoft.com/office/drawing/2014/main" id="{4F172A98-D1B9-4DBE-A9A1-B71BE649C61F}"/>
                    </a:ext>
                  </a:extLst>
                </p:cNvPr>
                <p:cNvSpPr>
                  <a:spLocks noChangeShapeType="1"/>
                </p:cNvSpPr>
                <p:nvPr/>
              </p:nvSpPr>
              <p:spPr bwMode="auto">
                <a:xfrm>
                  <a:off x="5437" y="2153"/>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Line 5942">
                  <a:extLst>
                    <a:ext uri="{FF2B5EF4-FFF2-40B4-BE49-F238E27FC236}">
                      <a16:creationId xmlns:a16="http://schemas.microsoft.com/office/drawing/2014/main" id="{54D67E2E-B8ED-4940-8A5C-9204728B925E}"/>
                    </a:ext>
                  </a:extLst>
                </p:cNvPr>
                <p:cNvSpPr>
                  <a:spLocks noChangeShapeType="1"/>
                </p:cNvSpPr>
                <p:nvPr/>
              </p:nvSpPr>
              <p:spPr bwMode="auto">
                <a:xfrm>
                  <a:off x="5442" y="2177"/>
                  <a:ext cx="3"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Line 5943">
                  <a:extLst>
                    <a:ext uri="{FF2B5EF4-FFF2-40B4-BE49-F238E27FC236}">
                      <a16:creationId xmlns:a16="http://schemas.microsoft.com/office/drawing/2014/main" id="{7D4CF446-591F-4DA4-82B1-8C38E2F3DDD9}"/>
                    </a:ext>
                  </a:extLst>
                </p:cNvPr>
                <p:cNvSpPr>
                  <a:spLocks noChangeShapeType="1"/>
                </p:cNvSpPr>
                <p:nvPr/>
              </p:nvSpPr>
              <p:spPr bwMode="auto">
                <a:xfrm>
                  <a:off x="5433" y="2217"/>
                  <a:ext cx="1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Line 5944">
                  <a:extLst>
                    <a:ext uri="{FF2B5EF4-FFF2-40B4-BE49-F238E27FC236}">
                      <a16:creationId xmlns:a16="http://schemas.microsoft.com/office/drawing/2014/main" id="{8E071EA1-DFE8-48E3-8352-514F5BF32E55}"/>
                    </a:ext>
                  </a:extLst>
                </p:cNvPr>
                <p:cNvSpPr>
                  <a:spLocks noChangeShapeType="1"/>
                </p:cNvSpPr>
                <p:nvPr/>
              </p:nvSpPr>
              <p:spPr bwMode="auto">
                <a:xfrm>
                  <a:off x="5432" y="2244"/>
                  <a:ext cx="1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Line 5945">
                  <a:extLst>
                    <a:ext uri="{FF2B5EF4-FFF2-40B4-BE49-F238E27FC236}">
                      <a16:creationId xmlns:a16="http://schemas.microsoft.com/office/drawing/2014/main" id="{52B0A070-8CBD-4F6D-A487-D3CA13BFFDEA}"/>
                    </a:ext>
                  </a:extLst>
                </p:cNvPr>
                <p:cNvSpPr>
                  <a:spLocks noChangeShapeType="1"/>
                </p:cNvSpPr>
                <p:nvPr/>
              </p:nvSpPr>
              <p:spPr bwMode="auto">
                <a:xfrm>
                  <a:off x="5425" y="2270"/>
                  <a:ext cx="2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Line 5946">
                  <a:extLst>
                    <a:ext uri="{FF2B5EF4-FFF2-40B4-BE49-F238E27FC236}">
                      <a16:creationId xmlns:a16="http://schemas.microsoft.com/office/drawing/2014/main" id="{E5FEE7F2-F57B-44BD-9AD7-7C96661DCF91}"/>
                    </a:ext>
                  </a:extLst>
                </p:cNvPr>
                <p:cNvSpPr>
                  <a:spLocks noChangeShapeType="1"/>
                </p:cNvSpPr>
                <p:nvPr/>
              </p:nvSpPr>
              <p:spPr bwMode="auto">
                <a:xfrm>
                  <a:off x="5425" y="2289"/>
                  <a:ext cx="20" cy="1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Line 5947">
                  <a:extLst>
                    <a:ext uri="{FF2B5EF4-FFF2-40B4-BE49-F238E27FC236}">
                      <a16:creationId xmlns:a16="http://schemas.microsoft.com/office/drawing/2014/main" id="{374DFBE1-8D8A-4237-996E-4F17F806996B}"/>
                    </a:ext>
                  </a:extLst>
                </p:cNvPr>
                <p:cNvSpPr>
                  <a:spLocks noChangeShapeType="1"/>
                </p:cNvSpPr>
                <p:nvPr/>
              </p:nvSpPr>
              <p:spPr bwMode="auto">
                <a:xfrm>
                  <a:off x="5427" y="2317"/>
                  <a:ext cx="18" cy="2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Line 5948">
                  <a:extLst>
                    <a:ext uri="{FF2B5EF4-FFF2-40B4-BE49-F238E27FC236}">
                      <a16:creationId xmlns:a16="http://schemas.microsoft.com/office/drawing/2014/main" id="{490A7A41-064F-4B6C-AA98-4C6D5596369C}"/>
                    </a:ext>
                  </a:extLst>
                </p:cNvPr>
                <p:cNvSpPr>
                  <a:spLocks noChangeShapeType="1"/>
                </p:cNvSpPr>
                <p:nvPr/>
              </p:nvSpPr>
              <p:spPr bwMode="auto">
                <a:xfrm>
                  <a:off x="5424" y="2344"/>
                  <a:ext cx="21"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Line 5949">
                  <a:extLst>
                    <a:ext uri="{FF2B5EF4-FFF2-40B4-BE49-F238E27FC236}">
                      <a16:creationId xmlns:a16="http://schemas.microsoft.com/office/drawing/2014/main" id="{BA693A5A-8017-485D-9A65-396D8B506420}"/>
                    </a:ext>
                  </a:extLst>
                </p:cNvPr>
                <p:cNvSpPr>
                  <a:spLocks noChangeShapeType="1"/>
                </p:cNvSpPr>
                <p:nvPr/>
              </p:nvSpPr>
              <p:spPr bwMode="auto">
                <a:xfrm>
                  <a:off x="5428" y="2373"/>
                  <a:ext cx="17" cy="2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Line 5950">
                  <a:extLst>
                    <a:ext uri="{FF2B5EF4-FFF2-40B4-BE49-F238E27FC236}">
                      <a16:creationId xmlns:a16="http://schemas.microsoft.com/office/drawing/2014/main" id="{483E3757-6F1A-478E-890C-469A079AE2DB}"/>
                    </a:ext>
                  </a:extLst>
                </p:cNvPr>
                <p:cNvSpPr>
                  <a:spLocks noChangeShapeType="1"/>
                </p:cNvSpPr>
                <p:nvPr/>
              </p:nvSpPr>
              <p:spPr bwMode="auto">
                <a:xfrm>
                  <a:off x="5423" y="2408"/>
                  <a:ext cx="22"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Line 5951">
                  <a:extLst>
                    <a:ext uri="{FF2B5EF4-FFF2-40B4-BE49-F238E27FC236}">
                      <a16:creationId xmlns:a16="http://schemas.microsoft.com/office/drawing/2014/main" id="{1A313248-E7DC-4B5E-A691-7AC1030BF3C9}"/>
                    </a:ext>
                  </a:extLst>
                </p:cNvPr>
                <p:cNvSpPr>
                  <a:spLocks noChangeShapeType="1"/>
                </p:cNvSpPr>
                <p:nvPr/>
              </p:nvSpPr>
              <p:spPr bwMode="auto">
                <a:xfrm>
                  <a:off x="5430" y="2440"/>
                  <a:ext cx="15"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Line 5952">
                  <a:extLst>
                    <a:ext uri="{FF2B5EF4-FFF2-40B4-BE49-F238E27FC236}">
                      <a16:creationId xmlns:a16="http://schemas.microsoft.com/office/drawing/2014/main" id="{1EE5427B-BA2E-4097-8FAB-EAE89ADAD992}"/>
                    </a:ext>
                  </a:extLst>
                </p:cNvPr>
                <p:cNvSpPr>
                  <a:spLocks noChangeShapeType="1"/>
                </p:cNvSpPr>
                <p:nvPr/>
              </p:nvSpPr>
              <p:spPr bwMode="auto">
                <a:xfrm flipV="1">
                  <a:off x="5434" y="2480"/>
                  <a:ext cx="1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Line 5953">
                  <a:extLst>
                    <a:ext uri="{FF2B5EF4-FFF2-40B4-BE49-F238E27FC236}">
                      <a16:creationId xmlns:a16="http://schemas.microsoft.com/office/drawing/2014/main" id="{4AD1E86D-3756-4C55-8C20-BB631AD2E091}"/>
                    </a:ext>
                  </a:extLst>
                </p:cNvPr>
                <p:cNvSpPr>
                  <a:spLocks noChangeShapeType="1"/>
                </p:cNvSpPr>
                <p:nvPr/>
              </p:nvSpPr>
              <p:spPr bwMode="auto">
                <a:xfrm flipV="1">
                  <a:off x="5439" y="2509"/>
                  <a:ext cx="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Line 5954">
                  <a:extLst>
                    <a:ext uri="{FF2B5EF4-FFF2-40B4-BE49-F238E27FC236}">
                      <a16:creationId xmlns:a16="http://schemas.microsoft.com/office/drawing/2014/main" id="{7B679A3A-E788-44FD-BEB0-1C7212904AD8}"/>
                    </a:ext>
                  </a:extLst>
                </p:cNvPr>
                <p:cNvSpPr>
                  <a:spLocks noChangeShapeType="1"/>
                </p:cNvSpPr>
                <p:nvPr/>
              </p:nvSpPr>
              <p:spPr bwMode="auto">
                <a:xfrm flipH="1" flipV="1">
                  <a:off x="5445" y="2538"/>
                  <a:ext cx="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Line 5955">
                  <a:extLst>
                    <a:ext uri="{FF2B5EF4-FFF2-40B4-BE49-F238E27FC236}">
                      <a16:creationId xmlns:a16="http://schemas.microsoft.com/office/drawing/2014/main" id="{5C79D1AC-401D-4BD1-B691-F0CBA8B61006}"/>
                    </a:ext>
                  </a:extLst>
                </p:cNvPr>
                <p:cNvSpPr>
                  <a:spLocks noChangeShapeType="1"/>
                </p:cNvSpPr>
                <p:nvPr/>
              </p:nvSpPr>
              <p:spPr bwMode="auto">
                <a:xfrm flipH="1" flipV="1">
                  <a:off x="5445" y="2567"/>
                  <a:ext cx="1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Line 5956">
                  <a:extLst>
                    <a:ext uri="{FF2B5EF4-FFF2-40B4-BE49-F238E27FC236}">
                      <a16:creationId xmlns:a16="http://schemas.microsoft.com/office/drawing/2014/main" id="{0E8BFCDF-6137-49A7-A4E7-FC0AEB057449}"/>
                    </a:ext>
                  </a:extLst>
                </p:cNvPr>
                <p:cNvSpPr>
                  <a:spLocks noChangeShapeType="1"/>
                </p:cNvSpPr>
                <p:nvPr/>
              </p:nvSpPr>
              <p:spPr bwMode="auto">
                <a:xfrm flipH="1" flipV="1">
                  <a:off x="5445" y="2595"/>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6" name="Line 5957">
                  <a:extLst>
                    <a:ext uri="{FF2B5EF4-FFF2-40B4-BE49-F238E27FC236}">
                      <a16:creationId xmlns:a16="http://schemas.microsoft.com/office/drawing/2014/main" id="{B0EBF5FF-9DE2-4A61-BFFD-9BDAAAF3C7E5}"/>
                    </a:ext>
                  </a:extLst>
                </p:cNvPr>
                <p:cNvSpPr>
                  <a:spLocks noChangeShapeType="1"/>
                </p:cNvSpPr>
                <p:nvPr/>
              </p:nvSpPr>
              <p:spPr bwMode="auto">
                <a:xfrm flipH="1">
                  <a:off x="5474" y="1704"/>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Line 5958">
                  <a:extLst>
                    <a:ext uri="{FF2B5EF4-FFF2-40B4-BE49-F238E27FC236}">
                      <a16:creationId xmlns:a16="http://schemas.microsoft.com/office/drawing/2014/main" id="{44B9F16B-CB65-4E74-B8FD-0554430CD510}"/>
                    </a:ext>
                  </a:extLst>
                </p:cNvPr>
                <p:cNvSpPr>
                  <a:spLocks noChangeShapeType="1"/>
                </p:cNvSpPr>
                <p:nvPr/>
              </p:nvSpPr>
              <p:spPr bwMode="auto">
                <a:xfrm flipH="1" flipV="1">
                  <a:off x="5474" y="1733"/>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Line 5959">
                  <a:extLst>
                    <a:ext uri="{FF2B5EF4-FFF2-40B4-BE49-F238E27FC236}">
                      <a16:creationId xmlns:a16="http://schemas.microsoft.com/office/drawing/2014/main" id="{6997C4EB-438F-4137-B1BC-971AFD3EA5EA}"/>
                    </a:ext>
                  </a:extLst>
                </p:cNvPr>
                <p:cNvSpPr>
                  <a:spLocks noChangeShapeType="1"/>
                </p:cNvSpPr>
                <p:nvPr/>
              </p:nvSpPr>
              <p:spPr bwMode="auto">
                <a:xfrm flipH="1" flipV="1">
                  <a:off x="5474" y="1762"/>
                  <a:ext cx="1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Line 5960">
                  <a:extLst>
                    <a:ext uri="{FF2B5EF4-FFF2-40B4-BE49-F238E27FC236}">
                      <a16:creationId xmlns:a16="http://schemas.microsoft.com/office/drawing/2014/main" id="{C7D1DD16-6139-46E1-8895-CD71E005DC89}"/>
                    </a:ext>
                  </a:extLst>
                </p:cNvPr>
                <p:cNvSpPr>
                  <a:spLocks noChangeShapeType="1"/>
                </p:cNvSpPr>
                <p:nvPr/>
              </p:nvSpPr>
              <p:spPr bwMode="auto">
                <a:xfrm flipH="1" flipV="1">
                  <a:off x="5474" y="1791"/>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Line 5961">
                  <a:extLst>
                    <a:ext uri="{FF2B5EF4-FFF2-40B4-BE49-F238E27FC236}">
                      <a16:creationId xmlns:a16="http://schemas.microsoft.com/office/drawing/2014/main" id="{B79EE244-239C-441D-9B98-68D1251DFA95}"/>
                    </a:ext>
                  </a:extLst>
                </p:cNvPr>
                <p:cNvSpPr>
                  <a:spLocks noChangeShapeType="1"/>
                </p:cNvSpPr>
                <p:nvPr/>
              </p:nvSpPr>
              <p:spPr bwMode="auto">
                <a:xfrm flipH="1">
                  <a:off x="5474" y="1812"/>
                  <a:ext cx="9"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Line 5962">
                  <a:extLst>
                    <a:ext uri="{FF2B5EF4-FFF2-40B4-BE49-F238E27FC236}">
                      <a16:creationId xmlns:a16="http://schemas.microsoft.com/office/drawing/2014/main" id="{7BE377DE-B901-4AC5-B479-D5C60838FF55}"/>
                    </a:ext>
                  </a:extLst>
                </p:cNvPr>
                <p:cNvSpPr>
                  <a:spLocks noChangeShapeType="1"/>
                </p:cNvSpPr>
                <p:nvPr/>
              </p:nvSpPr>
              <p:spPr bwMode="auto">
                <a:xfrm flipH="1">
                  <a:off x="5474" y="1839"/>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Line 5963">
                  <a:extLst>
                    <a:ext uri="{FF2B5EF4-FFF2-40B4-BE49-F238E27FC236}">
                      <a16:creationId xmlns:a16="http://schemas.microsoft.com/office/drawing/2014/main" id="{8472FD39-EA1E-4684-8FEE-B9C681C75132}"/>
                    </a:ext>
                  </a:extLst>
                </p:cNvPr>
                <p:cNvSpPr>
                  <a:spLocks noChangeShapeType="1"/>
                </p:cNvSpPr>
                <p:nvPr/>
              </p:nvSpPr>
              <p:spPr bwMode="auto">
                <a:xfrm flipH="1">
                  <a:off x="5474" y="1870"/>
                  <a:ext cx="1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Line 5964">
                  <a:extLst>
                    <a:ext uri="{FF2B5EF4-FFF2-40B4-BE49-F238E27FC236}">
                      <a16:creationId xmlns:a16="http://schemas.microsoft.com/office/drawing/2014/main" id="{4B78B442-44B4-4483-8D43-C80ED9ADA9F2}"/>
                    </a:ext>
                  </a:extLst>
                </p:cNvPr>
                <p:cNvSpPr>
                  <a:spLocks noChangeShapeType="1"/>
                </p:cNvSpPr>
                <p:nvPr/>
              </p:nvSpPr>
              <p:spPr bwMode="auto">
                <a:xfrm flipH="1">
                  <a:off x="5474" y="1896"/>
                  <a:ext cx="8"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Line 5965">
                  <a:extLst>
                    <a:ext uri="{FF2B5EF4-FFF2-40B4-BE49-F238E27FC236}">
                      <a16:creationId xmlns:a16="http://schemas.microsoft.com/office/drawing/2014/main" id="{994EAEAB-D129-49E2-BB0C-B52D5A495DEF}"/>
                    </a:ext>
                  </a:extLst>
                </p:cNvPr>
                <p:cNvSpPr>
                  <a:spLocks noChangeShapeType="1"/>
                </p:cNvSpPr>
                <p:nvPr/>
              </p:nvSpPr>
              <p:spPr bwMode="auto">
                <a:xfrm flipH="1">
                  <a:off x="5474" y="1931"/>
                  <a:ext cx="1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Line 5966">
                  <a:extLst>
                    <a:ext uri="{FF2B5EF4-FFF2-40B4-BE49-F238E27FC236}">
                      <a16:creationId xmlns:a16="http://schemas.microsoft.com/office/drawing/2014/main" id="{02D3580C-EB29-4465-8168-71E4068D1C7C}"/>
                    </a:ext>
                  </a:extLst>
                </p:cNvPr>
                <p:cNvSpPr>
                  <a:spLocks noChangeShapeType="1"/>
                </p:cNvSpPr>
                <p:nvPr/>
              </p:nvSpPr>
              <p:spPr bwMode="auto">
                <a:xfrm flipH="1" flipV="1">
                  <a:off x="5474" y="1963"/>
                  <a:ext cx="1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Line 5967">
                  <a:extLst>
                    <a:ext uri="{FF2B5EF4-FFF2-40B4-BE49-F238E27FC236}">
                      <a16:creationId xmlns:a16="http://schemas.microsoft.com/office/drawing/2014/main" id="{A2FA8EFB-3FF3-4599-9589-46C2D165BFF7}"/>
                    </a:ext>
                  </a:extLst>
                </p:cNvPr>
                <p:cNvSpPr>
                  <a:spLocks noChangeShapeType="1"/>
                </p:cNvSpPr>
                <p:nvPr/>
              </p:nvSpPr>
              <p:spPr bwMode="auto">
                <a:xfrm flipH="1" flipV="1">
                  <a:off x="5474" y="1992"/>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Line 5968">
                  <a:extLst>
                    <a:ext uri="{FF2B5EF4-FFF2-40B4-BE49-F238E27FC236}">
                      <a16:creationId xmlns:a16="http://schemas.microsoft.com/office/drawing/2014/main" id="{8FFD31F6-F0DB-4714-B91F-9A462635ABD8}"/>
                    </a:ext>
                  </a:extLst>
                </p:cNvPr>
                <p:cNvSpPr>
                  <a:spLocks noChangeShapeType="1"/>
                </p:cNvSpPr>
                <p:nvPr/>
              </p:nvSpPr>
              <p:spPr bwMode="auto">
                <a:xfrm flipV="1">
                  <a:off x="5474" y="2021"/>
                  <a:ext cx="0" cy="1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Line 5969">
                  <a:extLst>
                    <a:ext uri="{FF2B5EF4-FFF2-40B4-BE49-F238E27FC236}">
                      <a16:creationId xmlns:a16="http://schemas.microsoft.com/office/drawing/2014/main" id="{8E551774-FFEF-4EF0-9763-541E4894692A}"/>
                    </a:ext>
                  </a:extLst>
                </p:cNvPr>
                <p:cNvSpPr>
                  <a:spLocks noChangeShapeType="1"/>
                </p:cNvSpPr>
                <p:nvPr/>
              </p:nvSpPr>
              <p:spPr bwMode="auto">
                <a:xfrm flipV="1">
                  <a:off x="5458" y="2050"/>
                  <a:ext cx="16"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Line 5970">
                  <a:extLst>
                    <a:ext uri="{FF2B5EF4-FFF2-40B4-BE49-F238E27FC236}">
                      <a16:creationId xmlns:a16="http://schemas.microsoft.com/office/drawing/2014/main" id="{3BF7B4F1-8ACE-4F2C-A9F0-2A9E4A15FDB4}"/>
                    </a:ext>
                  </a:extLst>
                </p:cNvPr>
                <p:cNvSpPr>
                  <a:spLocks noChangeShapeType="1"/>
                </p:cNvSpPr>
                <p:nvPr/>
              </p:nvSpPr>
              <p:spPr bwMode="auto">
                <a:xfrm flipV="1">
                  <a:off x="5451" y="2078"/>
                  <a:ext cx="23"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Line 5971">
                  <a:extLst>
                    <a:ext uri="{FF2B5EF4-FFF2-40B4-BE49-F238E27FC236}">
                      <a16:creationId xmlns:a16="http://schemas.microsoft.com/office/drawing/2014/main" id="{64B862FB-704C-4B48-8075-E9C2C3BE74F9}"/>
                    </a:ext>
                  </a:extLst>
                </p:cNvPr>
                <p:cNvSpPr>
                  <a:spLocks noChangeShapeType="1"/>
                </p:cNvSpPr>
                <p:nvPr/>
              </p:nvSpPr>
              <p:spPr bwMode="auto">
                <a:xfrm>
                  <a:off x="5456" y="2106"/>
                  <a:ext cx="1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Line 5972">
                  <a:extLst>
                    <a:ext uri="{FF2B5EF4-FFF2-40B4-BE49-F238E27FC236}">
                      <a16:creationId xmlns:a16="http://schemas.microsoft.com/office/drawing/2014/main" id="{7E4F03FC-D79C-4FBA-815B-CF813E06D86A}"/>
                    </a:ext>
                  </a:extLst>
                </p:cNvPr>
                <p:cNvSpPr>
                  <a:spLocks noChangeShapeType="1"/>
                </p:cNvSpPr>
                <p:nvPr/>
              </p:nvSpPr>
              <p:spPr bwMode="auto">
                <a:xfrm>
                  <a:off x="5464" y="2133"/>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Line 5973">
                  <a:extLst>
                    <a:ext uri="{FF2B5EF4-FFF2-40B4-BE49-F238E27FC236}">
                      <a16:creationId xmlns:a16="http://schemas.microsoft.com/office/drawing/2014/main" id="{A33385AB-FA36-4C99-9664-1C1CA36ABB67}"/>
                    </a:ext>
                  </a:extLst>
                </p:cNvPr>
                <p:cNvSpPr>
                  <a:spLocks noChangeShapeType="1"/>
                </p:cNvSpPr>
                <p:nvPr/>
              </p:nvSpPr>
              <p:spPr bwMode="auto">
                <a:xfrm>
                  <a:off x="5463" y="2155"/>
                  <a:ext cx="11"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Line 5974">
                  <a:extLst>
                    <a:ext uri="{FF2B5EF4-FFF2-40B4-BE49-F238E27FC236}">
                      <a16:creationId xmlns:a16="http://schemas.microsoft.com/office/drawing/2014/main" id="{A7B20733-5616-44C8-8EDE-AB7AA11BBED9}"/>
                    </a:ext>
                  </a:extLst>
                </p:cNvPr>
                <p:cNvSpPr>
                  <a:spLocks noChangeShapeType="1"/>
                </p:cNvSpPr>
                <p:nvPr/>
              </p:nvSpPr>
              <p:spPr bwMode="auto">
                <a:xfrm>
                  <a:off x="5458" y="2178"/>
                  <a:ext cx="16"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Line 5975">
                  <a:extLst>
                    <a:ext uri="{FF2B5EF4-FFF2-40B4-BE49-F238E27FC236}">
                      <a16:creationId xmlns:a16="http://schemas.microsoft.com/office/drawing/2014/main" id="{7E341667-F6B9-4856-AFEB-5A046CD7A4BF}"/>
                    </a:ext>
                  </a:extLst>
                </p:cNvPr>
                <p:cNvSpPr>
                  <a:spLocks noChangeShapeType="1"/>
                </p:cNvSpPr>
                <p:nvPr/>
              </p:nvSpPr>
              <p:spPr bwMode="auto">
                <a:xfrm>
                  <a:off x="5464" y="2208"/>
                  <a:ext cx="10" cy="1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Line 5976">
                  <a:extLst>
                    <a:ext uri="{FF2B5EF4-FFF2-40B4-BE49-F238E27FC236}">
                      <a16:creationId xmlns:a16="http://schemas.microsoft.com/office/drawing/2014/main" id="{8039C828-48D2-40F1-825A-0EF259DC5CE3}"/>
                    </a:ext>
                  </a:extLst>
                </p:cNvPr>
                <p:cNvSpPr>
                  <a:spLocks noChangeShapeType="1"/>
                </p:cNvSpPr>
                <p:nvPr/>
              </p:nvSpPr>
              <p:spPr bwMode="auto">
                <a:xfrm>
                  <a:off x="5458" y="2239"/>
                  <a:ext cx="16"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Line 5977">
                  <a:extLst>
                    <a:ext uri="{FF2B5EF4-FFF2-40B4-BE49-F238E27FC236}">
                      <a16:creationId xmlns:a16="http://schemas.microsoft.com/office/drawing/2014/main" id="{E613E141-0DC4-438A-997D-8DBC26280F4D}"/>
                    </a:ext>
                  </a:extLst>
                </p:cNvPr>
                <p:cNvSpPr>
                  <a:spLocks noChangeShapeType="1"/>
                </p:cNvSpPr>
                <p:nvPr/>
              </p:nvSpPr>
              <p:spPr bwMode="auto">
                <a:xfrm>
                  <a:off x="5447" y="2266"/>
                  <a:ext cx="27"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Line 5978">
                  <a:extLst>
                    <a:ext uri="{FF2B5EF4-FFF2-40B4-BE49-F238E27FC236}">
                      <a16:creationId xmlns:a16="http://schemas.microsoft.com/office/drawing/2014/main" id="{5AF40EBD-165B-4F43-B7C2-763421E066BB}"/>
                    </a:ext>
                  </a:extLst>
                </p:cNvPr>
                <p:cNvSpPr>
                  <a:spLocks noChangeShapeType="1"/>
                </p:cNvSpPr>
                <p:nvPr/>
              </p:nvSpPr>
              <p:spPr bwMode="auto">
                <a:xfrm>
                  <a:off x="5453" y="2291"/>
                  <a:ext cx="21" cy="1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5979">
                  <a:extLst>
                    <a:ext uri="{FF2B5EF4-FFF2-40B4-BE49-F238E27FC236}">
                      <a16:creationId xmlns:a16="http://schemas.microsoft.com/office/drawing/2014/main" id="{4A9755A6-89D9-4207-8219-F587180FADB7}"/>
                    </a:ext>
                  </a:extLst>
                </p:cNvPr>
                <p:cNvSpPr>
                  <a:spLocks noChangeShapeType="1"/>
                </p:cNvSpPr>
                <p:nvPr/>
              </p:nvSpPr>
              <p:spPr bwMode="auto">
                <a:xfrm>
                  <a:off x="5459" y="2324"/>
                  <a:ext cx="15"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5980">
                  <a:extLst>
                    <a:ext uri="{FF2B5EF4-FFF2-40B4-BE49-F238E27FC236}">
                      <a16:creationId xmlns:a16="http://schemas.microsoft.com/office/drawing/2014/main" id="{D1FC8343-5794-4335-A93D-C6AE12F4312D}"/>
                    </a:ext>
                  </a:extLst>
                </p:cNvPr>
                <p:cNvSpPr>
                  <a:spLocks noChangeShapeType="1"/>
                </p:cNvSpPr>
                <p:nvPr/>
              </p:nvSpPr>
              <p:spPr bwMode="auto">
                <a:xfrm>
                  <a:off x="5462" y="2347"/>
                  <a:ext cx="12" cy="1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Line 5981">
                  <a:extLst>
                    <a:ext uri="{FF2B5EF4-FFF2-40B4-BE49-F238E27FC236}">
                      <a16:creationId xmlns:a16="http://schemas.microsoft.com/office/drawing/2014/main" id="{92064A4D-23AC-47C9-A9EF-9DF440326887}"/>
                    </a:ext>
                  </a:extLst>
                </p:cNvPr>
                <p:cNvSpPr>
                  <a:spLocks noChangeShapeType="1"/>
                </p:cNvSpPr>
                <p:nvPr/>
              </p:nvSpPr>
              <p:spPr bwMode="auto">
                <a:xfrm>
                  <a:off x="5466" y="2379"/>
                  <a:ext cx="8" cy="1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Line 5982">
                  <a:extLst>
                    <a:ext uri="{FF2B5EF4-FFF2-40B4-BE49-F238E27FC236}">
                      <a16:creationId xmlns:a16="http://schemas.microsoft.com/office/drawing/2014/main" id="{0B8DE90D-CC14-4313-9499-27C2C4123727}"/>
                    </a:ext>
                  </a:extLst>
                </p:cNvPr>
                <p:cNvSpPr>
                  <a:spLocks noChangeShapeType="1"/>
                </p:cNvSpPr>
                <p:nvPr/>
              </p:nvSpPr>
              <p:spPr bwMode="auto">
                <a:xfrm>
                  <a:off x="5466" y="2414"/>
                  <a:ext cx="8"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Line 5983">
                  <a:extLst>
                    <a:ext uri="{FF2B5EF4-FFF2-40B4-BE49-F238E27FC236}">
                      <a16:creationId xmlns:a16="http://schemas.microsoft.com/office/drawing/2014/main" id="{B27A1B89-C842-4EC6-AF7B-CC5DD7EDDD1B}"/>
                    </a:ext>
                  </a:extLst>
                </p:cNvPr>
                <p:cNvSpPr>
                  <a:spLocks noChangeShapeType="1"/>
                </p:cNvSpPr>
                <p:nvPr/>
              </p:nvSpPr>
              <p:spPr bwMode="auto">
                <a:xfrm>
                  <a:off x="5468" y="2451"/>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Line 5984">
                  <a:extLst>
                    <a:ext uri="{FF2B5EF4-FFF2-40B4-BE49-F238E27FC236}">
                      <a16:creationId xmlns:a16="http://schemas.microsoft.com/office/drawing/2014/main" id="{AF6F3D71-44E1-4B94-9E32-2654B722A78E}"/>
                    </a:ext>
                  </a:extLst>
                </p:cNvPr>
                <p:cNvSpPr>
                  <a:spLocks noChangeShapeType="1"/>
                </p:cNvSpPr>
                <p:nvPr/>
              </p:nvSpPr>
              <p:spPr bwMode="auto">
                <a:xfrm>
                  <a:off x="5466" y="2480"/>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4" name="Line 5985">
                  <a:extLst>
                    <a:ext uri="{FF2B5EF4-FFF2-40B4-BE49-F238E27FC236}">
                      <a16:creationId xmlns:a16="http://schemas.microsoft.com/office/drawing/2014/main" id="{4673E4FE-5E2D-4458-BD4C-BADCE43BC4C7}"/>
                    </a:ext>
                  </a:extLst>
                </p:cNvPr>
                <p:cNvSpPr>
                  <a:spLocks noChangeShapeType="1"/>
                </p:cNvSpPr>
                <p:nvPr/>
              </p:nvSpPr>
              <p:spPr bwMode="auto">
                <a:xfrm flipV="1">
                  <a:off x="5470" y="2509"/>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 name="Line 5986">
                  <a:extLst>
                    <a:ext uri="{FF2B5EF4-FFF2-40B4-BE49-F238E27FC236}">
                      <a16:creationId xmlns:a16="http://schemas.microsoft.com/office/drawing/2014/main" id="{DF22A75D-7EB3-400E-99F8-11C52BB3AA94}"/>
                    </a:ext>
                  </a:extLst>
                </p:cNvPr>
                <p:cNvSpPr>
                  <a:spLocks noChangeShapeType="1"/>
                </p:cNvSpPr>
                <p:nvPr/>
              </p:nvSpPr>
              <p:spPr bwMode="auto">
                <a:xfrm flipH="1" flipV="1">
                  <a:off x="5474" y="2538"/>
                  <a:ext cx="9"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Line 5987">
                  <a:extLst>
                    <a:ext uri="{FF2B5EF4-FFF2-40B4-BE49-F238E27FC236}">
                      <a16:creationId xmlns:a16="http://schemas.microsoft.com/office/drawing/2014/main" id="{DB8790B7-51EF-4EE9-9696-830E0747B1D7}"/>
                    </a:ext>
                  </a:extLst>
                </p:cNvPr>
                <p:cNvSpPr>
                  <a:spLocks noChangeShapeType="1"/>
                </p:cNvSpPr>
                <p:nvPr/>
              </p:nvSpPr>
              <p:spPr bwMode="auto">
                <a:xfrm flipH="1" flipV="1">
                  <a:off x="5474" y="2567"/>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 name="Line 5988">
                  <a:extLst>
                    <a:ext uri="{FF2B5EF4-FFF2-40B4-BE49-F238E27FC236}">
                      <a16:creationId xmlns:a16="http://schemas.microsoft.com/office/drawing/2014/main" id="{68BB8E3E-11D9-4A5E-BB9B-B0BFE65D1B17}"/>
                    </a:ext>
                  </a:extLst>
                </p:cNvPr>
                <p:cNvSpPr>
                  <a:spLocks noChangeShapeType="1"/>
                </p:cNvSpPr>
                <p:nvPr/>
              </p:nvSpPr>
              <p:spPr bwMode="auto">
                <a:xfrm flipV="1">
                  <a:off x="5473" y="2595"/>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Line 5989">
                  <a:extLst>
                    <a:ext uri="{FF2B5EF4-FFF2-40B4-BE49-F238E27FC236}">
                      <a16:creationId xmlns:a16="http://schemas.microsoft.com/office/drawing/2014/main" id="{54A93AB7-3176-4D78-936F-8242738B2663}"/>
                    </a:ext>
                  </a:extLst>
                </p:cNvPr>
                <p:cNvSpPr>
                  <a:spLocks noChangeShapeType="1"/>
                </p:cNvSpPr>
                <p:nvPr/>
              </p:nvSpPr>
              <p:spPr bwMode="auto">
                <a:xfrm flipH="1">
                  <a:off x="5503" y="1701"/>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Line 5990">
                  <a:extLst>
                    <a:ext uri="{FF2B5EF4-FFF2-40B4-BE49-F238E27FC236}">
                      <a16:creationId xmlns:a16="http://schemas.microsoft.com/office/drawing/2014/main" id="{C479338B-A1ED-4483-B23F-0C555D0379E7}"/>
                    </a:ext>
                  </a:extLst>
                </p:cNvPr>
                <p:cNvSpPr>
                  <a:spLocks noChangeShapeType="1"/>
                </p:cNvSpPr>
                <p:nvPr/>
              </p:nvSpPr>
              <p:spPr bwMode="auto">
                <a:xfrm flipV="1">
                  <a:off x="5503" y="1733"/>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Line 5991">
                  <a:extLst>
                    <a:ext uri="{FF2B5EF4-FFF2-40B4-BE49-F238E27FC236}">
                      <a16:creationId xmlns:a16="http://schemas.microsoft.com/office/drawing/2014/main" id="{6397574A-F348-4B5E-87C6-56EDC624F930}"/>
                    </a:ext>
                  </a:extLst>
                </p:cNvPr>
                <p:cNvSpPr>
                  <a:spLocks noChangeShapeType="1"/>
                </p:cNvSpPr>
                <p:nvPr/>
              </p:nvSpPr>
              <p:spPr bwMode="auto">
                <a:xfrm flipH="1" flipV="1">
                  <a:off x="5503" y="1762"/>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 name="Line 5992">
                  <a:extLst>
                    <a:ext uri="{FF2B5EF4-FFF2-40B4-BE49-F238E27FC236}">
                      <a16:creationId xmlns:a16="http://schemas.microsoft.com/office/drawing/2014/main" id="{DC72DC84-8D01-4225-932B-C632FB703A06}"/>
                    </a:ext>
                  </a:extLst>
                </p:cNvPr>
                <p:cNvSpPr>
                  <a:spLocks noChangeShapeType="1"/>
                </p:cNvSpPr>
                <p:nvPr/>
              </p:nvSpPr>
              <p:spPr bwMode="auto">
                <a:xfrm flipH="1">
                  <a:off x="5503" y="1790"/>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Line 5993">
                  <a:extLst>
                    <a:ext uri="{FF2B5EF4-FFF2-40B4-BE49-F238E27FC236}">
                      <a16:creationId xmlns:a16="http://schemas.microsoft.com/office/drawing/2014/main" id="{B191D8E2-8DAD-4023-A693-6E1643642E5B}"/>
                    </a:ext>
                  </a:extLst>
                </p:cNvPr>
                <p:cNvSpPr>
                  <a:spLocks noChangeShapeType="1"/>
                </p:cNvSpPr>
                <p:nvPr/>
              </p:nvSpPr>
              <p:spPr bwMode="auto">
                <a:xfrm flipH="1">
                  <a:off x="5503" y="1814"/>
                  <a:ext cx="9"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 name="Line 5994">
                  <a:extLst>
                    <a:ext uri="{FF2B5EF4-FFF2-40B4-BE49-F238E27FC236}">
                      <a16:creationId xmlns:a16="http://schemas.microsoft.com/office/drawing/2014/main" id="{C8C3236D-489F-4366-939F-7CBC4DEB3823}"/>
                    </a:ext>
                  </a:extLst>
                </p:cNvPr>
                <p:cNvSpPr>
                  <a:spLocks noChangeShapeType="1"/>
                </p:cNvSpPr>
                <p:nvPr/>
              </p:nvSpPr>
              <p:spPr bwMode="auto">
                <a:xfrm flipH="1">
                  <a:off x="5503" y="1842"/>
                  <a:ext cx="8"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 name="Line 5995">
                  <a:extLst>
                    <a:ext uri="{FF2B5EF4-FFF2-40B4-BE49-F238E27FC236}">
                      <a16:creationId xmlns:a16="http://schemas.microsoft.com/office/drawing/2014/main" id="{2BBE82C6-72AE-4F08-93C1-9D2001CF140E}"/>
                    </a:ext>
                  </a:extLst>
                </p:cNvPr>
                <p:cNvSpPr>
                  <a:spLocks noChangeShapeType="1"/>
                </p:cNvSpPr>
                <p:nvPr/>
              </p:nvSpPr>
              <p:spPr bwMode="auto">
                <a:xfrm flipH="1">
                  <a:off x="5503" y="1872"/>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Line 5996">
                  <a:extLst>
                    <a:ext uri="{FF2B5EF4-FFF2-40B4-BE49-F238E27FC236}">
                      <a16:creationId xmlns:a16="http://schemas.microsoft.com/office/drawing/2014/main" id="{108E2EF6-BFC3-4270-9C4A-AF40BDFA1AE4}"/>
                    </a:ext>
                  </a:extLst>
                </p:cNvPr>
                <p:cNvSpPr>
                  <a:spLocks noChangeShapeType="1"/>
                </p:cNvSpPr>
                <p:nvPr/>
              </p:nvSpPr>
              <p:spPr bwMode="auto">
                <a:xfrm flipH="1" flipV="1">
                  <a:off x="5503" y="1906"/>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 name="Line 5997">
                  <a:extLst>
                    <a:ext uri="{FF2B5EF4-FFF2-40B4-BE49-F238E27FC236}">
                      <a16:creationId xmlns:a16="http://schemas.microsoft.com/office/drawing/2014/main" id="{02AFB1B2-43ED-4AF4-A653-CB713864234C}"/>
                    </a:ext>
                  </a:extLst>
                </p:cNvPr>
                <p:cNvSpPr>
                  <a:spLocks noChangeShapeType="1"/>
                </p:cNvSpPr>
                <p:nvPr/>
              </p:nvSpPr>
              <p:spPr bwMode="auto">
                <a:xfrm flipH="1" flipV="1">
                  <a:off x="5503" y="1935"/>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Line 5998">
                  <a:extLst>
                    <a:ext uri="{FF2B5EF4-FFF2-40B4-BE49-F238E27FC236}">
                      <a16:creationId xmlns:a16="http://schemas.microsoft.com/office/drawing/2014/main" id="{084B0865-CAD8-4FD5-BD0C-ACCA369D871B}"/>
                    </a:ext>
                  </a:extLst>
                </p:cNvPr>
                <p:cNvSpPr>
                  <a:spLocks noChangeShapeType="1"/>
                </p:cNvSpPr>
                <p:nvPr/>
              </p:nvSpPr>
              <p:spPr bwMode="auto">
                <a:xfrm flipH="1" flipV="1">
                  <a:off x="5503" y="1963"/>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Line 5999">
                  <a:extLst>
                    <a:ext uri="{FF2B5EF4-FFF2-40B4-BE49-F238E27FC236}">
                      <a16:creationId xmlns:a16="http://schemas.microsoft.com/office/drawing/2014/main" id="{2F4615D3-B5CC-4F67-8B3F-4D23056B2302}"/>
                    </a:ext>
                  </a:extLst>
                </p:cNvPr>
                <p:cNvSpPr>
                  <a:spLocks noChangeShapeType="1"/>
                </p:cNvSpPr>
                <p:nvPr/>
              </p:nvSpPr>
              <p:spPr bwMode="auto">
                <a:xfrm flipH="1" flipV="1">
                  <a:off x="5503" y="1992"/>
                  <a:ext cx="3"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 name="Line 6000">
                  <a:extLst>
                    <a:ext uri="{FF2B5EF4-FFF2-40B4-BE49-F238E27FC236}">
                      <a16:creationId xmlns:a16="http://schemas.microsoft.com/office/drawing/2014/main" id="{91563096-97D6-4AC6-BD2B-141CA2E28E90}"/>
                    </a:ext>
                  </a:extLst>
                </p:cNvPr>
                <p:cNvSpPr>
                  <a:spLocks noChangeShapeType="1"/>
                </p:cNvSpPr>
                <p:nvPr/>
              </p:nvSpPr>
              <p:spPr bwMode="auto">
                <a:xfrm flipH="1" flipV="1">
                  <a:off x="5503" y="2021"/>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Line 6001">
                  <a:extLst>
                    <a:ext uri="{FF2B5EF4-FFF2-40B4-BE49-F238E27FC236}">
                      <a16:creationId xmlns:a16="http://schemas.microsoft.com/office/drawing/2014/main" id="{D45547E5-51D1-4BC2-842E-EAAD3DFDCAC9}"/>
                    </a:ext>
                  </a:extLst>
                </p:cNvPr>
                <p:cNvSpPr>
                  <a:spLocks noChangeShapeType="1"/>
                </p:cNvSpPr>
                <p:nvPr/>
              </p:nvSpPr>
              <p:spPr bwMode="auto">
                <a:xfrm flipV="1">
                  <a:off x="5499" y="2050"/>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Line 6002">
                  <a:extLst>
                    <a:ext uri="{FF2B5EF4-FFF2-40B4-BE49-F238E27FC236}">
                      <a16:creationId xmlns:a16="http://schemas.microsoft.com/office/drawing/2014/main" id="{F0333A3B-635A-4B63-B944-DED06591DC19}"/>
                    </a:ext>
                  </a:extLst>
                </p:cNvPr>
                <p:cNvSpPr>
                  <a:spLocks noChangeShapeType="1"/>
                </p:cNvSpPr>
                <p:nvPr/>
              </p:nvSpPr>
              <p:spPr bwMode="auto">
                <a:xfrm flipV="1">
                  <a:off x="5491" y="2078"/>
                  <a:ext cx="1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6003">
                  <a:extLst>
                    <a:ext uri="{FF2B5EF4-FFF2-40B4-BE49-F238E27FC236}">
                      <a16:creationId xmlns:a16="http://schemas.microsoft.com/office/drawing/2014/main" id="{BF146A4D-5774-4784-97B8-E92331F8940E}"/>
                    </a:ext>
                  </a:extLst>
                </p:cNvPr>
                <p:cNvSpPr>
                  <a:spLocks noChangeShapeType="1"/>
                </p:cNvSpPr>
                <p:nvPr/>
              </p:nvSpPr>
              <p:spPr bwMode="auto">
                <a:xfrm flipV="1">
                  <a:off x="5485" y="2107"/>
                  <a:ext cx="1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6004">
                  <a:extLst>
                    <a:ext uri="{FF2B5EF4-FFF2-40B4-BE49-F238E27FC236}">
                      <a16:creationId xmlns:a16="http://schemas.microsoft.com/office/drawing/2014/main" id="{2F9A4CF5-03A1-4A46-9EBB-61878841ECCB}"/>
                    </a:ext>
                  </a:extLst>
                </p:cNvPr>
                <p:cNvSpPr>
                  <a:spLocks noChangeShapeType="1"/>
                </p:cNvSpPr>
                <p:nvPr/>
              </p:nvSpPr>
              <p:spPr bwMode="auto">
                <a:xfrm>
                  <a:off x="5494" y="2136"/>
                  <a:ext cx="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Line 6005">
                  <a:extLst>
                    <a:ext uri="{FF2B5EF4-FFF2-40B4-BE49-F238E27FC236}">
                      <a16:creationId xmlns:a16="http://schemas.microsoft.com/office/drawing/2014/main" id="{B07B6AD4-F1D3-490F-B590-98F909F5A8B0}"/>
                    </a:ext>
                  </a:extLst>
                </p:cNvPr>
                <p:cNvSpPr>
                  <a:spLocks noChangeShapeType="1"/>
                </p:cNvSpPr>
                <p:nvPr/>
              </p:nvSpPr>
              <p:spPr bwMode="auto">
                <a:xfrm flipH="1">
                  <a:off x="5503" y="2158"/>
                  <a:ext cx="3"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5" name="Line 6006">
                  <a:extLst>
                    <a:ext uri="{FF2B5EF4-FFF2-40B4-BE49-F238E27FC236}">
                      <a16:creationId xmlns:a16="http://schemas.microsoft.com/office/drawing/2014/main" id="{0A6E044C-0744-47CC-9B55-3600FC5273FD}"/>
                    </a:ext>
                  </a:extLst>
                </p:cNvPr>
                <p:cNvSpPr>
                  <a:spLocks noChangeShapeType="1"/>
                </p:cNvSpPr>
                <p:nvPr/>
              </p:nvSpPr>
              <p:spPr bwMode="auto">
                <a:xfrm>
                  <a:off x="5503" y="2184"/>
                  <a:ext cx="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6007">
                  <a:extLst>
                    <a:ext uri="{FF2B5EF4-FFF2-40B4-BE49-F238E27FC236}">
                      <a16:creationId xmlns:a16="http://schemas.microsoft.com/office/drawing/2014/main" id="{902474F6-7C2C-4D63-9E01-C8A53746F2BC}"/>
                    </a:ext>
                  </a:extLst>
                </p:cNvPr>
                <p:cNvSpPr>
                  <a:spLocks noChangeShapeType="1"/>
                </p:cNvSpPr>
                <p:nvPr/>
              </p:nvSpPr>
              <p:spPr bwMode="auto">
                <a:xfrm>
                  <a:off x="5500" y="2211"/>
                  <a:ext cx="3"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6008">
                  <a:extLst>
                    <a:ext uri="{FF2B5EF4-FFF2-40B4-BE49-F238E27FC236}">
                      <a16:creationId xmlns:a16="http://schemas.microsoft.com/office/drawing/2014/main" id="{5F169E61-BE61-427D-A7B4-4F5A7DE471CF}"/>
                    </a:ext>
                  </a:extLst>
                </p:cNvPr>
                <p:cNvSpPr>
                  <a:spLocks noChangeShapeType="1"/>
                </p:cNvSpPr>
                <p:nvPr/>
              </p:nvSpPr>
              <p:spPr bwMode="auto">
                <a:xfrm>
                  <a:off x="5490" y="2237"/>
                  <a:ext cx="13"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Line 6009">
                  <a:extLst>
                    <a:ext uri="{FF2B5EF4-FFF2-40B4-BE49-F238E27FC236}">
                      <a16:creationId xmlns:a16="http://schemas.microsoft.com/office/drawing/2014/main" id="{51AA5785-EBEB-4A1C-A3DA-346E6B113E87}"/>
                    </a:ext>
                  </a:extLst>
                </p:cNvPr>
                <p:cNvSpPr>
                  <a:spLocks noChangeShapeType="1"/>
                </p:cNvSpPr>
                <p:nvPr/>
              </p:nvSpPr>
              <p:spPr bwMode="auto">
                <a:xfrm>
                  <a:off x="5485" y="2271"/>
                  <a:ext cx="1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6010">
                  <a:extLst>
                    <a:ext uri="{FF2B5EF4-FFF2-40B4-BE49-F238E27FC236}">
                      <a16:creationId xmlns:a16="http://schemas.microsoft.com/office/drawing/2014/main" id="{20BD929E-C6D8-4729-8B50-E298202F0E6E}"/>
                    </a:ext>
                  </a:extLst>
                </p:cNvPr>
                <p:cNvSpPr>
                  <a:spLocks noChangeShapeType="1"/>
                </p:cNvSpPr>
                <p:nvPr/>
              </p:nvSpPr>
              <p:spPr bwMode="auto">
                <a:xfrm>
                  <a:off x="5489" y="2297"/>
                  <a:ext cx="14"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6011">
                  <a:extLst>
                    <a:ext uri="{FF2B5EF4-FFF2-40B4-BE49-F238E27FC236}">
                      <a16:creationId xmlns:a16="http://schemas.microsoft.com/office/drawing/2014/main" id="{103DCAC5-C2C5-42FA-B500-AA9957E8D3B4}"/>
                    </a:ext>
                  </a:extLst>
                </p:cNvPr>
                <p:cNvSpPr>
                  <a:spLocks noChangeShapeType="1"/>
                </p:cNvSpPr>
                <p:nvPr/>
              </p:nvSpPr>
              <p:spPr bwMode="auto">
                <a:xfrm>
                  <a:off x="5494" y="2332"/>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6012">
                  <a:extLst>
                    <a:ext uri="{FF2B5EF4-FFF2-40B4-BE49-F238E27FC236}">
                      <a16:creationId xmlns:a16="http://schemas.microsoft.com/office/drawing/2014/main" id="{C1CC34A9-9747-4426-ADB3-A94F37C8411B}"/>
                    </a:ext>
                  </a:extLst>
                </p:cNvPr>
                <p:cNvSpPr>
                  <a:spLocks noChangeShapeType="1"/>
                </p:cNvSpPr>
                <p:nvPr/>
              </p:nvSpPr>
              <p:spPr bwMode="auto">
                <a:xfrm>
                  <a:off x="5494" y="2360"/>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6013">
                  <a:extLst>
                    <a:ext uri="{FF2B5EF4-FFF2-40B4-BE49-F238E27FC236}">
                      <a16:creationId xmlns:a16="http://schemas.microsoft.com/office/drawing/2014/main" id="{F5B73A15-30A3-4958-8BCC-CC0075BC5E71}"/>
                    </a:ext>
                  </a:extLst>
                </p:cNvPr>
                <p:cNvSpPr>
                  <a:spLocks noChangeShapeType="1"/>
                </p:cNvSpPr>
                <p:nvPr/>
              </p:nvSpPr>
              <p:spPr bwMode="auto">
                <a:xfrm flipV="1">
                  <a:off x="5503" y="2394"/>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6014">
                  <a:extLst>
                    <a:ext uri="{FF2B5EF4-FFF2-40B4-BE49-F238E27FC236}">
                      <a16:creationId xmlns:a16="http://schemas.microsoft.com/office/drawing/2014/main" id="{89107DB4-FD95-47AA-A14F-07EC2D58D830}"/>
                    </a:ext>
                  </a:extLst>
                </p:cNvPr>
                <p:cNvSpPr>
                  <a:spLocks noChangeShapeType="1"/>
                </p:cNvSpPr>
                <p:nvPr/>
              </p:nvSpPr>
              <p:spPr bwMode="auto">
                <a:xfrm flipH="1" flipV="1">
                  <a:off x="5503" y="2423"/>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6015">
                  <a:extLst>
                    <a:ext uri="{FF2B5EF4-FFF2-40B4-BE49-F238E27FC236}">
                      <a16:creationId xmlns:a16="http://schemas.microsoft.com/office/drawing/2014/main" id="{E43D10BC-4E4E-4500-9573-5F8ED53BBA5A}"/>
                    </a:ext>
                  </a:extLst>
                </p:cNvPr>
                <p:cNvSpPr>
                  <a:spLocks noChangeShapeType="1"/>
                </p:cNvSpPr>
                <p:nvPr/>
              </p:nvSpPr>
              <p:spPr bwMode="auto">
                <a:xfrm flipH="1" flipV="1">
                  <a:off x="5503" y="2452"/>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6016">
                  <a:extLst>
                    <a:ext uri="{FF2B5EF4-FFF2-40B4-BE49-F238E27FC236}">
                      <a16:creationId xmlns:a16="http://schemas.microsoft.com/office/drawing/2014/main" id="{C06053F5-2BC4-45DC-8F1F-254054C7CDD5}"/>
                    </a:ext>
                  </a:extLst>
                </p:cNvPr>
                <p:cNvSpPr>
                  <a:spLocks noChangeShapeType="1"/>
                </p:cNvSpPr>
                <p:nvPr/>
              </p:nvSpPr>
              <p:spPr bwMode="auto">
                <a:xfrm flipV="1">
                  <a:off x="5503" y="2480"/>
                  <a:ext cx="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6017">
                  <a:extLst>
                    <a:ext uri="{FF2B5EF4-FFF2-40B4-BE49-F238E27FC236}">
                      <a16:creationId xmlns:a16="http://schemas.microsoft.com/office/drawing/2014/main" id="{737ACCED-A635-49B4-BEE1-3BE29BD5CD6A}"/>
                    </a:ext>
                  </a:extLst>
                </p:cNvPr>
                <p:cNvSpPr>
                  <a:spLocks noChangeShapeType="1"/>
                </p:cNvSpPr>
                <p:nvPr/>
              </p:nvSpPr>
              <p:spPr bwMode="auto">
                <a:xfrm flipV="1">
                  <a:off x="5501" y="2509"/>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6018">
                  <a:extLst>
                    <a:ext uri="{FF2B5EF4-FFF2-40B4-BE49-F238E27FC236}">
                      <a16:creationId xmlns:a16="http://schemas.microsoft.com/office/drawing/2014/main" id="{B589513E-F3C9-4D26-8DEC-67FDC4D73DCE}"/>
                    </a:ext>
                  </a:extLst>
                </p:cNvPr>
                <p:cNvSpPr>
                  <a:spLocks noChangeShapeType="1"/>
                </p:cNvSpPr>
                <p:nvPr/>
              </p:nvSpPr>
              <p:spPr bwMode="auto">
                <a:xfrm flipH="1" flipV="1">
                  <a:off x="5503" y="2538"/>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6019">
                  <a:extLst>
                    <a:ext uri="{FF2B5EF4-FFF2-40B4-BE49-F238E27FC236}">
                      <a16:creationId xmlns:a16="http://schemas.microsoft.com/office/drawing/2014/main" id="{302C166D-0B92-4EB7-B77C-83C4F2504CDA}"/>
                    </a:ext>
                  </a:extLst>
                </p:cNvPr>
                <p:cNvSpPr>
                  <a:spLocks noChangeShapeType="1"/>
                </p:cNvSpPr>
                <p:nvPr/>
              </p:nvSpPr>
              <p:spPr bwMode="auto">
                <a:xfrm flipH="1" flipV="1">
                  <a:off x="5503" y="2567"/>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6020">
                  <a:extLst>
                    <a:ext uri="{FF2B5EF4-FFF2-40B4-BE49-F238E27FC236}">
                      <a16:creationId xmlns:a16="http://schemas.microsoft.com/office/drawing/2014/main" id="{1FC37596-A80B-4CEA-9D28-348CBCAB932E}"/>
                    </a:ext>
                  </a:extLst>
                </p:cNvPr>
                <p:cNvSpPr>
                  <a:spLocks noChangeShapeType="1"/>
                </p:cNvSpPr>
                <p:nvPr/>
              </p:nvSpPr>
              <p:spPr bwMode="auto">
                <a:xfrm flipH="1" flipV="1">
                  <a:off x="5503" y="2595"/>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6021">
                  <a:extLst>
                    <a:ext uri="{FF2B5EF4-FFF2-40B4-BE49-F238E27FC236}">
                      <a16:creationId xmlns:a16="http://schemas.microsoft.com/office/drawing/2014/main" id="{444A0AFD-A741-42A9-809D-FB6195A57D07}"/>
                    </a:ext>
                  </a:extLst>
                </p:cNvPr>
                <p:cNvSpPr>
                  <a:spLocks noChangeShapeType="1"/>
                </p:cNvSpPr>
                <p:nvPr/>
              </p:nvSpPr>
              <p:spPr bwMode="auto">
                <a:xfrm>
                  <a:off x="5531" y="1702"/>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6022">
                  <a:extLst>
                    <a:ext uri="{FF2B5EF4-FFF2-40B4-BE49-F238E27FC236}">
                      <a16:creationId xmlns:a16="http://schemas.microsoft.com/office/drawing/2014/main" id="{2AE973ED-8404-4AFC-AA8F-E59BFE0AA94D}"/>
                    </a:ext>
                  </a:extLst>
                </p:cNvPr>
                <p:cNvSpPr>
                  <a:spLocks noChangeShapeType="1"/>
                </p:cNvSpPr>
                <p:nvPr/>
              </p:nvSpPr>
              <p:spPr bwMode="auto">
                <a:xfrm flipH="1" flipV="1">
                  <a:off x="5531" y="1733"/>
                  <a:ext cx="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6023">
                  <a:extLst>
                    <a:ext uri="{FF2B5EF4-FFF2-40B4-BE49-F238E27FC236}">
                      <a16:creationId xmlns:a16="http://schemas.microsoft.com/office/drawing/2014/main" id="{B29901CA-7159-4839-903C-1469D48C86C5}"/>
                    </a:ext>
                  </a:extLst>
                </p:cNvPr>
                <p:cNvSpPr>
                  <a:spLocks noChangeShapeType="1"/>
                </p:cNvSpPr>
                <p:nvPr/>
              </p:nvSpPr>
              <p:spPr bwMode="auto">
                <a:xfrm flipH="1" flipV="1">
                  <a:off x="5531" y="1762"/>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6024">
                  <a:extLst>
                    <a:ext uri="{FF2B5EF4-FFF2-40B4-BE49-F238E27FC236}">
                      <a16:creationId xmlns:a16="http://schemas.microsoft.com/office/drawing/2014/main" id="{B382149A-F3F2-4117-B602-3AF97CD418F3}"/>
                    </a:ext>
                  </a:extLst>
                </p:cNvPr>
                <p:cNvSpPr>
                  <a:spLocks noChangeShapeType="1"/>
                </p:cNvSpPr>
                <p:nvPr/>
              </p:nvSpPr>
              <p:spPr bwMode="auto">
                <a:xfrm flipH="1" flipV="1">
                  <a:off x="5531" y="1791"/>
                  <a:ext cx="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6025">
                  <a:extLst>
                    <a:ext uri="{FF2B5EF4-FFF2-40B4-BE49-F238E27FC236}">
                      <a16:creationId xmlns:a16="http://schemas.microsoft.com/office/drawing/2014/main" id="{2141E0CD-B417-4BA6-BE21-93DAADB63DAB}"/>
                    </a:ext>
                  </a:extLst>
                </p:cNvPr>
                <p:cNvSpPr>
                  <a:spLocks noChangeShapeType="1"/>
                </p:cNvSpPr>
                <p:nvPr/>
              </p:nvSpPr>
              <p:spPr bwMode="auto">
                <a:xfrm flipH="1" flipV="1">
                  <a:off x="5531" y="1820"/>
                  <a:ext cx="1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Line 6026">
                  <a:extLst>
                    <a:ext uri="{FF2B5EF4-FFF2-40B4-BE49-F238E27FC236}">
                      <a16:creationId xmlns:a16="http://schemas.microsoft.com/office/drawing/2014/main" id="{17320C47-A55F-4AE5-A9FD-22547CAE9F2F}"/>
                    </a:ext>
                  </a:extLst>
                </p:cNvPr>
                <p:cNvSpPr>
                  <a:spLocks noChangeShapeType="1"/>
                </p:cNvSpPr>
                <p:nvPr/>
              </p:nvSpPr>
              <p:spPr bwMode="auto">
                <a:xfrm flipH="1" flipV="1">
                  <a:off x="5531" y="1848"/>
                  <a:ext cx="16"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Line 6027">
                  <a:extLst>
                    <a:ext uri="{FF2B5EF4-FFF2-40B4-BE49-F238E27FC236}">
                      <a16:creationId xmlns:a16="http://schemas.microsoft.com/office/drawing/2014/main" id="{AF0EE78B-FB25-463F-821A-940B223CB29E}"/>
                    </a:ext>
                  </a:extLst>
                </p:cNvPr>
                <p:cNvSpPr>
                  <a:spLocks noChangeShapeType="1"/>
                </p:cNvSpPr>
                <p:nvPr/>
              </p:nvSpPr>
              <p:spPr bwMode="auto">
                <a:xfrm flipH="1" flipV="1">
                  <a:off x="5531" y="1877"/>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6028">
                  <a:extLst>
                    <a:ext uri="{FF2B5EF4-FFF2-40B4-BE49-F238E27FC236}">
                      <a16:creationId xmlns:a16="http://schemas.microsoft.com/office/drawing/2014/main" id="{79E6AAB3-23E3-4319-A20E-AA16CD33DFE4}"/>
                    </a:ext>
                  </a:extLst>
                </p:cNvPr>
                <p:cNvSpPr>
                  <a:spLocks noChangeShapeType="1"/>
                </p:cNvSpPr>
                <p:nvPr/>
              </p:nvSpPr>
              <p:spPr bwMode="auto">
                <a:xfrm flipH="1" flipV="1">
                  <a:off x="5531" y="1906"/>
                  <a:ext cx="8"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6029">
                  <a:extLst>
                    <a:ext uri="{FF2B5EF4-FFF2-40B4-BE49-F238E27FC236}">
                      <a16:creationId xmlns:a16="http://schemas.microsoft.com/office/drawing/2014/main" id="{F7FC1675-77CF-4061-AD9C-2D00BC47F6E6}"/>
                    </a:ext>
                  </a:extLst>
                </p:cNvPr>
                <p:cNvSpPr>
                  <a:spLocks noChangeShapeType="1"/>
                </p:cNvSpPr>
                <p:nvPr/>
              </p:nvSpPr>
              <p:spPr bwMode="auto">
                <a:xfrm flipH="1">
                  <a:off x="5531" y="1933"/>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6030">
                  <a:extLst>
                    <a:ext uri="{FF2B5EF4-FFF2-40B4-BE49-F238E27FC236}">
                      <a16:creationId xmlns:a16="http://schemas.microsoft.com/office/drawing/2014/main" id="{FAC7C830-B41F-4223-BAEA-7D871932E40F}"/>
                    </a:ext>
                  </a:extLst>
                </p:cNvPr>
                <p:cNvSpPr>
                  <a:spLocks noChangeShapeType="1"/>
                </p:cNvSpPr>
                <p:nvPr/>
              </p:nvSpPr>
              <p:spPr bwMode="auto">
                <a:xfrm flipH="1">
                  <a:off x="5531" y="1963"/>
                  <a:ext cx="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6031">
                  <a:extLst>
                    <a:ext uri="{FF2B5EF4-FFF2-40B4-BE49-F238E27FC236}">
                      <a16:creationId xmlns:a16="http://schemas.microsoft.com/office/drawing/2014/main" id="{239282A4-F015-44E4-9EF3-1ACD1616A8A2}"/>
                    </a:ext>
                  </a:extLst>
                </p:cNvPr>
                <p:cNvSpPr>
                  <a:spLocks noChangeShapeType="1"/>
                </p:cNvSpPr>
                <p:nvPr/>
              </p:nvSpPr>
              <p:spPr bwMode="auto">
                <a:xfrm flipH="1">
                  <a:off x="5531" y="1991"/>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6032">
                  <a:extLst>
                    <a:ext uri="{FF2B5EF4-FFF2-40B4-BE49-F238E27FC236}">
                      <a16:creationId xmlns:a16="http://schemas.microsoft.com/office/drawing/2014/main" id="{E9BE42B9-5DE3-4355-B720-76020C7E5F2A}"/>
                    </a:ext>
                  </a:extLst>
                </p:cNvPr>
                <p:cNvSpPr>
                  <a:spLocks noChangeShapeType="1"/>
                </p:cNvSpPr>
                <p:nvPr/>
              </p:nvSpPr>
              <p:spPr bwMode="auto">
                <a:xfrm flipH="1">
                  <a:off x="5531" y="2012"/>
                  <a:ext cx="4"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6033">
                  <a:extLst>
                    <a:ext uri="{FF2B5EF4-FFF2-40B4-BE49-F238E27FC236}">
                      <a16:creationId xmlns:a16="http://schemas.microsoft.com/office/drawing/2014/main" id="{7C25BDAC-C370-40F5-9B1C-8247C374954F}"/>
                    </a:ext>
                  </a:extLst>
                </p:cNvPr>
                <p:cNvSpPr>
                  <a:spLocks noChangeShapeType="1"/>
                </p:cNvSpPr>
                <p:nvPr/>
              </p:nvSpPr>
              <p:spPr bwMode="auto">
                <a:xfrm>
                  <a:off x="5528" y="2050"/>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6034">
                  <a:extLst>
                    <a:ext uri="{FF2B5EF4-FFF2-40B4-BE49-F238E27FC236}">
                      <a16:creationId xmlns:a16="http://schemas.microsoft.com/office/drawing/2014/main" id="{B17EFC87-8DDA-4CA9-B490-E6DCB2A6B13E}"/>
                    </a:ext>
                  </a:extLst>
                </p:cNvPr>
                <p:cNvSpPr>
                  <a:spLocks noChangeShapeType="1"/>
                </p:cNvSpPr>
                <p:nvPr/>
              </p:nvSpPr>
              <p:spPr bwMode="auto">
                <a:xfrm flipV="1">
                  <a:off x="5517" y="2078"/>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8" name="Line 6036">
                <a:extLst>
                  <a:ext uri="{FF2B5EF4-FFF2-40B4-BE49-F238E27FC236}">
                    <a16:creationId xmlns:a16="http://schemas.microsoft.com/office/drawing/2014/main" id="{8DD2E775-82B7-4B72-8973-CBBFD103A129}"/>
                  </a:ext>
                </a:extLst>
              </p:cNvPr>
              <p:cNvSpPr>
                <a:spLocks noChangeShapeType="1"/>
              </p:cNvSpPr>
              <p:nvPr/>
            </p:nvSpPr>
            <p:spPr bwMode="auto">
              <a:xfrm flipV="1">
                <a:off x="5520" y="2107"/>
                <a:ext cx="1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6037">
                <a:extLst>
                  <a:ext uri="{FF2B5EF4-FFF2-40B4-BE49-F238E27FC236}">
                    <a16:creationId xmlns:a16="http://schemas.microsoft.com/office/drawing/2014/main" id="{C734E1EE-D97B-4642-9BBD-B366D427D9E7}"/>
                  </a:ext>
                </a:extLst>
              </p:cNvPr>
              <p:cNvSpPr>
                <a:spLocks noChangeShapeType="1"/>
              </p:cNvSpPr>
              <p:nvPr/>
            </p:nvSpPr>
            <p:spPr bwMode="auto">
              <a:xfrm flipV="1">
                <a:off x="5523" y="2136"/>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6038">
                <a:extLst>
                  <a:ext uri="{FF2B5EF4-FFF2-40B4-BE49-F238E27FC236}">
                    <a16:creationId xmlns:a16="http://schemas.microsoft.com/office/drawing/2014/main" id="{F54079AE-FD08-4E0F-95F2-0855C1E0318B}"/>
                  </a:ext>
                </a:extLst>
              </p:cNvPr>
              <p:cNvSpPr>
                <a:spLocks noChangeShapeType="1"/>
              </p:cNvSpPr>
              <p:nvPr/>
            </p:nvSpPr>
            <p:spPr bwMode="auto">
              <a:xfrm>
                <a:off x="5530" y="2164"/>
                <a:ext cx="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6039">
                <a:extLst>
                  <a:ext uri="{FF2B5EF4-FFF2-40B4-BE49-F238E27FC236}">
                    <a16:creationId xmlns:a16="http://schemas.microsoft.com/office/drawing/2014/main" id="{3932313A-B074-4229-988F-7400B0087E6F}"/>
                  </a:ext>
                </a:extLst>
              </p:cNvPr>
              <p:cNvSpPr>
                <a:spLocks noChangeShapeType="1"/>
              </p:cNvSpPr>
              <p:nvPr/>
            </p:nvSpPr>
            <p:spPr bwMode="auto">
              <a:xfrm flipH="1" flipV="1">
                <a:off x="5531" y="2193"/>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040">
                <a:extLst>
                  <a:ext uri="{FF2B5EF4-FFF2-40B4-BE49-F238E27FC236}">
                    <a16:creationId xmlns:a16="http://schemas.microsoft.com/office/drawing/2014/main" id="{2A341C99-957E-44BB-B9E5-9F26A6AAB91A}"/>
                  </a:ext>
                </a:extLst>
              </p:cNvPr>
              <p:cNvSpPr>
                <a:spLocks noChangeShapeType="1"/>
              </p:cNvSpPr>
              <p:nvPr/>
            </p:nvSpPr>
            <p:spPr bwMode="auto">
              <a:xfrm>
                <a:off x="5527" y="2218"/>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041">
                <a:extLst>
                  <a:ext uri="{FF2B5EF4-FFF2-40B4-BE49-F238E27FC236}">
                    <a16:creationId xmlns:a16="http://schemas.microsoft.com/office/drawing/2014/main" id="{DC67EC2F-0791-4002-8F18-DAB026827D2C}"/>
                  </a:ext>
                </a:extLst>
              </p:cNvPr>
              <p:cNvSpPr>
                <a:spLocks noChangeShapeType="1"/>
              </p:cNvSpPr>
              <p:nvPr/>
            </p:nvSpPr>
            <p:spPr bwMode="auto">
              <a:xfrm>
                <a:off x="5523" y="2239"/>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6042">
                <a:extLst>
                  <a:ext uri="{FF2B5EF4-FFF2-40B4-BE49-F238E27FC236}">
                    <a16:creationId xmlns:a16="http://schemas.microsoft.com/office/drawing/2014/main" id="{DDB20635-EAEE-43E1-B775-FEF90DB02437}"/>
                  </a:ext>
                </a:extLst>
              </p:cNvPr>
              <p:cNvSpPr>
                <a:spLocks noChangeShapeType="1"/>
              </p:cNvSpPr>
              <p:nvPr/>
            </p:nvSpPr>
            <p:spPr bwMode="auto">
              <a:xfrm>
                <a:off x="5521" y="2276"/>
                <a:ext cx="1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6043">
                <a:extLst>
                  <a:ext uri="{FF2B5EF4-FFF2-40B4-BE49-F238E27FC236}">
                    <a16:creationId xmlns:a16="http://schemas.microsoft.com/office/drawing/2014/main" id="{8F02FC32-A4BD-4BD1-ACEB-92F99EE2D33B}"/>
                  </a:ext>
                </a:extLst>
              </p:cNvPr>
              <p:cNvSpPr>
                <a:spLocks noChangeShapeType="1"/>
              </p:cNvSpPr>
              <p:nvPr/>
            </p:nvSpPr>
            <p:spPr bwMode="auto">
              <a:xfrm>
                <a:off x="5521" y="2307"/>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6044">
                <a:extLst>
                  <a:ext uri="{FF2B5EF4-FFF2-40B4-BE49-F238E27FC236}">
                    <a16:creationId xmlns:a16="http://schemas.microsoft.com/office/drawing/2014/main" id="{646B28E3-A980-4612-86A5-69D7D2EDDA84}"/>
                  </a:ext>
                </a:extLst>
              </p:cNvPr>
              <p:cNvSpPr>
                <a:spLocks noChangeShapeType="1"/>
              </p:cNvSpPr>
              <p:nvPr/>
            </p:nvSpPr>
            <p:spPr bwMode="auto">
              <a:xfrm>
                <a:off x="5527" y="2337"/>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6045">
                <a:extLst>
                  <a:ext uri="{FF2B5EF4-FFF2-40B4-BE49-F238E27FC236}">
                    <a16:creationId xmlns:a16="http://schemas.microsoft.com/office/drawing/2014/main" id="{6575F731-6CFC-42E1-B79F-B8FD20E5E6D6}"/>
                  </a:ext>
                </a:extLst>
              </p:cNvPr>
              <p:cNvSpPr>
                <a:spLocks noChangeShapeType="1"/>
              </p:cNvSpPr>
              <p:nvPr/>
            </p:nvSpPr>
            <p:spPr bwMode="auto">
              <a:xfrm>
                <a:off x="5523" y="2365"/>
                <a:ext cx="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6046">
                <a:extLst>
                  <a:ext uri="{FF2B5EF4-FFF2-40B4-BE49-F238E27FC236}">
                    <a16:creationId xmlns:a16="http://schemas.microsoft.com/office/drawing/2014/main" id="{9E8C0104-23A5-4AB0-9380-76E86EBA0330}"/>
                  </a:ext>
                </a:extLst>
              </p:cNvPr>
              <p:cNvSpPr>
                <a:spLocks noChangeShapeType="1"/>
              </p:cNvSpPr>
              <p:nvPr/>
            </p:nvSpPr>
            <p:spPr bwMode="auto">
              <a:xfrm flipV="1">
                <a:off x="5530" y="2394"/>
                <a:ext cx="1"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6047">
                <a:extLst>
                  <a:ext uri="{FF2B5EF4-FFF2-40B4-BE49-F238E27FC236}">
                    <a16:creationId xmlns:a16="http://schemas.microsoft.com/office/drawing/2014/main" id="{A82FB80B-2F47-446F-AC66-D6AEEE03DD4E}"/>
                  </a:ext>
                </a:extLst>
              </p:cNvPr>
              <p:cNvSpPr>
                <a:spLocks noChangeShapeType="1"/>
              </p:cNvSpPr>
              <p:nvPr/>
            </p:nvSpPr>
            <p:spPr bwMode="auto">
              <a:xfrm flipH="1" flipV="1">
                <a:off x="5531" y="2423"/>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6048">
                <a:extLst>
                  <a:ext uri="{FF2B5EF4-FFF2-40B4-BE49-F238E27FC236}">
                    <a16:creationId xmlns:a16="http://schemas.microsoft.com/office/drawing/2014/main" id="{FB4A6E6A-FDFE-4A98-8D75-854E7773CC28}"/>
                  </a:ext>
                </a:extLst>
              </p:cNvPr>
              <p:cNvSpPr>
                <a:spLocks noChangeShapeType="1"/>
              </p:cNvSpPr>
              <p:nvPr/>
            </p:nvSpPr>
            <p:spPr bwMode="auto">
              <a:xfrm flipH="1" flipV="1">
                <a:off x="5531" y="2452"/>
                <a:ext cx="8"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6049">
                <a:extLst>
                  <a:ext uri="{FF2B5EF4-FFF2-40B4-BE49-F238E27FC236}">
                    <a16:creationId xmlns:a16="http://schemas.microsoft.com/office/drawing/2014/main" id="{BB8DE976-8D18-4316-837F-16DF7C72CC56}"/>
                  </a:ext>
                </a:extLst>
              </p:cNvPr>
              <p:cNvSpPr>
                <a:spLocks noChangeShapeType="1"/>
              </p:cNvSpPr>
              <p:nvPr/>
            </p:nvSpPr>
            <p:spPr bwMode="auto">
              <a:xfrm flipH="1" flipV="1">
                <a:off x="5531" y="2480"/>
                <a:ext cx="7"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6050">
                <a:extLst>
                  <a:ext uri="{FF2B5EF4-FFF2-40B4-BE49-F238E27FC236}">
                    <a16:creationId xmlns:a16="http://schemas.microsoft.com/office/drawing/2014/main" id="{503A29F4-9683-436E-9D2C-7727CFECDA31}"/>
                  </a:ext>
                </a:extLst>
              </p:cNvPr>
              <p:cNvSpPr>
                <a:spLocks noChangeShapeType="1"/>
              </p:cNvSpPr>
              <p:nvPr/>
            </p:nvSpPr>
            <p:spPr bwMode="auto">
              <a:xfrm flipH="1" flipV="1">
                <a:off x="5531" y="2509"/>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6051">
                <a:extLst>
                  <a:ext uri="{FF2B5EF4-FFF2-40B4-BE49-F238E27FC236}">
                    <a16:creationId xmlns:a16="http://schemas.microsoft.com/office/drawing/2014/main" id="{B8B74FB5-2825-421E-BCA9-9C2966E58769}"/>
                  </a:ext>
                </a:extLst>
              </p:cNvPr>
              <p:cNvSpPr>
                <a:spLocks noChangeShapeType="1"/>
              </p:cNvSpPr>
              <p:nvPr/>
            </p:nvSpPr>
            <p:spPr bwMode="auto">
              <a:xfrm flipH="1" flipV="1">
                <a:off x="5531" y="2538"/>
                <a:ext cx="8"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6052">
                <a:extLst>
                  <a:ext uri="{FF2B5EF4-FFF2-40B4-BE49-F238E27FC236}">
                    <a16:creationId xmlns:a16="http://schemas.microsoft.com/office/drawing/2014/main" id="{1A724A7F-5D38-4C53-8813-C08ECF7DA4CF}"/>
                  </a:ext>
                </a:extLst>
              </p:cNvPr>
              <p:cNvSpPr>
                <a:spLocks noChangeShapeType="1"/>
              </p:cNvSpPr>
              <p:nvPr/>
            </p:nvSpPr>
            <p:spPr bwMode="auto">
              <a:xfrm flipH="1" flipV="1">
                <a:off x="5531" y="2567"/>
                <a:ext cx="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6053">
                <a:extLst>
                  <a:ext uri="{FF2B5EF4-FFF2-40B4-BE49-F238E27FC236}">
                    <a16:creationId xmlns:a16="http://schemas.microsoft.com/office/drawing/2014/main" id="{BCB10CBB-84C2-41BA-94AE-4E5D7E0F7E15}"/>
                  </a:ext>
                </a:extLst>
              </p:cNvPr>
              <p:cNvSpPr>
                <a:spLocks noChangeShapeType="1"/>
              </p:cNvSpPr>
              <p:nvPr/>
            </p:nvSpPr>
            <p:spPr bwMode="auto">
              <a:xfrm flipV="1">
                <a:off x="5531" y="2595"/>
                <a:ext cx="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6054">
                <a:extLst>
                  <a:ext uri="{FF2B5EF4-FFF2-40B4-BE49-F238E27FC236}">
                    <a16:creationId xmlns:a16="http://schemas.microsoft.com/office/drawing/2014/main" id="{AFFFA691-1AED-4B2F-8FE8-086522727156}"/>
                  </a:ext>
                </a:extLst>
              </p:cNvPr>
              <p:cNvSpPr>
                <a:spLocks noChangeShapeType="1"/>
              </p:cNvSpPr>
              <p:nvPr/>
            </p:nvSpPr>
            <p:spPr bwMode="auto">
              <a:xfrm flipH="1">
                <a:off x="5560" y="1702"/>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6055">
                <a:extLst>
                  <a:ext uri="{FF2B5EF4-FFF2-40B4-BE49-F238E27FC236}">
                    <a16:creationId xmlns:a16="http://schemas.microsoft.com/office/drawing/2014/main" id="{4AB1A73D-64DD-467C-B037-16B0DB2081F8}"/>
                  </a:ext>
                </a:extLst>
              </p:cNvPr>
              <p:cNvSpPr>
                <a:spLocks noChangeShapeType="1"/>
              </p:cNvSpPr>
              <p:nvPr/>
            </p:nvSpPr>
            <p:spPr bwMode="auto">
              <a:xfrm flipH="1">
                <a:off x="5560" y="1732"/>
                <a:ext cx="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6056">
                <a:extLst>
                  <a:ext uri="{FF2B5EF4-FFF2-40B4-BE49-F238E27FC236}">
                    <a16:creationId xmlns:a16="http://schemas.microsoft.com/office/drawing/2014/main" id="{3E465977-BA08-4D3B-84C7-DAE52DF9D1FA}"/>
                  </a:ext>
                </a:extLst>
              </p:cNvPr>
              <p:cNvSpPr>
                <a:spLocks noChangeShapeType="1"/>
              </p:cNvSpPr>
              <p:nvPr/>
            </p:nvSpPr>
            <p:spPr bwMode="auto">
              <a:xfrm flipH="1">
                <a:off x="5560" y="1761"/>
                <a:ext cx="15"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6057">
                <a:extLst>
                  <a:ext uri="{FF2B5EF4-FFF2-40B4-BE49-F238E27FC236}">
                    <a16:creationId xmlns:a16="http://schemas.microsoft.com/office/drawing/2014/main" id="{DBFD0338-E391-4F4E-8546-33A12C6FFB2E}"/>
                  </a:ext>
                </a:extLst>
              </p:cNvPr>
              <p:cNvSpPr>
                <a:spLocks noChangeShapeType="1"/>
              </p:cNvSpPr>
              <p:nvPr/>
            </p:nvSpPr>
            <p:spPr bwMode="auto">
              <a:xfrm flipH="1">
                <a:off x="5560" y="1791"/>
                <a:ext cx="18"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6058">
                <a:extLst>
                  <a:ext uri="{FF2B5EF4-FFF2-40B4-BE49-F238E27FC236}">
                    <a16:creationId xmlns:a16="http://schemas.microsoft.com/office/drawing/2014/main" id="{FF0F4378-F61D-41ED-9717-9C36A25D35F6}"/>
                  </a:ext>
                </a:extLst>
              </p:cNvPr>
              <p:cNvSpPr>
                <a:spLocks noChangeShapeType="1"/>
              </p:cNvSpPr>
              <p:nvPr/>
            </p:nvSpPr>
            <p:spPr bwMode="auto">
              <a:xfrm flipH="1" flipV="1">
                <a:off x="5560" y="1820"/>
                <a:ext cx="1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6059">
                <a:extLst>
                  <a:ext uri="{FF2B5EF4-FFF2-40B4-BE49-F238E27FC236}">
                    <a16:creationId xmlns:a16="http://schemas.microsoft.com/office/drawing/2014/main" id="{C10099D1-408B-43BD-B97A-5F95AFF7A8D7}"/>
                  </a:ext>
                </a:extLst>
              </p:cNvPr>
              <p:cNvSpPr>
                <a:spLocks noChangeShapeType="1"/>
              </p:cNvSpPr>
              <p:nvPr/>
            </p:nvSpPr>
            <p:spPr bwMode="auto">
              <a:xfrm flipH="1">
                <a:off x="5560" y="1848"/>
                <a:ext cx="1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6060">
                <a:extLst>
                  <a:ext uri="{FF2B5EF4-FFF2-40B4-BE49-F238E27FC236}">
                    <a16:creationId xmlns:a16="http://schemas.microsoft.com/office/drawing/2014/main" id="{59900B3F-FA39-4B84-942B-A507708FC977}"/>
                  </a:ext>
                </a:extLst>
              </p:cNvPr>
              <p:cNvSpPr>
                <a:spLocks noChangeShapeType="1"/>
              </p:cNvSpPr>
              <p:nvPr/>
            </p:nvSpPr>
            <p:spPr bwMode="auto">
              <a:xfrm flipH="1">
                <a:off x="5560" y="1875"/>
                <a:ext cx="1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61">
                <a:extLst>
                  <a:ext uri="{FF2B5EF4-FFF2-40B4-BE49-F238E27FC236}">
                    <a16:creationId xmlns:a16="http://schemas.microsoft.com/office/drawing/2014/main" id="{9E16327C-ADC7-4621-A512-E50EEA3C55D4}"/>
                  </a:ext>
                </a:extLst>
              </p:cNvPr>
              <p:cNvSpPr>
                <a:spLocks noChangeShapeType="1"/>
              </p:cNvSpPr>
              <p:nvPr/>
            </p:nvSpPr>
            <p:spPr bwMode="auto">
              <a:xfrm flipH="1">
                <a:off x="5560" y="1904"/>
                <a:ext cx="7"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6062">
                <a:extLst>
                  <a:ext uri="{FF2B5EF4-FFF2-40B4-BE49-F238E27FC236}">
                    <a16:creationId xmlns:a16="http://schemas.microsoft.com/office/drawing/2014/main" id="{D048FDDE-C2BB-4957-9AE1-F2D150CD4496}"/>
                  </a:ext>
                </a:extLst>
              </p:cNvPr>
              <p:cNvSpPr>
                <a:spLocks noChangeShapeType="1"/>
              </p:cNvSpPr>
              <p:nvPr/>
            </p:nvSpPr>
            <p:spPr bwMode="auto">
              <a:xfrm flipH="1">
                <a:off x="5560" y="1926"/>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6063">
                <a:extLst>
                  <a:ext uri="{FF2B5EF4-FFF2-40B4-BE49-F238E27FC236}">
                    <a16:creationId xmlns:a16="http://schemas.microsoft.com/office/drawing/2014/main" id="{7F33C086-8D92-43B4-AD93-AEBE04658C23}"/>
                  </a:ext>
                </a:extLst>
              </p:cNvPr>
              <p:cNvSpPr>
                <a:spLocks noChangeShapeType="1"/>
              </p:cNvSpPr>
              <p:nvPr/>
            </p:nvSpPr>
            <p:spPr bwMode="auto">
              <a:xfrm flipH="1">
                <a:off x="5560" y="1954"/>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6064">
                <a:extLst>
                  <a:ext uri="{FF2B5EF4-FFF2-40B4-BE49-F238E27FC236}">
                    <a16:creationId xmlns:a16="http://schemas.microsoft.com/office/drawing/2014/main" id="{7A29972B-5352-4B12-97A4-6CDC1928DA1A}"/>
                  </a:ext>
                </a:extLst>
              </p:cNvPr>
              <p:cNvSpPr>
                <a:spLocks noChangeShapeType="1"/>
              </p:cNvSpPr>
              <p:nvPr/>
            </p:nvSpPr>
            <p:spPr bwMode="auto">
              <a:xfrm>
                <a:off x="5560" y="1984"/>
                <a:ext cx="0"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6065">
                <a:extLst>
                  <a:ext uri="{FF2B5EF4-FFF2-40B4-BE49-F238E27FC236}">
                    <a16:creationId xmlns:a16="http://schemas.microsoft.com/office/drawing/2014/main" id="{E99155BD-7930-4C8E-BCE0-CC4FB1667BFC}"/>
                  </a:ext>
                </a:extLst>
              </p:cNvPr>
              <p:cNvSpPr>
                <a:spLocks noChangeShapeType="1"/>
              </p:cNvSpPr>
              <p:nvPr/>
            </p:nvSpPr>
            <p:spPr bwMode="auto">
              <a:xfrm>
                <a:off x="5559" y="2011"/>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6066">
                <a:extLst>
                  <a:ext uri="{FF2B5EF4-FFF2-40B4-BE49-F238E27FC236}">
                    <a16:creationId xmlns:a16="http://schemas.microsoft.com/office/drawing/2014/main" id="{E9FAAA0B-AC27-48F7-839F-8483F33B0E16}"/>
                  </a:ext>
                </a:extLst>
              </p:cNvPr>
              <p:cNvSpPr>
                <a:spLocks noChangeShapeType="1"/>
              </p:cNvSpPr>
              <p:nvPr/>
            </p:nvSpPr>
            <p:spPr bwMode="auto">
              <a:xfrm flipH="1">
                <a:off x="5560" y="2037"/>
                <a:ext cx="2"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6067">
                <a:extLst>
                  <a:ext uri="{FF2B5EF4-FFF2-40B4-BE49-F238E27FC236}">
                    <a16:creationId xmlns:a16="http://schemas.microsoft.com/office/drawing/2014/main" id="{3AB99739-AC69-4FC7-9C9F-09DBF34ED6D9}"/>
                  </a:ext>
                </a:extLst>
              </p:cNvPr>
              <p:cNvSpPr>
                <a:spLocks noChangeShapeType="1"/>
              </p:cNvSpPr>
              <p:nvPr/>
            </p:nvSpPr>
            <p:spPr bwMode="auto">
              <a:xfrm>
                <a:off x="5555" y="2069"/>
                <a:ext cx="5"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6068">
                <a:extLst>
                  <a:ext uri="{FF2B5EF4-FFF2-40B4-BE49-F238E27FC236}">
                    <a16:creationId xmlns:a16="http://schemas.microsoft.com/office/drawing/2014/main" id="{24637EA6-E2B5-4A85-933B-87008CD6641F}"/>
                  </a:ext>
                </a:extLst>
              </p:cNvPr>
              <p:cNvSpPr>
                <a:spLocks noChangeShapeType="1"/>
              </p:cNvSpPr>
              <p:nvPr/>
            </p:nvSpPr>
            <p:spPr bwMode="auto">
              <a:xfrm flipV="1">
                <a:off x="5556" y="2107"/>
                <a:ext cx="4"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6069">
                <a:extLst>
                  <a:ext uri="{FF2B5EF4-FFF2-40B4-BE49-F238E27FC236}">
                    <a16:creationId xmlns:a16="http://schemas.microsoft.com/office/drawing/2014/main" id="{D151C53E-681B-46FE-850D-7AA5DBC0FB5D}"/>
                  </a:ext>
                </a:extLst>
              </p:cNvPr>
              <p:cNvSpPr>
                <a:spLocks noChangeShapeType="1"/>
              </p:cNvSpPr>
              <p:nvPr/>
            </p:nvSpPr>
            <p:spPr bwMode="auto">
              <a:xfrm flipV="1">
                <a:off x="5552" y="2136"/>
                <a:ext cx="8" cy="1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6070">
                <a:extLst>
                  <a:ext uri="{FF2B5EF4-FFF2-40B4-BE49-F238E27FC236}">
                    <a16:creationId xmlns:a16="http://schemas.microsoft.com/office/drawing/2014/main" id="{C0A09684-059C-4E49-A0E9-536E469CD86D}"/>
                  </a:ext>
                </a:extLst>
              </p:cNvPr>
              <p:cNvSpPr>
                <a:spLocks noChangeShapeType="1"/>
              </p:cNvSpPr>
              <p:nvPr/>
            </p:nvSpPr>
            <p:spPr bwMode="auto">
              <a:xfrm flipV="1">
                <a:off x="5554" y="2164"/>
                <a:ext cx="6"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6071">
                <a:extLst>
                  <a:ext uri="{FF2B5EF4-FFF2-40B4-BE49-F238E27FC236}">
                    <a16:creationId xmlns:a16="http://schemas.microsoft.com/office/drawing/2014/main" id="{6974B399-BB15-4277-B5C4-825BA3A14357}"/>
                  </a:ext>
                </a:extLst>
              </p:cNvPr>
              <p:cNvSpPr>
                <a:spLocks noChangeShapeType="1"/>
              </p:cNvSpPr>
              <p:nvPr/>
            </p:nvSpPr>
            <p:spPr bwMode="auto">
              <a:xfrm flipV="1">
                <a:off x="5559" y="2193"/>
                <a:ext cx="1"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Line 6072">
                <a:extLst>
                  <a:ext uri="{FF2B5EF4-FFF2-40B4-BE49-F238E27FC236}">
                    <a16:creationId xmlns:a16="http://schemas.microsoft.com/office/drawing/2014/main" id="{347ECC9D-371F-476A-8092-99ECF0EFA581}"/>
                  </a:ext>
                </a:extLst>
              </p:cNvPr>
              <p:cNvSpPr>
                <a:spLocks noChangeShapeType="1"/>
              </p:cNvSpPr>
              <p:nvPr/>
            </p:nvSpPr>
            <p:spPr bwMode="auto">
              <a:xfrm>
                <a:off x="5554" y="2220"/>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Line 6073">
                <a:extLst>
                  <a:ext uri="{FF2B5EF4-FFF2-40B4-BE49-F238E27FC236}">
                    <a16:creationId xmlns:a16="http://schemas.microsoft.com/office/drawing/2014/main" id="{36F66390-8728-430E-93DD-641861519221}"/>
                  </a:ext>
                </a:extLst>
              </p:cNvPr>
              <p:cNvSpPr>
                <a:spLocks noChangeShapeType="1"/>
              </p:cNvSpPr>
              <p:nvPr/>
            </p:nvSpPr>
            <p:spPr bwMode="auto">
              <a:xfrm>
                <a:off x="5549" y="2244"/>
                <a:ext cx="11"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6074">
                <a:extLst>
                  <a:ext uri="{FF2B5EF4-FFF2-40B4-BE49-F238E27FC236}">
                    <a16:creationId xmlns:a16="http://schemas.microsoft.com/office/drawing/2014/main" id="{95D1211A-3E2F-46AF-B3E9-4AD83CDC3E45}"/>
                  </a:ext>
                </a:extLst>
              </p:cNvPr>
              <p:cNvSpPr>
                <a:spLocks noChangeShapeType="1"/>
              </p:cNvSpPr>
              <p:nvPr/>
            </p:nvSpPr>
            <p:spPr bwMode="auto">
              <a:xfrm>
                <a:off x="5548" y="2273"/>
                <a:ext cx="1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6075">
                <a:extLst>
                  <a:ext uri="{FF2B5EF4-FFF2-40B4-BE49-F238E27FC236}">
                    <a16:creationId xmlns:a16="http://schemas.microsoft.com/office/drawing/2014/main" id="{EEC3D2A7-5242-421D-8F18-F2EC15405ADF}"/>
                  </a:ext>
                </a:extLst>
              </p:cNvPr>
              <p:cNvSpPr>
                <a:spLocks noChangeShapeType="1"/>
              </p:cNvSpPr>
              <p:nvPr/>
            </p:nvSpPr>
            <p:spPr bwMode="auto">
              <a:xfrm flipV="1">
                <a:off x="5555" y="2308"/>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6076">
                <a:extLst>
                  <a:ext uri="{FF2B5EF4-FFF2-40B4-BE49-F238E27FC236}">
                    <a16:creationId xmlns:a16="http://schemas.microsoft.com/office/drawing/2014/main" id="{72F31B66-91D6-4059-8B0C-97DC0FD3DAD0}"/>
                  </a:ext>
                </a:extLst>
              </p:cNvPr>
              <p:cNvSpPr>
                <a:spLocks noChangeShapeType="1"/>
              </p:cNvSpPr>
              <p:nvPr/>
            </p:nvSpPr>
            <p:spPr bwMode="auto">
              <a:xfrm>
                <a:off x="5555" y="2334"/>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6077">
                <a:extLst>
                  <a:ext uri="{FF2B5EF4-FFF2-40B4-BE49-F238E27FC236}">
                    <a16:creationId xmlns:a16="http://schemas.microsoft.com/office/drawing/2014/main" id="{EC9BB72D-26F7-4D10-ADEF-DD6BA29CE2FB}"/>
                  </a:ext>
                </a:extLst>
              </p:cNvPr>
              <p:cNvSpPr>
                <a:spLocks noChangeShapeType="1"/>
              </p:cNvSpPr>
              <p:nvPr/>
            </p:nvSpPr>
            <p:spPr bwMode="auto">
              <a:xfrm>
                <a:off x="5549" y="2357"/>
                <a:ext cx="1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6078">
                <a:extLst>
                  <a:ext uri="{FF2B5EF4-FFF2-40B4-BE49-F238E27FC236}">
                    <a16:creationId xmlns:a16="http://schemas.microsoft.com/office/drawing/2014/main" id="{A866E5AE-C457-4923-B815-5744874E98E1}"/>
                  </a:ext>
                </a:extLst>
              </p:cNvPr>
              <p:cNvSpPr>
                <a:spLocks noChangeShapeType="1"/>
              </p:cNvSpPr>
              <p:nvPr/>
            </p:nvSpPr>
            <p:spPr bwMode="auto">
              <a:xfrm flipV="1">
                <a:off x="5551" y="2394"/>
                <a:ext cx="9"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6079">
                <a:extLst>
                  <a:ext uri="{FF2B5EF4-FFF2-40B4-BE49-F238E27FC236}">
                    <a16:creationId xmlns:a16="http://schemas.microsoft.com/office/drawing/2014/main" id="{1A3169D6-69C1-4FFA-87D0-373632A06168}"/>
                  </a:ext>
                </a:extLst>
              </p:cNvPr>
              <p:cNvSpPr>
                <a:spLocks noChangeShapeType="1"/>
              </p:cNvSpPr>
              <p:nvPr/>
            </p:nvSpPr>
            <p:spPr bwMode="auto">
              <a:xfrm flipV="1">
                <a:off x="5556" y="2423"/>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6080">
                <a:extLst>
                  <a:ext uri="{FF2B5EF4-FFF2-40B4-BE49-F238E27FC236}">
                    <a16:creationId xmlns:a16="http://schemas.microsoft.com/office/drawing/2014/main" id="{F37B1895-48C8-4D2B-AF09-CFF8E87628C2}"/>
                  </a:ext>
                </a:extLst>
              </p:cNvPr>
              <p:cNvSpPr>
                <a:spLocks noChangeShapeType="1"/>
              </p:cNvSpPr>
              <p:nvPr/>
            </p:nvSpPr>
            <p:spPr bwMode="auto">
              <a:xfrm flipH="1">
                <a:off x="5560" y="2451"/>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6081">
                <a:extLst>
                  <a:ext uri="{FF2B5EF4-FFF2-40B4-BE49-F238E27FC236}">
                    <a16:creationId xmlns:a16="http://schemas.microsoft.com/office/drawing/2014/main" id="{38D41EB3-C8C2-4094-BE54-AC0D97288D73}"/>
                  </a:ext>
                </a:extLst>
              </p:cNvPr>
              <p:cNvSpPr>
                <a:spLocks noChangeShapeType="1"/>
              </p:cNvSpPr>
              <p:nvPr/>
            </p:nvSpPr>
            <p:spPr bwMode="auto">
              <a:xfrm flipH="1" flipV="1">
                <a:off x="5560" y="2480"/>
                <a:ext cx="7"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6082">
                <a:extLst>
                  <a:ext uri="{FF2B5EF4-FFF2-40B4-BE49-F238E27FC236}">
                    <a16:creationId xmlns:a16="http://schemas.microsoft.com/office/drawing/2014/main" id="{FBF46941-88F0-4616-8DAA-1BB5C3BDF366}"/>
                  </a:ext>
                </a:extLst>
              </p:cNvPr>
              <p:cNvSpPr>
                <a:spLocks noChangeShapeType="1"/>
              </p:cNvSpPr>
              <p:nvPr/>
            </p:nvSpPr>
            <p:spPr bwMode="auto">
              <a:xfrm flipH="1">
                <a:off x="5560" y="2508"/>
                <a:ext cx="1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6083">
                <a:extLst>
                  <a:ext uri="{FF2B5EF4-FFF2-40B4-BE49-F238E27FC236}">
                    <a16:creationId xmlns:a16="http://schemas.microsoft.com/office/drawing/2014/main" id="{B574457A-6638-4DFD-924A-775505DADF7A}"/>
                  </a:ext>
                </a:extLst>
              </p:cNvPr>
              <p:cNvSpPr>
                <a:spLocks noChangeShapeType="1"/>
              </p:cNvSpPr>
              <p:nvPr/>
            </p:nvSpPr>
            <p:spPr bwMode="auto">
              <a:xfrm flipH="1" flipV="1">
                <a:off x="5560" y="2538"/>
                <a:ext cx="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6084">
                <a:extLst>
                  <a:ext uri="{FF2B5EF4-FFF2-40B4-BE49-F238E27FC236}">
                    <a16:creationId xmlns:a16="http://schemas.microsoft.com/office/drawing/2014/main" id="{50BE2240-7C92-4885-B8F9-349A6183EA83}"/>
                  </a:ext>
                </a:extLst>
              </p:cNvPr>
              <p:cNvSpPr>
                <a:spLocks noChangeShapeType="1"/>
              </p:cNvSpPr>
              <p:nvPr/>
            </p:nvSpPr>
            <p:spPr bwMode="auto">
              <a:xfrm flipH="1" flipV="1">
                <a:off x="5560" y="2567"/>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6085">
                <a:extLst>
                  <a:ext uri="{FF2B5EF4-FFF2-40B4-BE49-F238E27FC236}">
                    <a16:creationId xmlns:a16="http://schemas.microsoft.com/office/drawing/2014/main" id="{2464EE97-0FE0-4FAB-B2C9-2F4BF960393F}"/>
                  </a:ext>
                </a:extLst>
              </p:cNvPr>
              <p:cNvSpPr>
                <a:spLocks noChangeShapeType="1"/>
              </p:cNvSpPr>
              <p:nvPr/>
            </p:nvSpPr>
            <p:spPr bwMode="auto">
              <a:xfrm flipV="1">
                <a:off x="5560" y="2595"/>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6086">
                <a:extLst>
                  <a:ext uri="{FF2B5EF4-FFF2-40B4-BE49-F238E27FC236}">
                    <a16:creationId xmlns:a16="http://schemas.microsoft.com/office/drawing/2014/main" id="{4D78A962-DC61-49AD-A980-5CA4DFC85197}"/>
                  </a:ext>
                </a:extLst>
              </p:cNvPr>
              <p:cNvSpPr>
                <a:spLocks noChangeShapeType="1"/>
              </p:cNvSpPr>
              <p:nvPr/>
            </p:nvSpPr>
            <p:spPr bwMode="auto">
              <a:xfrm>
                <a:off x="5589" y="1703"/>
                <a:ext cx="0"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6087">
                <a:extLst>
                  <a:ext uri="{FF2B5EF4-FFF2-40B4-BE49-F238E27FC236}">
                    <a16:creationId xmlns:a16="http://schemas.microsoft.com/office/drawing/2014/main" id="{79C290FD-FA4C-4C3A-9A33-623251EB5CC4}"/>
                  </a:ext>
                </a:extLst>
              </p:cNvPr>
              <p:cNvSpPr>
                <a:spLocks noChangeShapeType="1"/>
              </p:cNvSpPr>
              <p:nvPr/>
            </p:nvSpPr>
            <p:spPr bwMode="auto">
              <a:xfrm flipH="1">
                <a:off x="5589" y="1733"/>
                <a:ext cx="11"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6088">
                <a:extLst>
                  <a:ext uri="{FF2B5EF4-FFF2-40B4-BE49-F238E27FC236}">
                    <a16:creationId xmlns:a16="http://schemas.microsoft.com/office/drawing/2014/main" id="{0D8FFCA4-2468-46C1-B82A-66377AA466C7}"/>
                  </a:ext>
                </a:extLst>
              </p:cNvPr>
              <p:cNvSpPr>
                <a:spLocks noChangeShapeType="1"/>
              </p:cNvSpPr>
              <p:nvPr/>
            </p:nvSpPr>
            <p:spPr bwMode="auto">
              <a:xfrm flipH="1" flipV="1">
                <a:off x="5589" y="1762"/>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6089">
                <a:extLst>
                  <a:ext uri="{FF2B5EF4-FFF2-40B4-BE49-F238E27FC236}">
                    <a16:creationId xmlns:a16="http://schemas.microsoft.com/office/drawing/2014/main" id="{05FE5EBE-9054-4265-971D-1ACC04DC6C79}"/>
                  </a:ext>
                </a:extLst>
              </p:cNvPr>
              <p:cNvSpPr>
                <a:spLocks noChangeShapeType="1"/>
              </p:cNvSpPr>
              <p:nvPr/>
            </p:nvSpPr>
            <p:spPr bwMode="auto">
              <a:xfrm flipH="1" flipV="1">
                <a:off x="5589" y="1791"/>
                <a:ext cx="1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6090">
                <a:extLst>
                  <a:ext uri="{FF2B5EF4-FFF2-40B4-BE49-F238E27FC236}">
                    <a16:creationId xmlns:a16="http://schemas.microsoft.com/office/drawing/2014/main" id="{5ABA835F-AE46-4E9D-98BE-EEAD14DC2ED3}"/>
                  </a:ext>
                </a:extLst>
              </p:cNvPr>
              <p:cNvSpPr>
                <a:spLocks noChangeShapeType="1"/>
              </p:cNvSpPr>
              <p:nvPr/>
            </p:nvSpPr>
            <p:spPr bwMode="auto">
              <a:xfrm flipH="1" flipV="1">
                <a:off x="5589" y="1820"/>
                <a:ext cx="1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6091">
                <a:extLst>
                  <a:ext uri="{FF2B5EF4-FFF2-40B4-BE49-F238E27FC236}">
                    <a16:creationId xmlns:a16="http://schemas.microsoft.com/office/drawing/2014/main" id="{6C8ED0C1-C539-44AC-AE66-954F278DD9E6}"/>
                  </a:ext>
                </a:extLst>
              </p:cNvPr>
              <p:cNvSpPr>
                <a:spLocks noChangeShapeType="1"/>
              </p:cNvSpPr>
              <p:nvPr/>
            </p:nvSpPr>
            <p:spPr bwMode="auto">
              <a:xfrm flipH="1" flipV="1">
                <a:off x="5589" y="1848"/>
                <a:ext cx="18"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6092">
                <a:extLst>
                  <a:ext uri="{FF2B5EF4-FFF2-40B4-BE49-F238E27FC236}">
                    <a16:creationId xmlns:a16="http://schemas.microsoft.com/office/drawing/2014/main" id="{E955C960-1AFC-4AF0-8991-5466CF303271}"/>
                  </a:ext>
                </a:extLst>
              </p:cNvPr>
              <p:cNvSpPr>
                <a:spLocks noChangeShapeType="1"/>
              </p:cNvSpPr>
              <p:nvPr/>
            </p:nvSpPr>
            <p:spPr bwMode="auto">
              <a:xfrm flipH="1" flipV="1">
                <a:off x="5589" y="1877"/>
                <a:ext cx="14"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6093">
                <a:extLst>
                  <a:ext uri="{FF2B5EF4-FFF2-40B4-BE49-F238E27FC236}">
                    <a16:creationId xmlns:a16="http://schemas.microsoft.com/office/drawing/2014/main" id="{3FFF095F-9D7C-426D-A014-6545532B3647}"/>
                  </a:ext>
                </a:extLst>
              </p:cNvPr>
              <p:cNvSpPr>
                <a:spLocks noChangeShapeType="1"/>
              </p:cNvSpPr>
              <p:nvPr/>
            </p:nvSpPr>
            <p:spPr bwMode="auto">
              <a:xfrm flipH="1">
                <a:off x="5589" y="1903"/>
                <a:ext cx="1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6094">
                <a:extLst>
                  <a:ext uri="{FF2B5EF4-FFF2-40B4-BE49-F238E27FC236}">
                    <a16:creationId xmlns:a16="http://schemas.microsoft.com/office/drawing/2014/main" id="{21DDBF57-4EED-4EEC-91EE-EB67CCB7DE38}"/>
                  </a:ext>
                </a:extLst>
              </p:cNvPr>
              <p:cNvSpPr>
                <a:spLocks noChangeShapeType="1"/>
              </p:cNvSpPr>
              <p:nvPr/>
            </p:nvSpPr>
            <p:spPr bwMode="auto">
              <a:xfrm flipH="1">
                <a:off x="5589" y="1931"/>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6095">
                <a:extLst>
                  <a:ext uri="{FF2B5EF4-FFF2-40B4-BE49-F238E27FC236}">
                    <a16:creationId xmlns:a16="http://schemas.microsoft.com/office/drawing/2014/main" id="{A649E00E-59B2-4DB1-9E11-CB2DC4ED59DE}"/>
                  </a:ext>
                </a:extLst>
              </p:cNvPr>
              <p:cNvSpPr>
                <a:spLocks noChangeShapeType="1"/>
              </p:cNvSpPr>
              <p:nvPr/>
            </p:nvSpPr>
            <p:spPr bwMode="auto">
              <a:xfrm>
                <a:off x="5588" y="1953"/>
                <a:ext cx="1"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6096">
                <a:extLst>
                  <a:ext uri="{FF2B5EF4-FFF2-40B4-BE49-F238E27FC236}">
                    <a16:creationId xmlns:a16="http://schemas.microsoft.com/office/drawing/2014/main" id="{52FB555F-C78B-4090-A46D-8FB40A143EAF}"/>
                  </a:ext>
                </a:extLst>
              </p:cNvPr>
              <p:cNvSpPr>
                <a:spLocks noChangeShapeType="1"/>
              </p:cNvSpPr>
              <p:nvPr/>
            </p:nvSpPr>
            <p:spPr bwMode="auto">
              <a:xfrm>
                <a:off x="5587" y="1982"/>
                <a:ext cx="2"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6097">
                <a:extLst>
                  <a:ext uri="{FF2B5EF4-FFF2-40B4-BE49-F238E27FC236}">
                    <a16:creationId xmlns:a16="http://schemas.microsoft.com/office/drawing/2014/main" id="{0C1FCEAF-0F69-4FD1-9E41-5F5165794046}"/>
                  </a:ext>
                </a:extLst>
              </p:cNvPr>
              <p:cNvSpPr>
                <a:spLocks noChangeShapeType="1"/>
              </p:cNvSpPr>
              <p:nvPr/>
            </p:nvSpPr>
            <p:spPr bwMode="auto">
              <a:xfrm>
                <a:off x="5586" y="2009"/>
                <a:ext cx="3"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6098">
                <a:extLst>
                  <a:ext uri="{FF2B5EF4-FFF2-40B4-BE49-F238E27FC236}">
                    <a16:creationId xmlns:a16="http://schemas.microsoft.com/office/drawing/2014/main" id="{E1D86FCB-B3D1-4A3F-8B2A-95F0AE3A0320}"/>
                  </a:ext>
                </a:extLst>
              </p:cNvPr>
              <p:cNvSpPr>
                <a:spLocks noChangeShapeType="1"/>
              </p:cNvSpPr>
              <p:nvPr/>
            </p:nvSpPr>
            <p:spPr bwMode="auto">
              <a:xfrm flipH="1">
                <a:off x="5589" y="2042"/>
                <a:ext cx="1" cy="8"/>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6099">
                <a:extLst>
                  <a:ext uri="{FF2B5EF4-FFF2-40B4-BE49-F238E27FC236}">
                    <a16:creationId xmlns:a16="http://schemas.microsoft.com/office/drawing/2014/main" id="{356B449D-4731-42FF-A79C-3BBC8E49B320}"/>
                  </a:ext>
                </a:extLst>
              </p:cNvPr>
              <p:cNvSpPr>
                <a:spLocks noChangeShapeType="1"/>
              </p:cNvSpPr>
              <p:nvPr/>
            </p:nvSpPr>
            <p:spPr bwMode="auto">
              <a:xfrm>
                <a:off x="5586" y="2069"/>
                <a:ext cx="3"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6100">
                <a:extLst>
                  <a:ext uri="{FF2B5EF4-FFF2-40B4-BE49-F238E27FC236}">
                    <a16:creationId xmlns:a16="http://schemas.microsoft.com/office/drawing/2014/main" id="{CBC6B61D-E805-4C50-8E2C-94237EFB290F}"/>
                  </a:ext>
                </a:extLst>
              </p:cNvPr>
              <p:cNvSpPr>
                <a:spLocks noChangeShapeType="1"/>
              </p:cNvSpPr>
              <p:nvPr/>
            </p:nvSpPr>
            <p:spPr bwMode="auto">
              <a:xfrm>
                <a:off x="5584" y="2102"/>
                <a:ext cx="5"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6101">
                <a:extLst>
                  <a:ext uri="{FF2B5EF4-FFF2-40B4-BE49-F238E27FC236}">
                    <a16:creationId xmlns:a16="http://schemas.microsoft.com/office/drawing/2014/main" id="{927A966B-D92C-40D6-89AA-3D7E56ECDCF9}"/>
                  </a:ext>
                </a:extLst>
              </p:cNvPr>
              <p:cNvSpPr>
                <a:spLocks noChangeShapeType="1"/>
              </p:cNvSpPr>
              <p:nvPr/>
            </p:nvSpPr>
            <p:spPr bwMode="auto">
              <a:xfrm flipV="1">
                <a:off x="5582" y="2136"/>
                <a:ext cx="7"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6102">
                <a:extLst>
                  <a:ext uri="{FF2B5EF4-FFF2-40B4-BE49-F238E27FC236}">
                    <a16:creationId xmlns:a16="http://schemas.microsoft.com/office/drawing/2014/main" id="{8367D9E5-03A2-48B3-B77F-E7387A964E7E}"/>
                  </a:ext>
                </a:extLst>
              </p:cNvPr>
              <p:cNvSpPr>
                <a:spLocks noChangeShapeType="1"/>
              </p:cNvSpPr>
              <p:nvPr/>
            </p:nvSpPr>
            <p:spPr bwMode="auto">
              <a:xfrm flipV="1">
                <a:off x="5587" y="2164"/>
                <a:ext cx="2"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6103">
                <a:extLst>
                  <a:ext uri="{FF2B5EF4-FFF2-40B4-BE49-F238E27FC236}">
                    <a16:creationId xmlns:a16="http://schemas.microsoft.com/office/drawing/2014/main" id="{A0BE6EA8-594D-4D9D-A245-3D9E1D1E6F3B}"/>
                  </a:ext>
                </a:extLst>
              </p:cNvPr>
              <p:cNvSpPr>
                <a:spLocks noChangeShapeType="1"/>
              </p:cNvSpPr>
              <p:nvPr/>
            </p:nvSpPr>
            <p:spPr bwMode="auto">
              <a:xfrm flipV="1">
                <a:off x="5587" y="2193"/>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6104">
                <a:extLst>
                  <a:ext uri="{FF2B5EF4-FFF2-40B4-BE49-F238E27FC236}">
                    <a16:creationId xmlns:a16="http://schemas.microsoft.com/office/drawing/2014/main" id="{CC6BC474-B047-4B1E-AB2D-568B78CC2845}"/>
                  </a:ext>
                </a:extLst>
              </p:cNvPr>
              <p:cNvSpPr>
                <a:spLocks noChangeShapeType="1"/>
              </p:cNvSpPr>
              <p:nvPr/>
            </p:nvSpPr>
            <p:spPr bwMode="auto">
              <a:xfrm>
                <a:off x="5583" y="2220"/>
                <a:ext cx="6"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6105">
                <a:extLst>
                  <a:ext uri="{FF2B5EF4-FFF2-40B4-BE49-F238E27FC236}">
                    <a16:creationId xmlns:a16="http://schemas.microsoft.com/office/drawing/2014/main" id="{DB97ECD8-4F14-4950-BEE5-25DD517E2C5D}"/>
                  </a:ext>
                </a:extLst>
              </p:cNvPr>
              <p:cNvSpPr>
                <a:spLocks noChangeShapeType="1"/>
              </p:cNvSpPr>
              <p:nvPr/>
            </p:nvSpPr>
            <p:spPr bwMode="auto">
              <a:xfrm>
                <a:off x="5580" y="2250"/>
                <a:ext cx="9"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6106">
                <a:extLst>
                  <a:ext uri="{FF2B5EF4-FFF2-40B4-BE49-F238E27FC236}">
                    <a16:creationId xmlns:a16="http://schemas.microsoft.com/office/drawing/2014/main" id="{F4B249FD-A44C-4E41-A9CA-D2C5A3B2E0B3}"/>
                  </a:ext>
                </a:extLst>
              </p:cNvPr>
              <p:cNvSpPr>
                <a:spLocks noChangeShapeType="1"/>
              </p:cNvSpPr>
              <p:nvPr/>
            </p:nvSpPr>
            <p:spPr bwMode="auto">
              <a:xfrm>
                <a:off x="5579" y="2272"/>
                <a:ext cx="10"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6107">
                <a:extLst>
                  <a:ext uri="{FF2B5EF4-FFF2-40B4-BE49-F238E27FC236}">
                    <a16:creationId xmlns:a16="http://schemas.microsoft.com/office/drawing/2014/main" id="{09B9D7EB-7A32-43A1-BAAD-FF0485CC544B}"/>
                  </a:ext>
                </a:extLst>
              </p:cNvPr>
              <p:cNvSpPr>
                <a:spLocks noChangeShapeType="1"/>
              </p:cNvSpPr>
              <p:nvPr/>
            </p:nvSpPr>
            <p:spPr bwMode="auto">
              <a:xfrm flipH="1">
                <a:off x="5589" y="2307"/>
                <a:ext cx="2"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6108">
                <a:extLst>
                  <a:ext uri="{FF2B5EF4-FFF2-40B4-BE49-F238E27FC236}">
                    <a16:creationId xmlns:a16="http://schemas.microsoft.com/office/drawing/2014/main" id="{FFFCB5B6-3CB3-490C-B057-15473412A137}"/>
                  </a:ext>
                </a:extLst>
              </p:cNvPr>
              <p:cNvSpPr>
                <a:spLocks noChangeShapeType="1"/>
              </p:cNvSpPr>
              <p:nvPr/>
            </p:nvSpPr>
            <p:spPr bwMode="auto">
              <a:xfrm>
                <a:off x="5589" y="2333"/>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6109">
                <a:extLst>
                  <a:ext uri="{FF2B5EF4-FFF2-40B4-BE49-F238E27FC236}">
                    <a16:creationId xmlns:a16="http://schemas.microsoft.com/office/drawing/2014/main" id="{D802B4D2-01E0-47C8-8E54-35E2C042D73B}"/>
                  </a:ext>
                </a:extLst>
              </p:cNvPr>
              <p:cNvSpPr>
                <a:spLocks noChangeShapeType="1"/>
              </p:cNvSpPr>
              <p:nvPr/>
            </p:nvSpPr>
            <p:spPr bwMode="auto">
              <a:xfrm>
                <a:off x="5586" y="2358"/>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6110">
                <a:extLst>
                  <a:ext uri="{FF2B5EF4-FFF2-40B4-BE49-F238E27FC236}">
                    <a16:creationId xmlns:a16="http://schemas.microsoft.com/office/drawing/2014/main" id="{8F1375C1-951F-4735-847D-031A88566527}"/>
                  </a:ext>
                </a:extLst>
              </p:cNvPr>
              <p:cNvSpPr>
                <a:spLocks noChangeShapeType="1"/>
              </p:cNvSpPr>
              <p:nvPr/>
            </p:nvSpPr>
            <p:spPr bwMode="auto">
              <a:xfrm>
                <a:off x="5579" y="2388"/>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6111">
                <a:extLst>
                  <a:ext uri="{FF2B5EF4-FFF2-40B4-BE49-F238E27FC236}">
                    <a16:creationId xmlns:a16="http://schemas.microsoft.com/office/drawing/2014/main" id="{4D08423A-7225-4844-9AE4-BED46B3C9BE3}"/>
                  </a:ext>
                </a:extLst>
              </p:cNvPr>
              <p:cNvSpPr>
                <a:spLocks noChangeShapeType="1"/>
              </p:cNvSpPr>
              <p:nvPr/>
            </p:nvSpPr>
            <p:spPr bwMode="auto">
              <a:xfrm flipH="1">
                <a:off x="5589" y="2419"/>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6112">
                <a:extLst>
                  <a:ext uri="{FF2B5EF4-FFF2-40B4-BE49-F238E27FC236}">
                    <a16:creationId xmlns:a16="http://schemas.microsoft.com/office/drawing/2014/main" id="{24A6DF95-7276-4FA3-A451-F5D95571888D}"/>
                  </a:ext>
                </a:extLst>
              </p:cNvPr>
              <p:cNvSpPr>
                <a:spLocks noChangeShapeType="1"/>
              </p:cNvSpPr>
              <p:nvPr/>
            </p:nvSpPr>
            <p:spPr bwMode="auto">
              <a:xfrm flipH="1">
                <a:off x="5589" y="2447"/>
                <a:ext cx="2"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6113">
                <a:extLst>
                  <a:ext uri="{FF2B5EF4-FFF2-40B4-BE49-F238E27FC236}">
                    <a16:creationId xmlns:a16="http://schemas.microsoft.com/office/drawing/2014/main" id="{C6F0E713-CB59-456A-A131-0B52376FA338}"/>
                  </a:ext>
                </a:extLst>
              </p:cNvPr>
              <p:cNvSpPr>
                <a:spLocks noChangeShapeType="1"/>
              </p:cNvSpPr>
              <p:nvPr/>
            </p:nvSpPr>
            <p:spPr bwMode="auto">
              <a:xfrm flipH="1">
                <a:off x="5589" y="2479"/>
                <a:ext cx="8"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6114">
                <a:extLst>
                  <a:ext uri="{FF2B5EF4-FFF2-40B4-BE49-F238E27FC236}">
                    <a16:creationId xmlns:a16="http://schemas.microsoft.com/office/drawing/2014/main" id="{E6F1E5E3-38C7-4BC2-B323-A13D422BF018}"/>
                  </a:ext>
                </a:extLst>
              </p:cNvPr>
              <p:cNvSpPr>
                <a:spLocks noChangeShapeType="1"/>
              </p:cNvSpPr>
              <p:nvPr/>
            </p:nvSpPr>
            <p:spPr bwMode="auto">
              <a:xfrm flipH="1">
                <a:off x="5589" y="2503"/>
                <a:ext cx="1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6115">
                <a:extLst>
                  <a:ext uri="{FF2B5EF4-FFF2-40B4-BE49-F238E27FC236}">
                    <a16:creationId xmlns:a16="http://schemas.microsoft.com/office/drawing/2014/main" id="{EDFA8D34-9738-4B37-AE78-D9E1E78741DB}"/>
                  </a:ext>
                </a:extLst>
              </p:cNvPr>
              <p:cNvSpPr>
                <a:spLocks noChangeShapeType="1"/>
              </p:cNvSpPr>
              <p:nvPr/>
            </p:nvSpPr>
            <p:spPr bwMode="auto">
              <a:xfrm flipH="1">
                <a:off x="5589" y="2534"/>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6116">
                <a:extLst>
                  <a:ext uri="{FF2B5EF4-FFF2-40B4-BE49-F238E27FC236}">
                    <a16:creationId xmlns:a16="http://schemas.microsoft.com/office/drawing/2014/main" id="{B3D82DCE-D701-4AA6-9B32-9FD5CE434E44}"/>
                  </a:ext>
                </a:extLst>
              </p:cNvPr>
              <p:cNvSpPr>
                <a:spLocks noChangeShapeType="1"/>
              </p:cNvSpPr>
              <p:nvPr/>
            </p:nvSpPr>
            <p:spPr bwMode="auto">
              <a:xfrm flipH="1">
                <a:off x="5589" y="2563"/>
                <a:ext cx="7"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6117">
                <a:extLst>
                  <a:ext uri="{FF2B5EF4-FFF2-40B4-BE49-F238E27FC236}">
                    <a16:creationId xmlns:a16="http://schemas.microsoft.com/office/drawing/2014/main" id="{609C3EB8-F16B-4D49-98F5-E0E8D487A253}"/>
                  </a:ext>
                </a:extLst>
              </p:cNvPr>
              <p:cNvSpPr>
                <a:spLocks noChangeShapeType="1"/>
              </p:cNvSpPr>
              <p:nvPr/>
            </p:nvSpPr>
            <p:spPr bwMode="auto">
              <a:xfrm>
                <a:off x="5587" y="2595"/>
                <a:ext cx="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6118">
                <a:extLst>
                  <a:ext uri="{FF2B5EF4-FFF2-40B4-BE49-F238E27FC236}">
                    <a16:creationId xmlns:a16="http://schemas.microsoft.com/office/drawing/2014/main" id="{4BDB68CD-FE46-43B3-AF9F-53068249FD28}"/>
                  </a:ext>
                </a:extLst>
              </p:cNvPr>
              <p:cNvSpPr>
                <a:spLocks noChangeShapeType="1"/>
              </p:cNvSpPr>
              <p:nvPr/>
            </p:nvSpPr>
            <p:spPr bwMode="auto">
              <a:xfrm>
                <a:off x="5617" y="1699"/>
                <a:ext cx="0"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6119">
                <a:extLst>
                  <a:ext uri="{FF2B5EF4-FFF2-40B4-BE49-F238E27FC236}">
                    <a16:creationId xmlns:a16="http://schemas.microsoft.com/office/drawing/2014/main" id="{15EA39D4-34B0-44BA-8AF0-6D048CAB2B84}"/>
                  </a:ext>
                </a:extLst>
              </p:cNvPr>
              <p:cNvSpPr>
                <a:spLocks noChangeShapeType="1"/>
              </p:cNvSpPr>
              <p:nvPr/>
            </p:nvSpPr>
            <p:spPr bwMode="auto">
              <a:xfrm flipH="1" flipV="1">
                <a:off x="5617" y="1733"/>
                <a:ext cx="9"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6120">
                <a:extLst>
                  <a:ext uri="{FF2B5EF4-FFF2-40B4-BE49-F238E27FC236}">
                    <a16:creationId xmlns:a16="http://schemas.microsoft.com/office/drawing/2014/main" id="{1B0CC080-287B-409F-8231-4F4169FF90CF}"/>
                  </a:ext>
                </a:extLst>
              </p:cNvPr>
              <p:cNvSpPr>
                <a:spLocks noChangeShapeType="1"/>
              </p:cNvSpPr>
              <p:nvPr/>
            </p:nvSpPr>
            <p:spPr bwMode="auto">
              <a:xfrm flipH="1" flipV="1">
                <a:off x="5617" y="1762"/>
                <a:ext cx="1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6121">
                <a:extLst>
                  <a:ext uri="{FF2B5EF4-FFF2-40B4-BE49-F238E27FC236}">
                    <a16:creationId xmlns:a16="http://schemas.microsoft.com/office/drawing/2014/main" id="{31BC4EC6-A058-4A83-B47E-4033BD300F25}"/>
                  </a:ext>
                </a:extLst>
              </p:cNvPr>
              <p:cNvSpPr>
                <a:spLocks noChangeShapeType="1"/>
              </p:cNvSpPr>
              <p:nvPr/>
            </p:nvSpPr>
            <p:spPr bwMode="auto">
              <a:xfrm flipH="1">
                <a:off x="5617" y="1791"/>
                <a:ext cx="1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6122">
                <a:extLst>
                  <a:ext uri="{FF2B5EF4-FFF2-40B4-BE49-F238E27FC236}">
                    <a16:creationId xmlns:a16="http://schemas.microsoft.com/office/drawing/2014/main" id="{1644135B-B1B0-427C-9BA9-11839B098269}"/>
                  </a:ext>
                </a:extLst>
              </p:cNvPr>
              <p:cNvSpPr>
                <a:spLocks noChangeShapeType="1"/>
              </p:cNvSpPr>
              <p:nvPr/>
            </p:nvSpPr>
            <p:spPr bwMode="auto">
              <a:xfrm flipH="1">
                <a:off x="5617" y="1820"/>
                <a:ext cx="12"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6123">
                <a:extLst>
                  <a:ext uri="{FF2B5EF4-FFF2-40B4-BE49-F238E27FC236}">
                    <a16:creationId xmlns:a16="http://schemas.microsoft.com/office/drawing/2014/main" id="{396BBC46-045A-4E44-8797-48E7139A86C7}"/>
                  </a:ext>
                </a:extLst>
              </p:cNvPr>
              <p:cNvSpPr>
                <a:spLocks noChangeShapeType="1"/>
              </p:cNvSpPr>
              <p:nvPr/>
            </p:nvSpPr>
            <p:spPr bwMode="auto">
              <a:xfrm flipH="1" flipV="1">
                <a:off x="5617" y="1848"/>
                <a:ext cx="17"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6124">
                <a:extLst>
                  <a:ext uri="{FF2B5EF4-FFF2-40B4-BE49-F238E27FC236}">
                    <a16:creationId xmlns:a16="http://schemas.microsoft.com/office/drawing/2014/main" id="{C6517694-D987-493F-9F47-9C5A1A87D8A6}"/>
                  </a:ext>
                </a:extLst>
              </p:cNvPr>
              <p:cNvSpPr>
                <a:spLocks noChangeShapeType="1"/>
              </p:cNvSpPr>
              <p:nvPr/>
            </p:nvSpPr>
            <p:spPr bwMode="auto">
              <a:xfrm flipH="1" flipV="1">
                <a:off x="5617" y="1877"/>
                <a:ext cx="1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6125">
                <a:extLst>
                  <a:ext uri="{FF2B5EF4-FFF2-40B4-BE49-F238E27FC236}">
                    <a16:creationId xmlns:a16="http://schemas.microsoft.com/office/drawing/2014/main" id="{26520B15-7DB0-46F7-B11D-3599CA845AA2}"/>
                  </a:ext>
                </a:extLst>
              </p:cNvPr>
              <p:cNvSpPr>
                <a:spLocks noChangeShapeType="1"/>
              </p:cNvSpPr>
              <p:nvPr/>
            </p:nvSpPr>
            <p:spPr bwMode="auto">
              <a:xfrm flipH="1">
                <a:off x="5617" y="1905"/>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6126">
                <a:extLst>
                  <a:ext uri="{FF2B5EF4-FFF2-40B4-BE49-F238E27FC236}">
                    <a16:creationId xmlns:a16="http://schemas.microsoft.com/office/drawing/2014/main" id="{B70A98D0-8A0E-47F2-B238-F183D82129A6}"/>
                  </a:ext>
                </a:extLst>
              </p:cNvPr>
              <p:cNvSpPr>
                <a:spLocks noChangeShapeType="1"/>
              </p:cNvSpPr>
              <p:nvPr/>
            </p:nvSpPr>
            <p:spPr bwMode="auto">
              <a:xfrm flipH="1">
                <a:off x="5617" y="1930"/>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6127">
                <a:extLst>
                  <a:ext uri="{FF2B5EF4-FFF2-40B4-BE49-F238E27FC236}">
                    <a16:creationId xmlns:a16="http://schemas.microsoft.com/office/drawing/2014/main" id="{526EA099-2E7C-47CF-86AC-2665365DE426}"/>
                  </a:ext>
                </a:extLst>
              </p:cNvPr>
              <p:cNvSpPr>
                <a:spLocks noChangeShapeType="1"/>
              </p:cNvSpPr>
              <p:nvPr/>
            </p:nvSpPr>
            <p:spPr bwMode="auto">
              <a:xfrm flipH="1">
                <a:off x="5617" y="1960"/>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6128">
                <a:extLst>
                  <a:ext uri="{FF2B5EF4-FFF2-40B4-BE49-F238E27FC236}">
                    <a16:creationId xmlns:a16="http://schemas.microsoft.com/office/drawing/2014/main" id="{22DAFB06-47B3-41B1-8DD3-FC2EFE8988ED}"/>
                  </a:ext>
                </a:extLst>
              </p:cNvPr>
              <p:cNvSpPr>
                <a:spLocks noChangeShapeType="1"/>
              </p:cNvSpPr>
              <p:nvPr/>
            </p:nvSpPr>
            <p:spPr bwMode="auto">
              <a:xfrm flipH="1">
                <a:off x="5617" y="1988"/>
                <a:ext cx="5"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6129">
                <a:extLst>
                  <a:ext uri="{FF2B5EF4-FFF2-40B4-BE49-F238E27FC236}">
                    <a16:creationId xmlns:a16="http://schemas.microsoft.com/office/drawing/2014/main" id="{8482D762-8AB9-4DEE-A5B8-2DD387A8E2E0}"/>
                  </a:ext>
                </a:extLst>
              </p:cNvPr>
              <p:cNvSpPr>
                <a:spLocks noChangeShapeType="1"/>
              </p:cNvSpPr>
              <p:nvPr/>
            </p:nvSpPr>
            <p:spPr bwMode="auto">
              <a:xfrm flipH="1">
                <a:off x="5617" y="2014"/>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6130">
                <a:extLst>
                  <a:ext uri="{FF2B5EF4-FFF2-40B4-BE49-F238E27FC236}">
                    <a16:creationId xmlns:a16="http://schemas.microsoft.com/office/drawing/2014/main" id="{4F90E074-E8FF-4B6E-91F9-B67F4708D296}"/>
                  </a:ext>
                </a:extLst>
              </p:cNvPr>
              <p:cNvSpPr>
                <a:spLocks noChangeShapeType="1"/>
              </p:cNvSpPr>
              <p:nvPr/>
            </p:nvSpPr>
            <p:spPr bwMode="auto">
              <a:xfrm>
                <a:off x="5617" y="2038"/>
                <a:ext cx="0"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6131">
                <a:extLst>
                  <a:ext uri="{FF2B5EF4-FFF2-40B4-BE49-F238E27FC236}">
                    <a16:creationId xmlns:a16="http://schemas.microsoft.com/office/drawing/2014/main" id="{C23758EA-85CB-4F38-92B0-DD6523F0881B}"/>
                  </a:ext>
                </a:extLst>
              </p:cNvPr>
              <p:cNvSpPr>
                <a:spLocks noChangeShapeType="1"/>
              </p:cNvSpPr>
              <p:nvPr/>
            </p:nvSpPr>
            <p:spPr bwMode="auto">
              <a:xfrm flipH="1">
                <a:off x="5617" y="2076"/>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6132">
                <a:extLst>
                  <a:ext uri="{FF2B5EF4-FFF2-40B4-BE49-F238E27FC236}">
                    <a16:creationId xmlns:a16="http://schemas.microsoft.com/office/drawing/2014/main" id="{76BE490B-01C9-4973-9B73-F3550470DD0A}"/>
                  </a:ext>
                </a:extLst>
              </p:cNvPr>
              <p:cNvSpPr>
                <a:spLocks noChangeShapeType="1"/>
              </p:cNvSpPr>
              <p:nvPr/>
            </p:nvSpPr>
            <p:spPr bwMode="auto">
              <a:xfrm>
                <a:off x="5616" y="2106"/>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6133">
                <a:extLst>
                  <a:ext uri="{FF2B5EF4-FFF2-40B4-BE49-F238E27FC236}">
                    <a16:creationId xmlns:a16="http://schemas.microsoft.com/office/drawing/2014/main" id="{855B5EC4-095D-4526-800E-D3C5E2BA4890}"/>
                  </a:ext>
                </a:extLst>
              </p:cNvPr>
              <p:cNvSpPr>
                <a:spLocks noChangeShapeType="1"/>
              </p:cNvSpPr>
              <p:nvPr/>
            </p:nvSpPr>
            <p:spPr bwMode="auto">
              <a:xfrm>
                <a:off x="5612" y="2136"/>
                <a:ext cx="5"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Line 6134">
                <a:extLst>
                  <a:ext uri="{FF2B5EF4-FFF2-40B4-BE49-F238E27FC236}">
                    <a16:creationId xmlns:a16="http://schemas.microsoft.com/office/drawing/2014/main" id="{1809E514-B8E2-4A23-ADFC-5B16B4CFB025}"/>
                  </a:ext>
                </a:extLst>
              </p:cNvPr>
              <p:cNvSpPr>
                <a:spLocks noChangeShapeType="1"/>
              </p:cNvSpPr>
              <p:nvPr/>
            </p:nvSpPr>
            <p:spPr bwMode="auto">
              <a:xfrm flipV="1">
                <a:off x="5613" y="2164"/>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Line 6135">
                <a:extLst>
                  <a:ext uri="{FF2B5EF4-FFF2-40B4-BE49-F238E27FC236}">
                    <a16:creationId xmlns:a16="http://schemas.microsoft.com/office/drawing/2014/main" id="{E6E437D6-E5EF-4D1D-8083-CF4C32E42E3F}"/>
                  </a:ext>
                </a:extLst>
              </p:cNvPr>
              <p:cNvSpPr>
                <a:spLocks noChangeShapeType="1"/>
              </p:cNvSpPr>
              <p:nvPr/>
            </p:nvSpPr>
            <p:spPr bwMode="auto">
              <a:xfrm flipV="1">
                <a:off x="5613" y="2193"/>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Line 6136">
                <a:extLst>
                  <a:ext uri="{FF2B5EF4-FFF2-40B4-BE49-F238E27FC236}">
                    <a16:creationId xmlns:a16="http://schemas.microsoft.com/office/drawing/2014/main" id="{3D74FC45-E9D6-413A-90BF-AA02BAB176A9}"/>
                  </a:ext>
                </a:extLst>
              </p:cNvPr>
              <p:cNvSpPr>
                <a:spLocks noChangeShapeType="1"/>
              </p:cNvSpPr>
              <p:nvPr/>
            </p:nvSpPr>
            <p:spPr bwMode="auto">
              <a:xfrm flipV="1">
                <a:off x="5611" y="2222"/>
                <a:ext cx="6"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Line 6137">
                <a:extLst>
                  <a:ext uri="{FF2B5EF4-FFF2-40B4-BE49-F238E27FC236}">
                    <a16:creationId xmlns:a16="http://schemas.microsoft.com/office/drawing/2014/main" id="{B6CF85F2-6364-4FBA-8D9E-09DBCB2ABA1C}"/>
                  </a:ext>
                </a:extLst>
              </p:cNvPr>
              <p:cNvSpPr>
                <a:spLocks noChangeShapeType="1"/>
              </p:cNvSpPr>
              <p:nvPr/>
            </p:nvSpPr>
            <p:spPr bwMode="auto">
              <a:xfrm flipV="1">
                <a:off x="5613" y="2250"/>
                <a:ext cx="4"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6138">
                <a:extLst>
                  <a:ext uri="{FF2B5EF4-FFF2-40B4-BE49-F238E27FC236}">
                    <a16:creationId xmlns:a16="http://schemas.microsoft.com/office/drawing/2014/main" id="{07F5CA6C-012E-4E31-8E75-C6CD0D75C5ED}"/>
                  </a:ext>
                </a:extLst>
              </p:cNvPr>
              <p:cNvSpPr>
                <a:spLocks noChangeShapeType="1"/>
              </p:cNvSpPr>
              <p:nvPr/>
            </p:nvSpPr>
            <p:spPr bwMode="auto">
              <a:xfrm>
                <a:off x="5614" y="2277"/>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6139">
                <a:extLst>
                  <a:ext uri="{FF2B5EF4-FFF2-40B4-BE49-F238E27FC236}">
                    <a16:creationId xmlns:a16="http://schemas.microsoft.com/office/drawing/2014/main" id="{0E6B1E2B-147D-48C7-9886-2D649FEED82A}"/>
                  </a:ext>
                </a:extLst>
              </p:cNvPr>
              <p:cNvSpPr>
                <a:spLocks noChangeShapeType="1"/>
              </p:cNvSpPr>
              <p:nvPr/>
            </p:nvSpPr>
            <p:spPr bwMode="auto">
              <a:xfrm flipH="1">
                <a:off x="5617" y="2305"/>
                <a:ext cx="3"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6140">
                <a:extLst>
                  <a:ext uri="{FF2B5EF4-FFF2-40B4-BE49-F238E27FC236}">
                    <a16:creationId xmlns:a16="http://schemas.microsoft.com/office/drawing/2014/main" id="{F33A5A74-B80C-4FF6-8AB8-DC9341FE3B29}"/>
                  </a:ext>
                </a:extLst>
              </p:cNvPr>
              <p:cNvSpPr>
                <a:spLocks noChangeShapeType="1"/>
              </p:cNvSpPr>
              <p:nvPr/>
            </p:nvSpPr>
            <p:spPr bwMode="auto">
              <a:xfrm flipH="1">
                <a:off x="5617" y="2334"/>
                <a:ext cx="5"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6141">
                <a:extLst>
                  <a:ext uri="{FF2B5EF4-FFF2-40B4-BE49-F238E27FC236}">
                    <a16:creationId xmlns:a16="http://schemas.microsoft.com/office/drawing/2014/main" id="{B6C4DE8E-DFAF-47FD-8CD1-901386AFB258}"/>
                  </a:ext>
                </a:extLst>
              </p:cNvPr>
              <p:cNvSpPr>
                <a:spLocks noChangeShapeType="1"/>
              </p:cNvSpPr>
              <p:nvPr/>
            </p:nvSpPr>
            <p:spPr bwMode="auto">
              <a:xfrm flipH="1" flipV="1">
                <a:off x="5617" y="2365"/>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6142">
                <a:extLst>
                  <a:ext uri="{FF2B5EF4-FFF2-40B4-BE49-F238E27FC236}">
                    <a16:creationId xmlns:a16="http://schemas.microsoft.com/office/drawing/2014/main" id="{B5D935F6-E3F4-44E1-8877-BE7343B99306}"/>
                  </a:ext>
                </a:extLst>
              </p:cNvPr>
              <p:cNvSpPr>
                <a:spLocks noChangeShapeType="1"/>
              </p:cNvSpPr>
              <p:nvPr/>
            </p:nvSpPr>
            <p:spPr bwMode="auto">
              <a:xfrm flipH="1">
                <a:off x="5617" y="2391"/>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6143">
                <a:extLst>
                  <a:ext uri="{FF2B5EF4-FFF2-40B4-BE49-F238E27FC236}">
                    <a16:creationId xmlns:a16="http://schemas.microsoft.com/office/drawing/2014/main" id="{71257FAF-9F6E-4B21-9DEA-A8C860B1F55B}"/>
                  </a:ext>
                </a:extLst>
              </p:cNvPr>
              <p:cNvSpPr>
                <a:spLocks noChangeShapeType="1"/>
              </p:cNvSpPr>
              <p:nvPr/>
            </p:nvSpPr>
            <p:spPr bwMode="auto">
              <a:xfrm flipH="1">
                <a:off x="5617" y="2418"/>
                <a:ext cx="6"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Line 6144">
                <a:extLst>
                  <a:ext uri="{FF2B5EF4-FFF2-40B4-BE49-F238E27FC236}">
                    <a16:creationId xmlns:a16="http://schemas.microsoft.com/office/drawing/2014/main" id="{73336FB1-8A2E-40CC-B004-6C576E47A770}"/>
                  </a:ext>
                </a:extLst>
              </p:cNvPr>
              <p:cNvSpPr>
                <a:spLocks noChangeShapeType="1"/>
              </p:cNvSpPr>
              <p:nvPr/>
            </p:nvSpPr>
            <p:spPr bwMode="auto">
              <a:xfrm flipH="1">
                <a:off x="5617" y="2445"/>
                <a:ext cx="9"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6145">
                <a:extLst>
                  <a:ext uri="{FF2B5EF4-FFF2-40B4-BE49-F238E27FC236}">
                    <a16:creationId xmlns:a16="http://schemas.microsoft.com/office/drawing/2014/main" id="{A9F17447-1DE8-4793-A66F-27A456FB9C8D}"/>
                  </a:ext>
                </a:extLst>
              </p:cNvPr>
              <p:cNvSpPr>
                <a:spLocks noChangeShapeType="1"/>
              </p:cNvSpPr>
              <p:nvPr/>
            </p:nvSpPr>
            <p:spPr bwMode="auto">
              <a:xfrm flipH="1">
                <a:off x="5617" y="2468"/>
                <a:ext cx="6"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6146">
                <a:extLst>
                  <a:ext uri="{FF2B5EF4-FFF2-40B4-BE49-F238E27FC236}">
                    <a16:creationId xmlns:a16="http://schemas.microsoft.com/office/drawing/2014/main" id="{C3200976-84F2-48A3-AE75-C668DC17328E}"/>
                  </a:ext>
                </a:extLst>
              </p:cNvPr>
              <p:cNvSpPr>
                <a:spLocks noChangeShapeType="1"/>
              </p:cNvSpPr>
              <p:nvPr/>
            </p:nvSpPr>
            <p:spPr bwMode="auto">
              <a:xfrm flipH="1">
                <a:off x="5617" y="2497"/>
                <a:ext cx="14" cy="1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6147">
                <a:extLst>
                  <a:ext uri="{FF2B5EF4-FFF2-40B4-BE49-F238E27FC236}">
                    <a16:creationId xmlns:a16="http://schemas.microsoft.com/office/drawing/2014/main" id="{0E7E6A91-DC2E-404E-A124-930E8E25333B}"/>
                  </a:ext>
                </a:extLst>
              </p:cNvPr>
              <p:cNvSpPr>
                <a:spLocks noChangeShapeType="1"/>
              </p:cNvSpPr>
              <p:nvPr/>
            </p:nvSpPr>
            <p:spPr bwMode="auto">
              <a:xfrm flipH="1">
                <a:off x="5617" y="2528"/>
                <a:ext cx="13" cy="1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6148">
                <a:extLst>
                  <a:ext uri="{FF2B5EF4-FFF2-40B4-BE49-F238E27FC236}">
                    <a16:creationId xmlns:a16="http://schemas.microsoft.com/office/drawing/2014/main" id="{2BF07C80-6411-451E-8E83-FEE1CB10BD7F}"/>
                  </a:ext>
                </a:extLst>
              </p:cNvPr>
              <p:cNvSpPr>
                <a:spLocks noChangeShapeType="1"/>
              </p:cNvSpPr>
              <p:nvPr/>
            </p:nvSpPr>
            <p:spPr bwMode="auto">
              <a:xfrm flipH="1">
                <a:off x="5617" y="2558"/>
                <a:ext cx="6"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Line 6149">
                <a:extLst>
                  <a:ext uri="{FF2B5EF4-FFF2-40B4-BE49-F238E27FC236}">
                    <a16:creationId xmlns:a16="http://schemas.microsoft.com/office/drawing/2014/main" id="{993E5A33-DE27-4AED-A165-896CC8C35048}"/>
                  </a:ext>
                </a:extLst>
              </p:cNvPr>
              <p:cNvSpPr>
                <a:spLocks noChangeShapeType="1"/>
              </p:cNvSpPr>
              <p:nvPr/>
            </p:nvSpPr>
            <p:spPr bwMode="auto">
              <a:xfrm flipH="1">
                <a:off x="5617" y="2595"/>
                <a:ext cx="4"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6150">
                <a:extLst>
                  <a:ext uri="{FF2B5EF4-FFF2-40B4-BE49-F238E27FC236}">
                    <a16:creationId xmlns:a16="http://schemas.microsoft.com/office/drawing/2014/main" id="{3FC41F3D-2178-4DCC-B5E6-B8C3F0A6607B}"/>
                  </a:ext>
                </a:extLst>
              </p:cNvPr>
              <p:cNvSpPr>
                <a:spLocks noChangeShapeType="1"/>
              </p:cNvSpPr>
              <p:nvPr/>
            </p:nvSpPr>
            <p:spPr bwMode="auto">
              <a:xfrm flipV="1">
                <a:off x="5645" y="1705"/>
                <a:ext cx="1"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6151">
                <a:extLst>
                  <a:ext uri="{FF2B5EF4-FFF2-40B4-BE49-F238E27FC236}">
                    <a16:creationId xmlns:a16="http://schemas.microsoft.com/office/drawing/2014/main" id="{5D771248-6DEC-4F2E-B72F-03F0E7CE39E4}"/>
                  </a:ext>
                </a:extLst>
              </p:cNvPr>
              <p:cNvSpPr>
                <a:spLocks noChangeShapeType="1"/>
              </p:cNvSpPr>
              <p:nvPr/>
            </p:nvSpPr>
            <p:spPr bwMode="auto">
              <a:xfrm flipH="1" flipV="1">
                <a:off x="5646" y="1733"/>
                <a:ext cx="1"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Line 6152">
                <a:extLst>
                  <a:ext uri="{FF2B5EF4-FFF2-40B4-BE49-F238E27FC236}">
                    <a16:creationId xmlns:a16="http://schemas.microsoft.com/office/drawing/2014/main" id="{4CF0F1AC-0751-466E-A5C4-DB95A00B3599}"/>
                  </a:ext>
                </a:extLst>
              </p:cNvPr>
              <p:cNvSpPr>
                <a:spLocks noChangeShapeType="1"/>
              </p:cNvSpPr>
              <p:nvPr/>
            </p:nvSpPr>
            <p:spPr bwMode="auto">
              <a:xfrm flipH="1" flipV="1">
                <a:off x="5646" y="1762"/>
                <a:ext cx="4"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6153">
                <a:extLst>
                  <a:ext uri="{FF2B5EF4-FFF2-40B4-BE49-F238E27FC236}">
                    <a16:creationId xmlns:a16="http://schemas.microsoft.com/office/drawing/2014/main" id="{9A5701F4-D0E3-4AD0-B7D0-B4D687E7389C}"/>
                  </a:ext>
                </a:extLst>
              </p:cNvPr>
              <p:cNvSpPr>
                <a:spLocks noChangeShapeType="1"/>
              </p:cNvSpPr>
              <p:nvPr/>
            </p:nvSpPr>
            <p:spPr bwMode="auto">
              <a:xfrm flipH="1">
                <a:off x="5646" y="1789"/>
                <a:ext cx="11"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6154">
                <a:extLst>
                  <a:ext uri="{FF2B5EF4-FFF2-40B4-BE49-F238E27FC236}">
                    <a16:creationId xmlns:a16="http://schemas.microsoft.com/office/drawing/2014/main" id="{D7AD91DE-50B4-48F8-BFCA-9BC0AA1760C9}"/>
                  </a:ext>
                </a:extLst>
              </p:cNvPr>
              <p:cNvSpPr>
                <a:spLocks noChangeShapeType="1"/>
              </p:cNvSpPr>
              <p:nvPr/>
            </p:nvSpPr>
            <p:spPr bwMode="auto">
              <a:xfrm flipH="1">
                <a:off x="5646" y="1815"/>
                <a:ext cx="10"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6155">
                <a:extLst>
                  <a:ext uri="{FF2B5EF4-FFF2-40B4-BE49-F238E27FC236}">
                    <a16:creationId xmlns:a16="http://schemas.microsoft.com/office/drawing/2014/main" id="{A16EF907-5FEE-4C5D-931E-C1236210ED47}"/>
                  </a:ext>
                </a:extLst>
              </p:cNvPr>
              <p:cNvSpPr>
                <a:spLocks noChangeShapeType="1"/>
              </p:cNvSpPr>
              <p:nvPr/>
            </p:nvSpPr>
            <p:spPr bwMode="auto">
              <a:xfrm flipH="1">
                <a:off x="5646" y="1847"/>
                <a:ext cx="1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Line 6156">
                <a:extLst>
                  <a:ext uri="{FF2B5EF4-FFF2-40B4-BE49-F238E27FC236}">
                    <a16:creationId xmlns:a16="http://schemas.microsoft.com/office/drawing/2014/main" id="{6B841D9C-2F20-4E37-ADDA-9B45759147EB}"/>
                  </a:ext>
                </a:extLst>
              </p:cNvPr>
              <p:cNvSpPr>
                <a:spLocks noChangeShapeType="1"/>
              </p:cNvSpPr>
              <p:nvPr/>
            </p:nvSpPr>
            <p:spPr bwMode="auto">
              <a:xfrm flipH="1">
                <a:off x="5646" y="1876"/>
                <a:ext cx="7"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6157">
                <a:extLst>
                  <a:ext uri="{FF2B5EF4-FFF2-40B4-BE49-F238E27FC236}">
                    <a16:creationId xmlns:a16="http://schemas.microsoft.com/office/drawing/2014/main" id="{80C458FA-58F2-409B-A922-DDB71774D5B8}"/>
                  </a:ext>
                </a:extLst>
              </p:cNvPr>
              <p:cNvSpPr>
                <a:spLocks noChangeShapeType="1"/>
              </p:cNvSpPr>
              <p:nvPr/>
            </p:nvSpPr>
            <p:spPr bwMode="auto">
              <a:xfrm>
                <a:off x="5643" y="1906"/>
                <a:ext cx="3"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6158">
                <a:extLst>
                  <a:ext uri="{FF2B5EF4-FFF2-40B4-BE49-F238E27FC236}">
                    <a16:creationId xmlns:a16="http://schemas.microsoft.com/office/drawing/2014/main" id="{A6095E5F-7A43-4548-B650-A690383F982B}"/>
                  </a:ext>
                </a:extLst>
              </p:cNvPr>
              <p:cNvSpPr>
                <a:spLocks noChangeShapeType="1"/>
              </p:cNvSpPr>
              <p:nvPr/>
            </p:nvSpPr>
            <p:spPr bwMode="auto">
              <a:xfrm>
                <a:off x="5641" y="1929"/>
                <a:ext cx="5"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6159">
                <a:extLst>
                  <a:ext uri="{FF2B5EF4-FFF2-40B4-BE49-F238E27FC236}">
                    <a16:creationId xmlns:a16="http://schemas.microsoft.com/office/drawing/2014/main" id="{2F583CA6-7E24-4EC4-BDCE-47D8A8153C84}"/>
                  </a:ext>
                </a:extLst>
              </p:cNvPr>
              <p:cNvSpPr>
                <a:spLocks noChangeShapeType="1"/>
              </p:cNvSpPr>
              <p:nvPr/>
            </p:nvSpPr>
            <p:spPr bwMode="auto">
              <a:xfrm>
                <a:off x="5646" y="1960"/>
                <a:ext cx="0"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6160">
                <a:extLst>
                  <a:ext uri="{FF2B5EF4-FFF2-40B4-BE49-F238E27FC236}">
                    <a16:creationId xmlns:a16="http://schemas.microsoft.com/office/drawing/2014/main" id="{BBD22D99-82AE-49E2-8AF9-9A51903AA500}"/>
                  </a:ext>
                </a:extLst>
              </p:cNvPr>
              <p:cNvSpPr>
                <a:spLocks noChangeShapeType="1"/>
              </p:cNvSpPr>
              <p:nvPr/>
            </p:nvSpPr>
            <p:spPr bwMode="auto">
              <a:xfrm flipH="1">
                <a:off x="5646" y="1990"/>
                <a:ext cx="3"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6161">
                <a:extLst>
                  <a:ext uri="{FF2B5EF4-FFF2-40B4-BE49-F238E27FC236}">
                    <a16:creationId xmlns:a16="http://schemas.microsoft.com/office/drawing/2014/main" id="{81043E20-E30D-4CAA-95C0-D1C42355CA03}"/>
                  </a:ext>
                </a:extLst>
              </p:cNvPr>
              <p:cNvSpPr>
                <a:spLocks noChangeShapeType="1"/>
              </p:cNvSpPr>
              <p:nvPr/>
            </p:nvSpPr>
            <p:spPr bwMode="auto">
              <a:xfrm flipH="1">
                <a:off x="5646" y="2016"/>
                <a:ext cx="1"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6162">
                <a:extLst>
                  <a:ext uri="{FF2B5EF4-FFF2-40B4-BE49-F238E27FC236}">
                    <a16:creationId xmlns:a16="http://schemas.microsoft.com/office/drawing/2014/main" id="{A122270E-6290-4961-AC0B-24E93B0ACCAD}"/>
                  </a:ext>
                </a:extLst>
              </p:cNvPr>
              <p:cNvSpPr>
                <a:spLocks noChangeShapeType="1"/>
              </p:cNvSpPr>
              <p:nvPr/>
            </p:nvSpPr>
            <p:spPr bwMode="auto">
              <a:xfrm flipH="1">
                <a:off x="5646" y="2047"/>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6163">
                <a:extLst>
                  <a:ext uri="{FF2B5EF4-FFF2-40B4-BE49-F238E27FC236}">
                    <a16:creationId xmlns:a16="http://schemas.microsoft.com/office/drawing/2014/main" id="{EBF75093-8BC8-4F83-8778-6B557CCEE1B6}"/>
                  </a:ext>
                </a:extLst>
              </p:cNvPr>
              <p:cNvSpPr>
                <a:spLocks noChangeShapeType="1"/>
              </p:cNvSpPr>
              <p:nvPr/>
            </p:nvSpPr>
            <p:spPr bwMode="auto">
              <a:xfrm flipH="1">
                <a:off x="5646" y="2077"/>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6164">
                <a:extLst>
                  <a:ext uri="{FF2B5EF4-FFF2-40B4-BE49-F238E27FC236}">
                    <a16:creationId xmlns:a16="http://schemas.microsoft.com/office/drawing/2014/main" id="{F576F631-E550-4377-AB5A-796C91A43876}"/>
                  </a:ext>
                </a:extLst>
              </p:cNvPr>
              <p:cNvSpPr>
                <a:spLocks noChangeShapeType="1"/>
              </p:cNvSpPr>
              <p:nvPr/>
            </p:nvSpPr>
            <p:spPr bwMode="auto">
              <a:xfrm flipH="1" flipV="1">
                <a:off x="5646" y="2107"/>
                <a:ext cx="2"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6165">
                <a:extLst>
                  <a:ext uri="{FF2B5EF4-FFF2-40B4-BE49-F238E27FC236}">
                    <a16:creationId xmlns:a16="http://schemas.microsoft.com/office/drawing/2014/main" id="{5AFD8598-34F5-44A2-9E4B-3AF37D48E640}"/>
                  </a:ext>
                </a:extLst>
              </p:cNvPr>
              <p:cNvSpPr>
                <a:spLocks noChangeShapeType="1"/>
              </p:cNvSpPr>
              <p:nvPr/>
            </p:nvSpPr>
            <p:spPr bwMode="auto">
              <a:xfrm flipH="1">
                <a:off x="5646" y="2135"/>
                <a:ext cx="4"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6166">
                <a:extLst>
                  <a:ext uri="{FF2B5EF4-FFF2-40B4-BE49-F238E27FC236}">
                    <a16:creationId xmlns:a16="http://schemas.microsoft.com/office/drawing/2014/main" id="{A53EB8DF-7C37-48CA-99CF-A831D4F4F957}"/>
                  </a:ext>
                </a:extLst>
              </p:cNvPr>
              <p:cNvSpPr>
                <a:spLocks noChangeShapeType="1"/>
              </p:cNvSpPr>
              <p:nvPr/>
            </p:nvSpPr>
            <p:spPr bwMode="auto">
              <a:xfrm flipH="1" flipV="1">
                <a:off x="5646" y="2164"/>
                <a:ext cx="4"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6167">
                <a:extLst>
                  <a:ext uri="{FF2B5EF4-FFF2-40B4-BE49-F238E27FC236}">
                    <a16:creationId xmlns:a16="http://schemas.microsoft.com/office/drawing/2014/main" id="{9DE9612B-EEBF-4D23-A428-4F4458E21D38}"/>
                  </a:ext>
                </a:extLst>
              </p:cNvPr>
              <p:cNvSpPr>
                <a:spLocks noChangeShapeType="1"/>
              </p:cNvSpPr>
              <p:nvPr/>
            </p:nvSpPr>
            <p:spPr bwMode="auto">
              <a:xfrm flipV="1">
                <a:off x="5644" y="2193"/>
                <a:ext cx="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6168">
                <a:extLst>
                  <a:ext uri="{FF2B5EF4-FFF2-40B4-BE49-F238E27FC236}">
                    <a16:creationId xmlns:a16="http://schemas.microsoft.com/office/drawing/2014/main" id="{4562A0F2-9CFF-4FE8-9FB6-2700FA9425BE}"/>
                  </a:ext>
                </a:extLst>
              </p:cNvPr>
              <p:cNvSpPr>
                <a:spLocks noChangeShapeType="1"/>
              </p:cNvSpPr>
              <p:nvPr/>
            </p:nvSpPr>
            <p:spPr bwMode="auto">
              <a:xfrm flipV="1">
                <a:off x="5644" y="2222"/>
                <a:ext cx="2" cy="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Line 6169">
                <a:extLst>
                  <a:ext uri="{FF2B5EF4-FFF2-40B4-BE49-F238E27FC236}">
                    <a16:creationId xmlns:a16="http://schemas.microsoft.com/office/drawing/2014/main" id="{EE2CD407-CA11-4967-A348-4796B9C5B0C3}"/>
                  </a:ext>
                </a:extLst>
              </p:cNvPr>
              <p:cNvSpPr>
                <a:spLocks noChangeShapeType="1"/>
              </p:cNvSpPr>
              <p:nvPr/>
            </p:nvSpPr>
            <p:spPr bwMode="auto">
              <a:xfrm flipV="1">
                <a:off x="5646" y="2250"/>
                <a:ext cx="0"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Line 6170">
                <a:extLst>
                  <a:ext uri="{FF2B5EF4-FFF2-40B4-BE49-F238E27FC236}">
                    <a16:creationId xmlns:a16="http://schemas.microsoft.com/office/drawing/2014/main" id="{F97B0A04-6D26-491D-A10C-76AAABC3700D}"/>
                  </a:ext>
                </a:extLst>
              </p:cNvPr>
              <p:cNvSpPr>
                <a:spLocks noChangeShapeType="1"/>
              </p:cNvSpPr>
              <p:nvPr/>
            </p:nvSpPr>
            <p:spPr bwMode="auto">
              <a:xfrm flipV="1">
                <a:off x="5646" y="2279"/>
                <a:ext cx="0" cy="4"/>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Line 6171">
                <a:extLst>
                  <a:ext uri="{FF2B5EF4-FFF2-40B4-BE49-F238E27FC236}">
                    <a16:creationId xmlns:a16="http://schemas.microsoft.com/office/drawing/2014/main" id="{77DE64B7-7B6F-47FC-8949-F8756B104D90}"/>
                  </a:ext>
                </a:extLst>
              </p:cNvPr>
              <p:cNvSpPr>
                <a:spLocks noChangeShapeType="1"/>
              </p:cNvSpPr>
              <p:nvPr/>
            </p:nvSpPr>
            <p:spPr bwMode="auto">
              <a:xfrm flipV="1">
                <a:off x="5646" y="2308"/>
                <a:ext cx="0"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Line 6172">
                <a:extLst>
                  <a:ext uri="{FF2B5EF4-FFF2-40B4-BE49-F238E27FC236}">
                    <a16:creationId xmlns:a16="http://schemas.microsoft.com/office/drawing/2014/main" id="{84C846EB-4511-4921-8905-D5DD927435AC}"/>
                  </a:ext>
                </a:extLst>
              </p:cNvPr>
              <p:cNvSpPr>
                <a:spLocks noChangeShapeType="1"/>
              </p:cNvSpPr>
              <p:nvPr/>
            </p:nvSpPr>
            <p:spPr bwMode="auto">
              <a:xfrm flipH="1">
                <a:off x="5646" y="2336"/>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Line 6173">
                <a:extLst>
                  <a:ext uri="{FF2B5EF4-FFF2-40B4-BE49-F238E27FC236}">
                    <a16:creationId xmlns:a16="http://schemas.microsoft.com/office/drawing/2014/main" id="{5ACD2CE1-D870-49E6-BD99-55287B3F119D}"/>
                  </a:ext>
                </a:extLst>
              </p:cNvPr>
              <p:cNvSpPr>
                <a:spLocks noChangeShapeType="1"/>
              </p:cNvSpPr>
              <p:nvPr/>
            </p:nvSpPr>
            <p:spPr bwMode="auto">
              <a:xfrm flipH="1" flipV="1">
                <a:off x="5646" y="2365"/>
                <a:ext cx="6"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Line 6174">
                <a:extLst>
                  <a:ext uri="{FF2B5EF4-FFF2-40B4-BE49-F238E27FC236}">
                    <a16:creationId xmlns:a16="http://schemas.microsoft.com/office/drawing/2014/main" id="{3D21032A-0D15-43E9-956B-BE12A16F7F81}"/>
                  </a:ext>
                </a:extLst>
              </p:cNvPr>
              <p:cNvSpPr>
                <a:spLocks noChangeShapeType="1"/>
              </p:cNvSpPr>
              <p:nvPr/>
            </p:nvSpPr>
            <p:spPr bwMode="auto">
              <a:xfrm flipH="1">
                <a:off x="5646" y="2393"/>
                <a:ext cx="3" cy="1"/>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6175">
                <a:extLst>
                  <a:ext uri="{FF2B5EF4-FFF2-40B4-BE49-F238E27FC236}">
                    <a16:creationId xmlns:a16="http://schemas.microsoft.com/office/drawing/2014/main" id="{AE6DDF2F-9EE1-4A3D-9208-9862B444799E}"/>
                  </a:ext>
                </a:extLst>
              </p:cNvPr>
              <p:cNvSpPr>
                <a:spLocks noChangeShapeType="1"/>
              </p:cNvSpPr>
              <p:nvPr/>
            </p:nvSpPr>
            <p:spPr bwMode="auto">
              <a:xfrm flipH="1">
                <a:off x="5646" y="2417"/>
                <a:ext cx="4" cy="6"/>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Line 6176">
                <a:extLst>
                  <a:ext uri="{FF2B5EF4-FFF2-40B4-BE49-F238E27FC236}">
                    <a16:creationId xmlns:a16="http://schemas.microsoft.com/office/drawing/2014/main" id="{10313E77-0040-46DC-AA5D-36B2105985BC}"/>
                  </a:ext>
                </a:extLst>
              </p:cNvPr>
              <p:cNvSpPr>
                <a:spLocks noChangeShapeType="1"/>
              </p:cNvSpPr>
              <p:nvPr/>
            </p:nvSpPr>
            <p:spPr bwMode="auto">
              <a:xfrm flipH="1">
                <a:off x="5646" y="2443"/>
                <a:ext cx="7" cy="9"/>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6177">
                <a:extLst>
                  <a:ext uri="{FF2B5EF4-FFF2-40B4-BE49-F238E27FC236}">
                    <a16:creationId xmlns:a16="http://schemas.microsoft.com/office/drawing/2014/main" id="{1D1D0E54-C8A0-4EAA-9C20-EF2027649817}"/>
                  </a:ext>
                </a:extLst>
              </p:cNvPr>
              <p:cNvSpPr>
                <a:spLocks noChangeShapeType="1"/>
              </p:cNvSpPr>
              <p:nvPr/>
            </p:nvSpPr>
            <p:spPr bwMode="auto">
              <a:xfrm flipH="1">
                <a:off x="5646" y="2473"/>
                <a:ext cx="3" cy="7"/>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Line 6178">
                <a:extLst>
                  <a:ext uri="{FF2B5EF4-FFF2-40B4-BE49-F238E27FC236}">
                    <a16:creationId xmlns:a16="http://schemas.microsoft.com/office/drawing/2014/main" id="{D559D2A1-8CCD-4E77-BBF8-CE13AFF85D90}"/>
                  </a:ext>
                </a:extLst>
              </p:cNvPr>
              <p:cNvSpPr>
                <a:spLocks noChangeShapeType="1"/>
              </p:cNvSpPr>
              <p:nvPr/>
            </p:nvSpPr>
            <p:spPr bwMode="auto">
              <a:xfrm flipH="1">
                <a:off x="5646" y="2504"/>
                <a:ext cx="8" cy="5"/>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6179">
                <a:extLst>
                  <a:ext uri="{FF2B5EF4-FFF2-40B4-BE49-F238E27FC236}">
                    <a16:creationId xmlns:a16="http://schemas.microsoft.com/office/drawing/2014/main" id="{33CF2E5C-0400-48AD-9487-5B9F707CF830}"/>
                  </a:ext>
                </a:extLst>
              </p:cNvPr>
              <p:cNvSpPr>
                <a:spLocks noChangeShapeType="1"/>
              </p:cNvSpPr>
              <p:nvPr/>
            </p:nvSpPr>
            <p:spPr bwMode="auto">
              <a:xfrm flipH="1">
                <a:off x="5646" y="2525"/>
                <a:ext cx="6" cy="13"/>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6180">
                <a:extLst>
                  <a:ext uri="{FF2B5EF4-FFF2-40B4-BE49-F238E27FC236}">
                    <a16:creationId xmlns:a16="http://schemas.microsoft.com/office/drawing/2014/main" id="{4CB4C321-93B5-4763-B936-2FA66984CCCF}"/>
                  </a:ext>
                </a:extLst>
              </p:cNvPr>
              <p:cNvSpPr>
                <a:spLocks noChangeShapeType="1"/>
              </p:cNvSpPr>
              <p:nvPr/>
            </p:nvSpPr>
            <p:spPr bwMode="auto">
              <a:xfrm flipH="1">
                <a:off x="5646" y="2567"/>
                <a:ext cx="7" cy="0"/>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6181">
                <a:extLst>
                  <a:ext uri="{FF2B5EF4-FFF2-40B4-BE49-F238E27FC236}">
                    <a16:creationId xmlns:a16="http://schemas.microsoft.com/office/drawing/2014/main" id="{25E3086F-FDA3-48F5-B824-AA9F4602C46F}"/>
                  </a:ext>
                </a:extLst>
              </p:cNvPr>
              <p:cNvSpPr>
                <a:spLocks noChangeShapeType="1"/>
              </p:cNvSpPr>
              <p:nvPr/>
            </p:nvSpPr>
            <p:spPr bwMode="auto">
              <a:xfrm flipH="1" flipV="1">
                <a:off x="5646" y="2595"/>
                <a:ext cx="2" cy="2"/>
              </a:xfrm>
              <a:prstGeom prst="line">
                <a:avLst/>
              </a:prstGeom>
              <a:noFill/>
              <a:ln w="1588" cap="flat">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6183" name="Subtitle 2">
            <a:extLst>
              <a:ext uri="{FF2B5EF4-FFF2-40B4-BE49-F238E27FC236}">
                <a16:creationId xmlns:a16="http://schemas.microsoft.com/office/drawing/2014/main" id="{5170A052-BB68-42CB-9AD1-26D27EE38527}"/>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(Aganj </a:t>
            </a:r>
            <a:r>
              <a:rPr lang="en-US" sz="1200" i="1" dirty="0">
                <a:solidFill>
                  <a:schemeClr val="accent4"/>
                </a:solidFill>
              </a:rPr>
              <a:t>et al</a:t>
            </a:r>
            <a:r>
              <a:rPr lang="en-US" sz="1200" dirty="0">
                <a:solidFill>
                  <a:schemeClr val="accent4"/>
                </a:solidFill>
              </a:rPr>
              <a:t>, NeuroImage, 2017)</a:t>
            </a:r>
          </a:p>
        </p:txBody>
      </p:sp>
      <mc:AlternateContent xmlns:mc="http://schemas.openxmlformats.org/markup-compatibility/2006" xmlns:a14="http://schemas.microsoft.com/office/drawing/2010/main">
        <mc:Choice Requires="a14">
          <p:sp>
            <p:nvSpPr>
              <p:cNvPr id="6184" name="TextBox 6183">
                <a:extLst>
                  <a:ext uri="{FF2B5EF4-FFF2-40B4-BE49-F238E27FC236}">
                    <a16:creationId xmlns:a16="http://schemas.microsoft.com/office/drawing/2014/main" id="{A3241926-28D4-4319-8CFB-74A2A13A1B28}"/>
                  </a:ext>
                </a:extLst>
              </p:cNvPr>
              <p:cNvSpPr txBox="1"/>
              <p:nvPr/>
            </p:nvSpPr>
            <p:spPr>
              <a:xfrm>
                <a:off x="0" y="4023360"/>
                <a:ext cx="2286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C000"/>
                              </a:solidFill>
                              <a:latin typeface="Cambria Math" panose="02040503050406030204" pitchFamily="18" charset="0"/>
                            </a:rPr>
                          </m:ctrlPr>
                        </m:sSubPr>
                        <m:e>
                          <m:r>
                            <a:rPr lang="en-US" sz="1600" i="1">
                              <a:solidFill>
                                <a:srgbClr val="FFC000"/>
                              </a:solidFill>
                              <a:latin typeface="Cambria Math" panose="02040503050406030204" pitchFamily="18" charset="0"/>
                            </a:rPr>
                            <m:t>𝐼</m:t>
                          </m:r>
                        </m:e>
                        <m:sub>
                          <m:r>
                            <a:rPr lang="en-US" sz="1600" b="0" i="1" smtClean="0">
                              <a:solidFill>
                                <a:srgbClr val="FFC000"/>
                              </a:solidFill>
                              <a:latin typeface="Cambria Math" panose="02040503050406030204" pitchFamily="18" charset="0"/>
                            </a:rPr>
                            <m:t>0</m:t>
                          </m:r>
                        </m:sub>
                      </m:sSub>
                    </m:oMath>
                  </m:oMathPara>
                </a14:m>
                <a:endParaRPr lang="en-US" sz="1600" b="0" dirty="0">
                  <a:solidFill>
                    <a:srgbClr val="FFC000"/>
                  </a:solidFill>
                </a:endParaRPr>
              </a:p>
            </p:txBody>
          </p:sp>
        </mc:Choice>
        <mc:Fallback xmlns="">
          <p:sp>
            <p:nvSpPr>
              <p:cNvPr id="6184" name="TextBox 6183">
                <a:extLst>
                  <a:ext uri="{FF2B5EF4-FFF2-40B4-BE49-F238E27FC236}">
                    <a16:creationId xmlns:a16="http://schemas.microsoft.com/office/drawing/2014/main" id="{A3241926-28D4-4319-8CFB-74A2A13A1B28}"/>
                  </a:ext>
                </a:extLst>
              </p:cNvPr>
              <p:cNvSpPr txBox="1">
                <a:spLocks noRot="1" noChangeAspect="1" noMove="1" noResize="1" noEditPoints="1" noAdjustHandles="1" noChangeArrowheads="1" noChangeShapeType="1" noTextEdit="1"/>
              </p:cNvSpPr>
              <p:nvPr/>
            </p:nvSpPr>
            <p:spPr>
              <a:xfrm>
                <a:off x="0" y="4023360"/>
                <a:ext cx="2286000" cy="246221"/>
              </a:xfrm>
              <a:prstGeom prst="rect">
                <a:avLst/>
              </a:prstGeom>
              <a:blipFill>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85" name="TextBox 6184">
                <a:extLst>
                  <a:ext uri="{FF2B5EF4-FFF2-40B4-BE49-F238E27FC236}">
                    <a16:creationId xmlns:a16="http://schemas.microsoft.com/office/drawing/2014/main" id="{036B6F3D-B88D-4E38-BBB5-90C5E60C4246}"/>
                  </a:ext>
                </a:extLst>
              </p:cNvPr>
              <p:cNvSpPr txBox="1"/>
              <p:nvPr/>
            </p:nvSpPr>
            <p:spPr>
              <a:xfrm>
                <a:off x="2286000" y="3962959"/>
                <a:ext cx="2286000" cy="30662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m:t>
                      </m:r>
                      <m:sSub>
                        <m:sSubPr>
                          <m:ctrlPr>
                            <a:rPr lang="en-US" sz="1600" i="1">
                              <a:solidFill>
                                <a:srgbClr val="FFC000"/>
                              </a:solidFill>
                              <a:latin typeface="Cambria Math" panose="02040503050406030204" pitchFamily="18" charset="0"/>
                            </a:rPr>
                          </m:ctrlPr>
                        </m:sSubPr>
                        <m:e>
                          <m:r>
                            <a:rPr lang="en-US" sz="1600" i="1">
                              <a:solidFill>
                                <a:srgbClr val="FFC000"/>
                              </a:solidFill>
                              <a:latin typeface="Cambria Math" panose="02040503050406030204" pitchFamily="18" charset="0"/>
                            </a:rPr>
                            <m:t>𝐼</m:t>
                          </m:r>
                        </m:e>
                        <m:sub>
                          <m:r>
                            <a:rPr lang="en-US" sz="1600" i="1">
                              <a:solidFill>
                                <a:srgbClr val="FFC000"/>
                              </a:solidFill>
                              <a:latin typeface="Cambria Math" panose="02040503050406030204" pitchFamily="18" charset="0"/>
                            </a:rPr>
                            <m:t>0</m:t>
                          </m:r>
                        </m:sub>
                      </m:sSub>
                      <m:r>
                        <a:rPr lang="en-US" sz="1600" i="1">
                          <a:solidFill>
                            <a:schemeClr val="bg1"/>
                          </a:solidFill>
                          <a:latin typeface="Cambria Math" panose="02040503050406030204" pitchFamily="18" charset="0"/>
                        </a:rPr>
                        <m:t>∘</m:t>
                      </m:r>
                      <m:sSubSup>
                        <m:sSubSupPr>
                          <m:ctrlPr>
                            <a:rPr lang="en-US" sz="1600" b="0" i="1" smtClean="0">
                              <a:solidFill>
                                <a:srgbClr val="00B0F0"/>
                              </a:solidFill>
                              <a:latin typeface="Cambria Math" panose="02040503050406030204" pitchFamily="18" charset="0"/>
                            </a:rPr>
                          </m:ctrlPr>
                        </m:sSubSupPr>
                        <m:e>
                          <m:acc>
                            <m:accPr>
                              <m:chr m:val="̃"/>
                              <m:ctrlPr>
                                <a:rPr lang="en-US" sz="1600" b="0" i="1" smtClean="0">
                                  <a:solidFill>
                                    <a:srgbClr val="00B0F0"/>
                                  </a:solidFill>
                                  <a:latin typeface="Cambria Math" panose="02040503050406030204" pitchFamily="18" charset="0"/>
                                </a:rPr>
                              </m:ctrlPr>
                            </m:accPr>
                            <m:e>
                              <m:r>
                                <a:rPr lang="en-US" sz="1600" i="1" smtClean="0">
                                  <a:solidFill>
                                    <a:srgbClr val="00B0F0"/>
                                  </a:solidFill>
                                  <a:latin typeface="Cambria Math" panose="02040503050406030204" pitchFamily="18" charset="0"/>
                                </a:rPr>
                                <m:t>𝑇</m:t>
                              </m:r>
                            </m:e>
                          </m:acc>
                        </m:e>
                        <m:sub>
                          <m:r>
                            <a:rPr lang="en-US" sz="1600" b="0" i="1" smtClean="0">
                              <a:solidFill>
                                <a:srgbClr val="00B0F0"/>
                              </a:solidFill>
                              <a:latin typeface="Cambria Math" panose="02040503050406030204" pitchFamily="18" charset="0"/>
                            </a:rPr>
                            <m:t>1</m:t>
                          </m:r>
                        </m:sub>
                        <m:sup>
                          <m:r>
                            <m:rPr>
                              <m:sty m:val="p"/>
                            </m:rPr>
                            <a:rPr lang="en-US" sz="1600" b="0" i="0" smtClean="0">
                              <a:solidFill>
                                <a:srgbClr val="00B0F0"/>
                              </a:solidFill>
                              <a:latin typeface="Cambria Math" panose="02040503050406030204" pitchFamily="18" charset="0"/>
                            </a:rPr>
                            <m:t>synth</m:t>
                          </m:r>
                        </m:sup>
                      </m:sSubSup>
                    </m:oMath>
                  </m:oMathPara>
                </a14:m>
                <a:endParaRPr lang="en-US" sz="1600" b="0" dirty="0">
                  <a:solidFill>
                    <a:schemeClr val="bg1"/>
                  </a:solidFill>
                </a:endParaRPr>
              </a:p>
            </p:txBody>
          </p:sp>
        </mc:Choice>
        <mc:Fallback xmlns="">
          <p:sp>
            <p:nvSpPr>
              <p:cNvPr id="6185" name="TextBox 6184">
                <a:extLst>
                  <a:ext uri="{FF2B5EF4-FFF2-40B4-BE49-F238E27FC236}">
                    <a16:creationId xmlns:a16="http://schemas.microsoft.com/office/drawing/2014/main" id="{036B6F3D-B88D-4E38-BBB5-90C5E60C4246}"/>
                  </a:ext>
                </a:extLst>
              </p:cNvPr>
              <p:cNvSpPr txBox="1">
                <a:spLocks noRot="1" noChangeAspect="1" noMove="1" noResize="1" noEditPoints="1" noAdjustHandles="1" noChangeArrowheads="1" noChangeShapeType="1" noTextEdit="1"/>
              </p:cNvSpPr>
              <p:nvPr/>
            </p:nvSpPr>
            <p:spPr>
              <a:xfrm>
                <a:off x="2286000" y="3962959"/>
                <a:ext cx="2286000" cy="306622"/>
              </a:xfrm>
              <a:prstGeom prst="rect">
                <a:avLst/>
              </a:prstGeom>
              <a:blipFill>
                <a:blip r:embed="rId5"/>
                <a:stretch>
                  <a:fillRect t="-2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86" name="TextBox 6185">
                <a:extLst>
                  <a:ext uri="{FF2B5EF4-FFF2-40B4-BE49-F238E27FC236}">
                    <a16:creationId xmlns:a16="http://schemas.microsoft.com/office/drawing/2014/main" id="{D00BFA88-2711-4150-9643-839054C015B1}"/>
                  </a:ext>
                </a:extLst>
              </p:cNvPr>
              <p:cNvSpPr txBox="1"/>
              <p:nvPr/>
            </p:nvSpPr>
            <p:spPr>
              <a:xfrm>
                <a:off x="6858000" y="4023360"/>
                <a:ext cx="2286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oMath>
                  </m:oMathPara>
                </a14:m>
                <a:endParaRPr lang="en-US" sz="1600" dirty="0">
                  <a:solidFill>
                    <a:schemeClr val="bg1"/>
                  </a:solidFill>
                </a:endParaRPr>
              </a:p>
            </p:txBody>
          </p:sp>
        </mc:Choice>
        <mc:Fallback xmlns="">
          <p:sp>
            <p:nvSpPr>
              <p:cNvPr id="6186" name="TextBox 6185">
                <a:extLst>
                  <a:ext uri="{FF2B5EF4-FFF2-40B4-BE49-F238E27FC236}">
                    <a16:creationId xmlns:a16="http://schemas.microsoft.com/office/drawing/2014/main" id="{D00BFA88-2711-4150-9643-839054C015B1}"/>
                  </a:ext>
                </a:extLst>
              </p:cNvPr>
              <p:cNvSpPr txBox="1">
                <a:spLocks noRot="1" noChangeAspect="1" noMove="1" noResize="1" noEditPoints="1" noAdjustHandles="1" noChangeArrowheads="1" noChangeShapeType="1" noTextEdit="1"/>
              </p:cNvSpPr>
              <p:nvPr/>
            </p:nvSpPr>
            <p:spPr>
              <a:xfrm>
                <a:off x="6858000" y="4023360"/>
                <a:ext cx="2286000" cy="246221"/>
              </a:xfrm>
              <a:prstGeom prst="rect">
                <a:avLst/>
              </a:prstGeom>
              <a:blipFill>
                <a:blip r:embed="rId6"/>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87" name="TextBox 6186">
                <a:extLst>
                  <a:ext uri="{FF2B5EF4-FFF2-40B4-BE49-F238E27FC236}">
                    <a16:creationId xmlns:a16="http://schemas.microsoft.com/office/drawing/2014/main" id="{94145955-C36A-42B4-8F0D-8B2DD079A087}"/>
                  </a:ext>
                </a:extLst>
              </p:cNvPr>
              <p:cNvSpPr txBox="1"/>
              <p:nvPr/>
            </p:nvSpPr>
            <p:spPr>
              <a:xfrm>
                <a:off x="4572000" y="3962959"/>
                <a:ext cx="2286000" cy="30687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sSub>
                        <m:sSubPr>
                          <m:ctrlPr>
                            <a:rPr lang="en-US" sz="1600" i="1">
                              <a:solidFill>
                                <a:srgbClr val="FFC000"/>
                              </a:solidFill>
                              <a:latin typeface="Cambria Math" panose="02040503050406030204" pitchFamily="18" charset="0"/>
                            </a:rPr>
                          </m:ctrlPr>
                        </m:sSubPr>
                        <m:e>
                          <m:r>
                            <a:rPr lang="en-US" sz="1600" i="1">
                              <a:solidFill>
                                <a:srgbClr val="FFC000"/>
                              </a:solidFill>
                              <a:latin typeface="Cambria Math" panose="02040503050406030204" pitchFamily="18" charset="0"/>
                            </a:rPr>
                            <m:t>𝐼</m:t>
                          </m:r>
                        </m:e>
                        <m:sub>
                          <m:r>
                            <a:rPr lang="en-US" sz="1600" i="1">
                              <a:solidFill>
                                <a:srgbClr val="FFC000"/>
                              </a:solidFill>
                              <a:latin typeface="Cambria Math" panose="02040503050406030204" pitchFamily="18" charset="0"/>
                            </a:rPr>
                            <m:t>0</m:t>
                          </m:r>
                        </m:sub>
                      </m:sSub>
                      <m:r>
                        <a:rPr lang="en-US" sz="1600" i="1">
                          <a:solidFill>
                            <a:schemeClr val="bg1"/>
                          </a:solidFill>
                          <a:latin typeface="Cambria Math" panose="02040503050406030204" pitchFamily="18" charset="0"/>
                        </a:rPr>
                        <m:t>∘</m:t>
                      </m:r>
                      <m:sSubSup>
                        <m:sSubSupPr>
                          <m:ctrlPr>
                            <a:rPr lang="en-US" sz="1600" i="1">
                              <a:solidFill>
                                <a:srgbClr val="00B0F0"/>
                              </a:solidFill>
                              <a:latin typeface="Cambria Math" panose="02040503050406030204" pitchFamily="18" charset="0"/>
                            </a:rPr>
                          </m:ctrlPr>
                        </m:sSubSupPr>
                        <m:e>
                          <m:acc>
                            <m:accPr>
                              <m:chr m:val="̃"/>
                              <m:ctrlPr>
                                <a:rPr lang="en-US" sz="1600" i="1">
                                  <a:solidFill>
                                    <a:srgbClr val="00B0F0"/>
                                  </a:solidFill>
                                  <a:latin typeface="Cambria Math" panose="02040503050406030204" pitchFamily="18" charset="0"/>
                                </a:rPr>
                              </m:ctrlPr>
                            </m:accPr>
                            <m:e>
                              <m:r>
                                <a:rPr lang="en-US" sz="1600" i="1">
                                  <a:solidFill>
                                    <a:srgbClr val="00B0F0"/>
                                  </a:solidFill>
                                  <a:latin typeface="Cambria Math" panose="02040503050406030204" pitchFamily="18" charset="0"/>
                                </a:rPr>
                                <m:t>𝑇</m:t>
                              </m:r>
                            </m:e>
                          </m:acc>
                        </m:e>
                        <m:sub>
                          <m:r>
                            <a:rPr lang="en-US" sz="1600" b="0" i="1" smtClean="0">
                              <a:solidFill>
                                <a:srgbClr val="00B0F0"/>
                              </a:solidFill>
                              <a:latin typeface="Cambria Math" panose="02040503050406030204" pitchFamily="18" charset="0"/>
                            </a:rPr>
                            <m:t>2</m:t>
                          </m:r>
                        </m:sub>
                        <m:sup>
                          <m:r>
                            <m:rPr>
                              <m:sty m:val="p"/>
                            </m:rPr>
                            <a:rPr lang="en-US" sz="1600" i="0">
                              <a:solidFill>
                                <a:srgbClr val="00B0F0"/>
                              </a:solidFill>
                              <a:latin typeface="Cambria Math" panose="02040503050406030204" pitchFamily="18" charset="0"/>
                            </a:rPr>
                            <m:t>synth</m:t>
                          </m:r>
                        </m:sup>
                      </m:sSubSup>
                    </m:oMath>
                  </m:oMathPara>
                </a14:m>
                <a:endParaRPr lang="en-US" sz="1600" dirty="0">
                  <a:solidFill>
                    <a:schemeClr val="bg1"/>
                  </a:solidFill>
                </a:endParaRPr>
              </a:p>
            </p:txBody>
          </p:sp>
        </mc:Choice>
        <mc:Fallback xmlns="">
          <p:sp>
            <p:nvSpPr>
              <p:cNvPr id="6187" name="TextBox 6186">
                <a:extLst>
                  <a:ext uri="{FF2B5EF4-FFF2-40B4-BE49-F238E27FC236}">
                    <a16:creationId xmlns:a16="http://schemas.microsoft.com/office/drawing/2014/main" id="{94145955-C36A-42B4-8F0D-8B2DD079A087}"/>
                  </a:ext>
                </a:extLst>
              </p:cNvPr>
              <p:cNvSpPr txBox="1">
                <a:spLocks noRot="1" noChangeAspect="1" noMove="1" noResize="1" noEditPoints="1" noAdjustHandles="1" noChangeArrowheads="1" noChangeShapeType="1" noTextEdit="1"/>
              </p:cNvSpPr>
              <p:nvPr/>
            </p:nvSpPr>
            <p:spPr>
              <a:xfrm>
                <a:off x="4572000" y="3962959"/>
                <a:ext cx="2286000" cy="306879"/>
              </a:xfrm>
              <a:prstGeom prst="rect">
                <a:avLst/>
              </a:prstGeom>
              <a:blipFill>
                <a:blip r:embed="rId7"/>
                <a:stretch>
                  <a:fillRect t="-2000"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88" name="TextBox 6187">
                <a:extLst>
                  <a:ext uri="{FF2B5EF4-FFF2-40B4-BE49-F238E27FC236}">
                    <a16:creationId xmlns:a16="http://schemas.microsoft.com/office/drawing/2014/main" id="{A512F036-A59A-4EDD-BCFA-5D80FFFCA222}"/>
                  </a:ext>
                </a:extLst>
              </p:cNvPr>
              <p:cNvSpPr txBox="1"/>
              <p:nvPr/>
            </p:nvSpPr>
            <p:spPr>
              <a:xfrm>
                <a:off x="3429000" y="4793623"/>
                <a:ext cx="2286000" cy="317779"/>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US" sz="1600" b="0" i="1" smtClean="0">
                              <a:solidFill>
                                <a:srgbClr val="00B0F0"/>
                              </a:solidFill>
                              <a:latin typeface="Cambria Math" panose="02040503050406030204" pitchFamily="18" charset="0"/>
                            </a:rPr>
                          </m:ctrlPr>
                        </m:sSubSupPr>
                        <m:e>
                          <m:acc>
                            <m:accPr>
                              <m:chr m:val="̃"/>
                              <m:ctrlPr>
                                <a:rPr lang="en-US" sz="1600" b="0" i="1" smtClean="0">
                                  <a:solidFill>
                                    <a:srgbClr val="00B0F0"/>
                                  </a:solidFill>
                                  <a:latin typeface="Cambria Math" panose="02040503050406030204" pitchFamily="18" charset="0"/>
                                </a:rPr>
                              </m:ctrlPr>
                            </m:accPr>
                            <m:e>
                              <m:r>
                                <a:rPr lang="en-US" sz="1600" i="1" smtClean="0">
                                  <a:solidFill>
                                    <a:srgbClr val="00B0F0"/>
                                  </a:solidFill>
                                  <a:latin typeface="Cambria Math" panose="02040503050406030204" pitchFamily="18" charset="0"/>
                                </a:rPr>
                                <m:t>𝑇</m:t>
                              </m:r>
                            </m:e>
                          </m:acc>
                        </m:e>
                        <m:sub>
                          <m:r>
                            <a:rPr lang="en-US" sz="1600" b="0" i="1" smtClean="0">
                              <a:solidFill>
                                <a:srgbClr val="00B0F0"/>
                              </a:solidFill>
                              <a:latin typeface="Cambria Math" panose="02040503050406030204" pitchFamily="18" charset="0"/>
                            </a:rPr>
                            <m:t>1</m:t>
                          </m:r>
                        </m:sub>
                        <m:sup>
                          <m:r>
                            <m:rPr>
                              <m:sty m:val="p"/>
                            </m:rPr>
                            <a:rPr lang="en-US" sz="1600" b="0" i="0" smtClean="0">
                              <a:solidFill>
                                <a:srgbClr val="00B0F0"/>
                              </a:solidFill>
                              <a:latin typeface="Cambria Math" panose="02040503050406030204" pitchFamily="18" charset="0"/>
                            </a:rPr>
                            <m:t>synth</m:t>
                          </m:r>
                        </m:sup>
                      </m:sSubSup>
                      <m:r>
                        <a:rPr lang="en-US" sz="1600" b="0" i="1" smtClean="0">
                          <a:solidFill>
                            <a:schemeClr val="bg1"/>
                          </a:solidFill>
                          <a:latin typeface="Cambria Math" panose="02040503050406030204" pitchFamily="18" charset="0"/>
                          <a:ea typeface="Cambria Math" panose="02040503050406030204" pitchFamily="18" charset="0"/>
                        </a:rPr>
                        <m:t>≈</m:t>
                      </m:r>
                      <m:sSubSup>
                        <m:sSubSupPr>
                          <m:ctrlPr>
                            <a:rPr lang="en-US" sz="1600" i="1">
                              <a:solidFill>
                                <a:srgbClr val="00B0F0"/>
                              </a:solidFill>
                              <a:latin typeface="Cambria Math" panose="02040503050406030204" pitchFamily="18" charset="0"/>
                            </a:rPr>
                          </m:ctrlPr>
                        </m:sSubSupPr>
                        <m:e>
                          <m:acc>
                            <m:accPr>
                              <m:chr m:val="̃"/>
                              <m:ctrlPr>
                                <a:rPr lang="en-US" sz="1600" i="1">
                                  <a:solidFill>
                                    <a:srgbClr val="00B0F0"/>
                                  </a:solidFill>
                                  <a:latin typeface="Cambria Math" panose="02040503050406030204" pitchFamily="18" charset="0"/>
                                </a:rPr>
                              </m:ctrlPr>
                            </m:accPr>
                            <m:e>
                              <m:r>
                                <a:rPr lang="en-US" sz="1600" i="1">
                                  <a:solidFill>
                                    <a:srgbClr val="00B0F0"/>
                                  </a:solidFill>
                                  <a:latin typeface="Cambria Math" panose="02040503050406030204" pitchFamily="18" charset="0"/>
                                </a:rPr>
                                <m:t>𝑇</m:t>
                              </m:r>
                            </m:e>
                          </m:acc>
                        </m:e>
                        <m:sub>
                          <m:r>
                            <a:rPr lang="en-US" sz="1600" b="0" i="1" smtClean="0">
                              <a:solidFill>
                                <a:srgbClr val="00B0F0"/>
                              </a:solidFill>
                              <a:latin typeface="Cambria Math" panose="02040503050406030204" pitchFamily="18" charset="0"/>
                            </a:rPr>
                            <m:t>2</m:t>
                          </m:r>
                        </m:sub>
                        <m:sup>
                          <m:r>
                            <m:rPr>
                              <m:sty m:val="p"/>
                            </m:rPr>
                            <a:rPr lang="en-US" sz="1600">
                              <a:solidFill>
                                <a:srgbClr val="00B0F0"/>
                              </a:solidFill>
                              <a:latin typeface="Cambria Math" panose="02040503050406030204" pitchFamily="18" charset="0"/>
                            </a:rPr>
                            <m:t>synth</m:t>
                          </m:r>
                        </m:sup>
                      </m:sSubSup>
                      <m:r>
                        <a:rPr lang="en-US" sz="1600" i="1">
                          <a:solidFill>
                            <a:schemeClr val="bg1"/>
                          </a:solidFill>
                          <a:latin typeface="Cambria Math" panose="02040503050406030204" pitchFamily="18" charset="0"/>
                        </a:rPr>
                        <m:t>∘</m:t>
                      </m:r>
                      <m:r>
                        <a:rPr lang="en-US" sz="1600" b="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6188" name="TextBox 6187">
                <a:extLst>
                  <a:ext uri="{FF2B5EF4-FFF2-40B4-BE49-F238E27FC236}">
                    <a16:creationId xmlns:a16="http://schemas.microsoft.com/office/drawing/2014/main" id="{A512F036-A59A-4EDD-BCFA-5D80FFFCA222}"/>
                  </a:ext>
                </a:extLst>
              </p:cNvPr>
              <p:cNvSpPr txBox="1">
                <a:spLocks noRot="1" noChangeAspect="1" noMove="1" noResize="1" noEditPoints="1" noAdjustHandles="1" noChangeArrowheads="1" noChangeShapeType="1" noTextEdit="1"/>
              </p:cNvSpPr>
              <p:nvPr/>
            </p:nvSpPr>
            <p:spPr>
              <a:xfrm>
                <a:off x="3429000" y="4793623"/>
                <a:ext cx="2286000" cy="317779"/>
              </a:xfrm>
              <a:prstGeom prst="rect">
                <a:avLst/>
              </a:prstGeom>
              <a:blipFill>
                <a:blip r:embed="rId8"/>
                <a:stretch>
                  <a:fillRect t="-1923" b="-11538"/>
                </a:stretch>
              </a:blipFill>
            </p:spPr>
            <p:txBody>
              <a:bodyPr/>
              <a:lstStyle/>
              <a:p>
                <a:r>
                  <a:rPr lang="en-US">
                    <a:noFill/>
                  </a:rPr>
                  <a:t> </a:t>
                </a:r>
              </a:p>
            </p:txBody>
          </p:sp>
        </mc:Fallback>
      </mc:AlternateContent>
    </p:spTree>
    <p:extLst>
      <p:ext uri="{BB962C8B-B14F-4D97-AF65-F5344CB8AC3E}">
        <p14:creationId xmlns:p14="http://schemas.microsoft.com/office/powerpoint/2010/main" val="12441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84"/>
                                        </p:tgtEl>
                                        <p:attrNameLst>
                                          <p:attrName>style.visibility</p:attrName>
                                        </p:attrNameLst>
                                      </p:cBhvr>
                                      <p:to>
                                        <p:strVal val="visible"/>
                                      </p:to>
                                    </p:set>
                                    <p:animEffect transition="in" filter="fade">
                                      <p:cBhvr>
                                        <p:cTn id="7" dur="500"/>
                                        <p:tgtEl>
                                          <p:spTgt spid="61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85"/>
                                        </p:tgtEl>
                                        <p:attrNameLst>
                                          <p:attrName>style.visibility</p:attrName>
                                        </p:attrNameLst>
                                      </p:cBhvr>
                                      <p:to>
                                        <p:strVal val="visible"/>
                                      </p:to>
                                    </p:set>
                                    <p:animEffect transition="in" filter="fade">
                                      <p:cBhvr>
                                        <p:cTn id="10" dur="500"/>
                                        <p:tgtEl>
                                          <p:spTgt spid="61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86"/>
                                        </p:tgtEl>
                                        <p:attrNameLst>
                                          <p:attrName>style.visibility</p:attrName>
                                        </p:attrNameLst>
                                      </p:cBhvr>
                                      <p:to>
                                        <p:strVal val="visible"/>
                                      </p:to>
                                    </p:set>
                                    <p:animEffect transition="in" filter="fade">
                                      <p:cBhvr>
                                        <p:cTn id="13" dur="500"/>
                                        <p:tgtEl>
                                          <p:spTgt spid="61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87"/>
                                        </p:tgtEl>
                                        <p:attrNameLst>
                                          <p:attrName>style.visibility</p:attrName>
                                        </p:attrNameLst>
                                      </p:cBhvr>
                                      <p:to>
                                        <p:strVal val="visible"/>
                                      </p:to>
                                    </p:set>
                                    <p:animEffect transition="in" filter="fade">
                                      <p:cBhvr>
                                        <p:cTn id="16" dur="500"/>
                                        <p:tgtEl>
                                          <p:spTgt spid="618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188"/>
                                        </p:tgtEl>
                                        <p:attrNameLst>
                                          <p:attrName>style.visibility</p:attrName>
                                        </p:attrNameLst>
                                      </p:cBhvr>
                                      <p:to>
                                        <p:strVal val="visible"/>
                                      </p:to>
                                    </p:set>
                                    <p:animEffect transition="in" filter="fade">
                                      <p:cBhvr>
                                        <p:cTn id="21" dur="500"/>
                                        <p:tgtEl>
                                          <p:spTgt spid="6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4" grpId="0"/>
      <p:bldP spid="6185" grpId="0"/>
      <p:bldP spid="6186" grpId="0"/>
      <p:bldP spid="6187" grpId="0"/>
      <p:bldP spid="61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Validation of Registration</a:t>
            </a:r>
          </a:p>
          <a:p>
            <a:pPr lvl="0" algn="ctr">
              <a:spcBef>
                <a:spcPct val="0"/>
              </a:spcBef>
              <a:defRPr/>
            </a:pPr>
            <a:r>
              <a:rPr lang="en-US" sz="3600" b="1" spc="150" dirty="0">
                <a:ln w="11430"/>
                <a:solidFill>
                  <a:srgbClr val="66FF33"/>
                </a:solidFill>
              </a:rPr>
              <a:t>Manual Landmarks</a:t>
            </a:r>
          </a:p>
        </p:txBody>
      </p:sp>
      <p:pic>
        <p:nvPicPr>
          <p:cNvPr id="3" name="Breathe_video">
            <a:hlinkClick r:id="" action="ppaction://media"/>
            <a:extLst>
              <a:ext uri="{FF2B5EF4-FFF2-40B4-BE49-F238E27FC236}">
                <a16:creationId xmlns:a16="http://schemas.microsoft.com/office/drawing/2014/main" id="{C3B23B88-F180-4B0B-8F53-898C321ED6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8341" y="1470025"/>
            <a:ext cx="5947318" cy="5110976"/>
          </a:xfrm>
          <a:prstGeom prst="rect">
            <a:avLst/>
          </a:prstGeom>
        </p:spPr>
      </p:pic>
      <p:sp>
        <p:nvSpPr>
          <p:cNvPr id="4" name="Subtitle 2">
            <a:extLst>
              <a:ext uri="{FF2B5EF4-FFF2-40B4-BE49-F238E27FC236}">
                <a16:creationId xmlns:a16="http://schemas.microsoft.com/office/drawing/2014/main" id="{BE38802D-7300-4353-B6EB-DAA1AD3CF14B}"/>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CT images from DIR-LAB (Castillo </a:t>
            </a:r>
            <a:r>
              <a:rPr lang="en-US" sz="1200" i="1" dirty="0">
                <a:solidFill>
                  <a:schemeClr val="accent4"/>
                </a:solidFill>
              </a:rPr>
              <a:t>et al</a:t>
            </a:r>
            <a:r>
              <a:rPr lang="en-US" sz="1200" dirty="0">
                <a:solidFill>
                  <a:schemeClr val="accent4"/>
                </a:solidFill>
              </a:rPr>
              <a:t>, Phys Med </a:t>
            </a:r>
            <a:r>
              <a:rPr lang="en-US" sz="1200" dirty="0" err="1">
                <a:solidFill>
                  <a:schemeClr val="accent4"/>
                </a:solidFill>
              </a:rPr>
              <a:t>Biol</a:t>
            </a:r>
            <a:r>
              <a:rPr lang="en-US" sz="1200" dirty="0">
                <a:solidFill>
                  <a:schemeClr val="accent4"/>
                </a:solidFill>
              </a:rPr>
              <a:t>, 2009)</a:t>
            </a:r>
          </a:p>
        </p:txBody>
      </p:sp>
    </p:spTree>
    <p:extLst>
      <p:ext uri="{BB962C8B-B14F-4D97-AF65-F5344CB8AC3E}">
        <p14:creationId xmlns:p14="http://schemas.microsoft.com/office/powerpoint/2010/main" val="15928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Validation of Registration</a:t>
            </a:r>
          </a:p>
          <a:p>
            <a:pPr lvl="0" algn="ctr">
              <a:spcBef>
                <a:spcPct val="0"/>
              </a:spcBef>
              <a:defRPr/>
            </a:pPr>
            <a:r>
              <a:rPr lang="en-US" sz="3600" b="1" spc="150" dirty="0">
                <a:ln w="11430"/>
                <a:solidFill>
                  <a:srgbClr val="66FF33"/>
                </a:solidFill>
              </a:rPr>
              <a:t>Manual Labels</a:t>
            </a:r>
          </a:p>
        </p:txBody>
      </p:sp>
      <p:sp>
        <p:nvSpPr>
          <p:cNvPr id="4" name="Subtitle 2">
            <a:extLst>
              <a:ext uri="{FF2B5EF4-FFF2-40B4-BE49-F238E27FC236}">
                <a16:creationId xmlns:a16="http://schemas.microsoft.com/office/drawing/2014/main" id="{BE38802D-7300-4353-B6EB-DAA1AD3CF14B}"/>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Label images of the “Buckner 40” dataset (Fischl </a:t>
            </a:r>
            <a:r>
              <a:rPr lang="en-US" sz="1200" i="1" dirty="0">
                <a:solidFill>
                  <a:schemeClr val="accent4"/>
                </a:solidFill>
              </a:rPr>
              <a:t>et al</a:t>
            </a:r>
            <a:r>
              <a:rPr lang="en-US" sz="1200" dirty="0">
                <a:solidFill>
                  <a:schemeClr val="accent4"/>
                </a:solidFill>
              </a:rPr>
              <a:t>, Neuron, 2002)</a:t>
            </a:r>
          </a:p>
        </p:txBody>
      </p:sp>
      <p:pic>
        <p:nvPicPr>
          <p:cNvPr id="5" name="Picture 4">
            <a:extLst>
              <a:ext uri="{FF2B5EF4-FFF2-40B4-BE49-F238E27FC236}">
                <a16:creationId xmlns:a16="http://schemas.microsoft.com/office/drawing/2014/main" id="{6465E96B-56CF-4E53-85C4-A27C70440C1E}"/>
              </a:ext>
            </a:extLst>
          </p:cNvPr>
          <p:cNvPicPr preferRelativeResize="0">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0" y="1470025"/>
            <a:ext cx="9144000" cy="2170253"/>
          </a:xfrm>
          <a:prstGeom prst="rect">
            <a:avLst/>
          </a:prstGeom>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627C5617-BA70-499C-AD21-2B1EC00D4A3A}"/>
              </a:ext>
            </a:extLst>
          </p:cNvPr>
          <p:cNvSpPr/>
          <p:nvPr/>
        </p:nvSpPr>
        <p:spPr>
          <a:xfrm rot="3428262">
            <a:off x="1657978" y="4386105"/>
            <a:ext cx="1356527" cy="939521"/>
          </a:xfrm>
          <a:prstGeom prst="ellipse">
            <a:avLst/>
          </a:prstGeom>
          <a:solidFill>
            <a:schemeClr val="accent3">
              <a:alpha val="7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915C7F-3285-4ED9-AFEA-98BB612B1984}"/>
              </a:ext>
            </a:extLst>
          </p:cNvPr>
          <p:cNvSpPr/>
          <p:nvPr/>
        </p:nvSpPr>
        <p:spPr>
          <a:xfrm rot="4853133">
            <a:off x="1924448" y="4386104"/>
            <a:ext cx="1356527" cy="939521"/>
          </a:xfrm>
          <a:prstGeom prst="ellipse">
            <a:avLst/>
          </a:prstGeom>
          <a:solidFill>
            <a:schemeClr val="accent2">
              <a:alpha val="70000"/>
            </a:schemeClr>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68BD00-042A-4A8B-A57F-CC3A60E99A11}"/>
                  </a:ext>
                </a:extLst>
              </p:cNvPr>
              <p:cNvSpPr txBox="1"/>
              <p:nvPr/>
            </p:nvSpPr>
            <p:spPr>
              <a:xfrm>
                <a:off x="808897" y="4751591"/>
                <a:ext cx="1683903"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b="0" i="1" smtClean="0">
                              <a:solidFill>
                                <a:srgbClr val="66FF33"/>
                              </a:solidFill>
                              <a:latin typeface="Cambria Math" panose="02040503050406030204" pitchFamily="18" charset="0"/>
                            </a:rPr>
                            <m:t>𝐿</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2268BD00-042A-4A8B-A57F-CC3A60E99A11}"/>
                  </a:ext>
                </a:extLst>
              </p:cNvPr>
              <p:cNvSpPr txBox="1">
                <a:spLocks noRot="1" noChangeAspect="1" noMove="1" noResize="1" noEditPoints="1" noAdjustHandles="1" noChangeArrowheads="1" noChangeShapeType="1" noTextEdit="1"/>
              </p:cNvSpPr>
              <p:nvPr/>
            </p:nvSpPr>
            <p:spPr>
              <a:xfrm>
                <a:off x="808897" y="4751591"/>
                <a:ext cx="1683903" cy="246221"/>
              </a:xfrm>
              <a:prstGeom prst="rect">
                <a:avLst/>
              </a:prstGeom>
              <a:blipFill>
                <a:blip r:embed="rId4"/>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F23923-93E5-4226-98E1-32C51F3923CB}"/>
                  </a:ext>
                </a:extLst>
              </p:cNvPr>
              <p:cNvSpPr txBox="1"/>
              <p:nvPr/>
            </p:nvSpPr>
            <p:spPr>
              <a:xfrm>
                <a:off x="2721714" y="4751591"/>
                <a:ext cx="1498271"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𝐿</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9" name="TextBox 8">
                <a:extLst>
                  <a:ext uri="{FF2B5EF4-FFF2-40B4-BE49-F238E27FC236}">
                    <a16:creationId xmlns:a16="http://schemas.microsoft.com/office/drawing/2014/main" id="{87F23923-93E5-4226-98E1-32C51F3923CB}"/>
                  </a:ext>
                </a:extLst>
              </p:cNvPr>
              <p:cNvSpPr txBox="1">
                <a:spLocks noRot="1" noChangeAspect="1" noMove="1" noResize="1" noEditPoints="1" noAdjustHandles="1" noChangeArrowheads="1" noChangeShapeType="1" noTextEdit="1"/>
              </p:cNvSpPr>
              <p:nvPr/>
            </p:nvSpPr>
            <p:spPr>
              <a:xfrm>
                <a:off x="2721714" y="4751591"/>
                <a:ext cx="1498271" cy="246221"/>
              </a:xfrm>
              <a:prstGeom prst="rect">
                <a:avLst/>
              </a:prstGeom>
              <a:blipFill>
                <a:blip r:embed="rId5"/>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FCB7D3-D0C2-4CCC-A3FF-7D93FE8EE629}"/>
                  </a:ext>
                </a:extLst>
              </p:cNvPr>
              <p:cNvSpPr txBox="1"/>
              <p:nvPr/>
            </p:nvSpPr>
            <p:spPr>
              <a:xfrm>
                <a:off x="5636704" y="4552016"/>
                <a:ext cx="2556277" cy="645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m:rPr>
                              <m:sty m:val="p"/>
                            </m:rPr>
                            <a:rPr lang="en-US" sz="2000" b="0" i="0" smtClean="0">
                              <a:solidFill>
                                <a:schemeClr val="bg1"/>
                              </a:solidFill>
                              <a:latin typeface="Cambria Math" panose="02040503050406030204" pitchFamily="18" charset="0"/>
                            </a:rPr>
                            <m:t>Dice</m:t>
                          </m:r>
                        </m:e>
                        <m:sub>
                          <m:r>
                            <a:rPr lang="en-US" sz="2000" b="0" i="0" smtClean="0">
                              <a:solidFill>
                                <a:srgbClr val="66FF33"/>
                              </a:solidFill>
                              <a:latin typeface="Cambria Math" panose="02040503050406030204" pitchFamily="18" charset="0"/>
                            </a:rPr>
                            <m:t>1</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2</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d>
                        </m:num>
                        <m:den>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e>
                          </m:d>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d>
                        </m:den>
                      </m:f>
                    </m:oMath>
                  </m:oMathPara>
                </a14:m>
                <a:endParaRPr lang="en-US" sz="2000" b="0" dirty="0">
                  <a:solidFill>
                    <a:schemeClr val="bg1"/>
                  </a:solidFill>
                </a:endParaRPr>
              </a:p>
            </p:txBody>
          </p:sp>
        </mc:Choice>
        <mc:Fallback xmlns="">
          <p:sp>
            <p:nvSpPr>
              <p:cNvPr id="10" name="TextBox 9">
                <a:extLst>
                  <a:ext uri="{FF2B5EF4-FFF2-40B4-BE49-F238E27FC236}">
                    <a16:creationId xmlns:a16="http://schemas.microsoft.com/office/drawing/2014/main" id="{79FCB7D3-D0C2-4CCC-A3FF-7D93FE8EE629}"/>
                  </a:ext>
                </a:extLst>
              </p:cNvPr>
              <p:cNvSpPr txBox="1">
                <a:spLocks noRot="1" noChangeAspect="1" noMove="1" noResize="1" noEditPoints="1" noAdjustHandles="1" noChangeArrowheads="1" noChangeShapeType="1" noTextEdit="1"/>
              </p:cNvSpPr>
              <p:nvPr/>
            </p:nvSpPr>
            <p:spPr>
              <a:xfrm>
                <a:off x="5636704" y="4552016"/>
                <a:ext cx="2556277" cy="6453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523955-5337-47C8-AB04-003A43CBA46A}"/>
                  </a:ext>
                </a:extLst>
              </p:cNvPr>
              <p:cNvSpPr txBox="1"/>
              <p:nvPr/>
            </p:nvSpPr>
            <p:spPr>
              <a:xfrm>
                <a:off x="5506076" y="5322511"/>
                <a:ext cx="2826287" cy="685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m:rPr>
                              <m:sty m:val="p"/>
                            </m:rPr>
                            <a:rPr lang="en-US" sz="2000" b="0" i="0" smtClean="0">
                              <a:solidFill>
                                <a:schemeClr val="bg1"/>
                              </a:solidFill>
                              <a:latin typeface="Cambria Math" panose="02040503050406030204" pitchFamily="18" charset="0"/>
                            </a:rPr>
                            <m:t>Dice</m:t>
                          </m:r>
                        </m:e>
                        <m:sub>
                          <m:r>
                            <a:rPr lang="en-US" sz="2000" b="0" i="0" smtClean="0">
                              <a:solidFill>
                                <a:srgbClr val="FF0000"/>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2</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i="1">
                                  <a:solidFill>
                                    <a:schemeClr val="bg1"/>
                                  </a:solidFill>
                                  <a:latin typeface="Cambria Math" panose="02040503050406030204" pitchFamily="18" charset="0"/>
                                </a:rPr>
                                <m:t>∘</m:t>
                              </m:r>
                              <m:sSup>
                                <m:sSupPr>
                                  <m:ctrlPr>
                                    <a:rPr lang="en-US" sz="2000" b="0" i="1" smtClean="0">
                                      <a:solidFill>
                                        <a:srgbClr val="00B0F0"/>
                                      </a:solidFill>
                                      <a:latin typeface="Cambria Math" panose="02040503050406030204" pitchFamily="18" charset="0"/>
                                    </a:rPr>
                                  </m:ctrlPr>
                                </m:sSupPr>
                                <m:e>
                                  <m:r>
                                    <a:rPr lang="en-US" sz="2000" i="1">
                                      <a:solidFill>
                                        <a:srgbClr val="00B0F0"/>
                                      </a:solidFill>
                                      <a:latin typeface="Cambria Math" panose="02040503050406030204" pitchFamily="18" charset="0"/>
                                    </a:rPr>
                                    <m:t>𝑇</m:t>
                                  </m:r>
                                </m:e>
                                <m:sup>
                                  <m:r>
                                    <a:rPr lang="en-US" sz="2000" b="0" i="1" smtClean="0">
                                      <a:solidFill>
                                        <a:srgbClr val="00B0F0"/>
                                      </a:solidFill>
                                      <a:latin typeface="Cambria Math" panose="02040503050406030204" pitchFamily="18" charset="0"/>
                                    </a:rPr>
                                    <m:t>−1</m:t>
                                  </m:r>
                                </m:sup>
                              </m:sSup>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e>
                          </m:d>
                        </m:num>
                        <m:den>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i="1">
                                  <a:solidFill>
                                    <a:schemeClr val="bg1"/>
                                  </a:solidFill>
                                  <a:latin typeface="Cambria Math" panose="02040503050406030204" pitchFamily="18" charset="0"/>
                                </a:rPr>
                                <m:t>∘</m:t>
                              </m:r>
                              <m:sSup>
                                <m:sSupPr>
                                  <m:ctrlPr>
                                    <a:rPr lang="en-US" sz="2000" i="1">
                                      <a:solidFill>
                                        <a:srgbClr val="00B0F0"/>
                                      </a:solidFill>
                                      <a:latin typeface="Cambria Math" panose="02040503050406030204" pitchFamily="18" charset="0"/>
                                    </a:rPr>
                                  </m:ctrlPr>
                                </m:sSupPr>
                                <m:e>
                                  <m:r>
                                    <a:rPr lang="en-US" sz="2000" i="1">
                                      <a:solidFill>
                                        <a:srgbClr val="00B0F0"/>
                                      </a:solidFill>
                                      <a:latin typeface="Cambria Math" panose="02040503050406030204" pitchFamily="18" charset="0"/>
                                    </a:rPr>
                                    <m:t>𝑇</m:t>
                                  </m:r>
                                </m:e>
                                <m:sup>
                                  <m:r>
                                    <a:rPr lang="en-US" sz="2000" i="1">
                                      <a:solidFill>
                                        <a:srgbClr val="00B0F0"/>
                                      </a:solidFill>
                                      <a:latin typeface="Cambria Math" panose="02040503050406030204" pitchFamily="18" charset="0"/>
                                    </a:rPr>
                                    <m:t>−1</m:t>
                                  </m:r>
                                </m:sup>
                              </m:sSup>
                            </m:e>
                          </m:d>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e>
                          </m:d>
                        </m:den>
                      </m:f>
                    </m:oMath>
                  </m:oMathPara>
                </a14:m>
                <a:endParaRPr lang="en-US" sz="2000" b="0" dirty="0">
                  <a:solidFill>
                    <a:schemeClr val="bg1"/>
                  </a:solidFill>
                </a:endParaRPr>
              </a:p>
            </p:txBody>
          </p:sp>
        </mc:Choice>
        <mc:Fallback xmlns="">
          <p:sp>
            <p:nvSpPr>
              <p:cNvPr id="11" name="TextBox 10">
                <a:extLst>
                  <a:ext uri="{FF2B5EF4-FFF2-40B4-BE49-F238E27FC236}">
                    <a16:creationId xmlns:a16="http://schemas.microsoft.com/office/drawing/2014/main" id="{37523955-5337-47C8-AB04-003A43CBA46A}"/>
                  </a:ext>
                </a:extLst>
              </p:cNvPr>
              <p:cNvSpPr txBox="1">
                <a:spLocks noRot="1" noChangeAspect="1" noMove="1" noResize="1" noEditPoints="1" noAdjustHandles="1" noChangeArrowheads="1" noChangeShapeType="1" noTextEdit="1"/>
              </p:cNvSpPr>
              <p:nvPr/>
            </p:nvSpPr>
            <p:spPr>
              <a:xfrm>
                <a:off x="5506076" y="5322511"/>
                <a:ext cx="2826287" cy="68550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440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440439" y="0"/>
            <a:ext cx="2263122" cy="1521667"/>
          </a:xfrm>
          <a:prstGeom prst="rect">
            <a:avLst/>
          </a:prstGeom>
        </p:spPr>
      </p:pic>
      <p:sp>
        <p:nvSpPr>
          <p:cNvPr id="6" name="Subtitle 2"/>
          <p:cNvSpPr txBox="1">
            <a:spLocks/>
          </p:cNvSpPr>
          <p:nvPr/>
        </p:nvSpPr>
        <p:spPr>
          <a:xfrm>
            <a:off x="1004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66FF33"/>
                </a:solidFill>
              </a:rPr>
              <a:t>Thank You!</a:t>
            </a:r>
          </a:p>
        </p:txBody>
      </p:sp>
    </p:spTree>
    <p:extLst>
      <p:ext uri="{BB962C8B-B14F-4D97-AF65-F5344CB8AC3E}">
        <p14:creationId xmlns:p14="http://schemas.microsoft.com/office/powerpoint/2010/main" val="10546478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Application:</a:t>
            </a:r>
          </a:p>
          <a:p>
            <a:pPr lvl="0" algn="ctr">
              <a:spcBef>
                <a:spcPct val="0"/>
              </a:spcBef>
              <a:defRPr/>
            </a:pPr>
            <a:r>
              <a:rPr lang="en-US" sz="3600" b="1" spc="150" dirty="0">
                <a:ln w="11430"/>
                <a:solidFill>
                  <a:srgbClr val="F8F8F8"/>
                </a:solidFill>
              </a:rPr>
              <a:t>Intrasubject Image Registration</a:t>
            </a:r>
          </a:p>
          <a:p>
            <a:pPr lvl="0" algn="ctr">
              <a:spcBef>
                <a:spcPct val="0"/>
              </a:spcBef>
              <a:defRPr/>
            </a:pPr>
            <a:r>
              <a:rPr lang="en-US" sz="3600" b="1" spc="150" dirty="0">
                <a:ln w="11430"/>
                <a:solidFill>
                  <a:srgbClr val="66FF33"/>
                </a:solidFill>
              </a:rPr>
              <a:t>Multiple Contrasts</a:t>
            </a:r>
          </a:p>
        </p:txBody>
      </p:sp>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RIRE dataset (Fitzpatrick </a:t>
            </a:r>
            <a:r>
              <a:rPr lang="en-US" sz="1200" i="1" dirty="0">
                <a:solidFill>
                  <a:schemeClr val="accent4"/>
                </a:solidFill>
              </a:rPr>
              <a:t>et al</a:t>
            </a:r>
            <a:r>
              <a:rPr lang="en-US" sz="1200" dirty="0">
                <a:solidFill>
                  <a:schemeClr val="accent4"/>
                </a:solidFill>
              </a:rPr>
              <a:t>, IEEE Trans Med </a:t>
            </a:r>
            <a:r>
              <a:rPr lang="en-US" sz="1200" dirty="0" err="1">
                <a:solidFill>
                  <a:schemeClr val="accent4"/>
                </a:solidFill>
              </a:rPr>
              <a:t>Imag</a:t>
            </a:r>
            <a:r>
              <a:rPr lang="en-US" sz="1200" dirty="0">
                <a:solidFill>
                  <a:schemeClr val="accent4"/>
                </a:solidFill>
              </a:rPr>
              <a:t>, 1998)</a:t>
            </a:r>
          </a:p>
        </p:txBody>
      </p:sp>
      <p:pic>
        <p:nvPicPr>
          <p:cNvPr id="5" name="Picture 4">
            <a:extLst>
              <a:ext uri="{FF2B5EF4-FFF2-40B4-BE49-F238E27FC236}">
                <a16:creationId xmlns:a16="http://schemas.microsoft.com/office/drawing/2014/main" id="{21F02A67-B7B1-48FC-A291-954360C97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1828800"/>
          </a:xfrm>
          <a:prstGeom prst="rect">
            <a:avLst/>
          </a:prstGeom>
        </p:spPr>
      </p:pic>
      <p:sp>
        <p:nvSpPr>
          <p:cNvPr id="18" name="Subtitle 2">
            <a:extLst>
              <a:ext uri="{FF2B5EF4-FFF2-40B4-BE49-F238E27FC236}">
                <a16:creationId xmlns:a16="http://schemas.microsoft.com/office/drawing/2014/main" id="{52F95354-812B-4395-AFCE-0789C5890DEB}"/>
              </a:ext>
            </a:extLst>
          </p:cNvPr>
          <p:cNvSpPr txBox="1">
            <a:spLocks/>
          </p:cNvSpPr>
          <p:nvPr/>
        </p:nvSpPr>
        <p:spPr>
          <a:xfrm>
            <a:off x="5863"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T1</a:t>
            </a:r>
          </a:p>
        </p:txBody>
      </p:sp>
      <p:sp>
        <p:nvSpPr>
          <p:cNvPr id="21" name="Subtitle 2">
            <a:extLst>
              <a:ext uri="{FF2B5EF4-FFF2-40B4-BE49-F238E27FC236}">
                <a16:creationId xmlns:a16="http://schemas.microsoft.com/office/drawing/2014/main" id="{590303C3-D324-4336-96E2-4344B81CAEE7}"/>
              </a:ext>
            </a:extLst>
          </p:cNvPr>
          <p:cNvSpPr txBox="1">
            <a:spLocks/>
          </p:cNvSpPr>
          <p:nvPr/>
        </p:nvSpPr>
        <p:spPr>
          <a:xfrm>
            <a:off x="1834663" y="4570719"/>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T2</a:t>
            </a:r>
          </a:p>
        </p:txBody>
      </p:sp>
      <p:sp>
        <p:nvSpPr>
          <p:cNvPr id="22" name="Subtitle 2">
            <a:extLst>
              <a:ext uri="{FF2B5EF4-FFF2-40B4-BE49-F238E27FC236}">
                <a16:creationId xmlns:a16="http://schemas.microsoft.com/office/drawing/2014/main" id="{A0ECF433-82FB-488D-99B6-E6E26A2A8EA5}"/>
              </a:ext>
            </a:extLst>
          </p:cNvPr>
          <p:cNvSpPr txBox="1">
            <a:spLocks/>
          </p:cNvSpPr>
          <p:nvPr/>
        </p:nvSpPr>
        <p:spPr>
          <a:xfrm>
            <a:off x="5480537"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PET</a:t>
            </a:r>
          </a:p>
        </p:txBody>
      </p:sp>
      <p:sp>
        <p:nvSpPr>
          <p:cNvPr id="23" name="Subtitle 2">
            <a:extLst>
              <a:ext uri="{FF2B5EF4-FFF2-40B4-BE49-F238E27FC236}">
                <a16:creationId xmlns:a16="http://schemas.microsoft.com/office/drawing/2014/main" id="{7EB0480B-C8FE-45CB-8E66-F5EDC404673B}"/>
              </a:ext>
            </a:extLst>
          </p:cNvPr>
          <p:cNvSpPr txBox="1">
            <a:spLocks/>
          </p:cNvSpPr>
          <p:nvPr/>
        </p:nvSpPr>
        <p:spPr>
          <a:xfrm>
            <a:off x="3657600"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PD</a:t>
            </a:r>
          </a:p>
        </p:txBody>
      </p:sp>
      <p:sp>
        <p:nvSpPr>
          <p:cNvPr id="9" name="Subtitle 2">
            <a:extLst>
              <a:ext uri="{FF2B5EF4-FFF2-40B4-BE49-F238E27FC236}">
                <a16:creationId xmlns:a16="http://schemas.microsoft.com/office/drawing/2014/main" id="{38DFCBDA-A6F0-4123-8325-6AFFF436CD1F}"/>
              </a:ext>
            </a:extLst>
          </p:cNvPr>
          <p:cNvSpPr txBox="1">
            <a:spLocks/>
          </p:cNvSpPr>
          <p:nvPr/>
        </p:nvSpPr>
        <p:spPr>
          <a:xfrm>
            <a:off x="7315200"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CT</a:t>
            </a:r>
          </a:p>
        </p:txBody>
      </p:sp>
    </p:spTree>
    <p:extLst>
      <p:ext uri="{BB962C8B-B14F-4D97-AF65-F5344CB8AC3E}">
        <p14:creationId xmlns:p14="http://schemas.microsoft.com/office/powerpoint/2010/main" val="18897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Application:</a:t>
            </a:r>
          </a:p>
          <a:p>
            <a:pPr lvl="0" algn="ctr">
              <a:spcBef>
                <a:spcPct val="0"/>
              </a:spcBef>
              <a:defRPr/>
            </a:pPr>
            <a:r>
              <a:rPr lang="en-US" sz="3600" b="1" spc="150" dirty="0">
                <a:ln w="11430"/>
                <a:solidFill>
                  <a:srgbClr val="F8F8F8"/>
                </a:solidFill>
              </a:rPr>
              <a:t>Intrasubject Image Registration</a:t>
            </a:r>
          </a:p>
          <a:p>
            <a:pPr lvl="0" algn="ctr">
              <a:spcBef>
                <a:spcPct val="0"/>
              </a:spcBef>
              <a:defRPr/>
            </a:pPr>
            <a:r>
              <a:rPr lang="en-US" sz="3600" b="1" spc="150" dirty="0">
                <a:ln w="11430"/>
                <a:solidFill>
                  <a:srgbClr val="66FF33"/>
                </a:solidFill>
              </a:rPr>
              <a:t>Longitudinal Images</a:t>
            </a:r>
          </a:p>
        </p:txBody>
      </p:sp>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ADNI dataset (adni.loni.usc.edu)</a:t>
            </a:r>
          </a:p>
        </p:txBody>
      </p:sp>
      <p:sp>
        <p:nvSpPr>
          <p:cNvPr id="18" name="Subtitle 2">
            <a:extLst>
              <a:ext uri="{FF2B5EF4-FFF2-40B4-BE49-F238E27FC236}">
                <a16:creationId xmlns:a16="http://schemas.microsoft.com/office/drawing/2014/main" id="{52F95354-812B-4395-AFCE-0789C5890DEB}"/>
              </a:ext>
            </a:extLst>
          </p:cNvPr>
          <p:cNvSpPr txBox="1">
            <a:spLocks/>
          </p:cNvSpPr>
          <p:nvPr/>
        </p:nvSpPr>
        <p:spPr>
          <a:xfrm>
            <a:off x="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Baseline</a:t>
            </a:r>
          </a:p>
        </p:txBody>
      </p:sp>
      <p:pic>
        <p:nvPicPr>
          <p:cNvPr id="3" name="Picture 2">
            <a:extLst>
              <a:ext uri="{FF2B5EF4-FFF2-40B4-BE49-F238E27FC236}">
                <a16:creationId xmlns:a16="http://schemas.microsoft.com/office/drawing/2014/main" id="{296C6277-58E4-4CC9-94AD-B5A74FED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1828800"/>
          </a:xfrm>
          <a:prstGeom prst="rect">
            <a:avLst/>
          </a:prstGeom>
        </p:spPr>
      </p:pic>
      <p:sp>
        <p:nvSpPr>
          <p:cNvPr id="11" name="Subtitle 2">
            <a:extLst>
              <a:ext uri="{FF2B5EF4-FFF2-40B4-BE49-F238E27FC236}">
                <a16:creationId xmlns:a16="http://schemas.microsoft.com/office/drawing/2014/main" id="{8B0384E9-EDE0-4F31-AE1B-A6FAE2015E49}"/>
              </a:ext>
            </a:extLst>
          </p:cNvPr>
          <p:cNvSpPr txBox="1">
            <a:spLocks/>
          </p:cNvSpPr>
          <p:nvPr/>
        </p:nvSpPr>
        <p:spPr>
          <a:xfrm>
            <a:off x="18288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3 months</a:t>
            </a:r>
          </a:p>
        </p:txBody>
      </p:sp>
      <p:sp>
        <p:nvSpPr>
          <p:cNvPr id="12" name="Subtitle 2">
            <a:extLst>
              <a:ext uri="{FF2B5EF4-FFF2-40B4-BE49-F238E27FC236}">
                <a16:creationId xmlns:a16="http://schemas.microsoft.com/office/drawing/2014/main" id="{44DAA629-7659-4494-B20E-0D507455458E}"/>
              </a:ext>
            </a:extLst>
          </p:cNvPr>
          <p:cNvSpPr txBox="1">
            <a:spLocks/>
          </p:cNvSpPr>
          <p:nvPr/>
        </p:nvSpPr>
        <p:spPr>
          <a:xfrm>
            <a:off x="36576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6 months</a:t>
            </a:r>
          </a:p>
        </p:txBody>
      </p:sp>
      <p:sp>
        <p:nvSpPr>
          <p:cNvPr id="13" name="Subtitle 2">
            <a:extLst>
              <a:ext uri="{FF2B5EF4-FFF2-40B4-BE49-F238E27FC236}">
                <a16:creationId xmlns:a16="http://schemas.microsoft.com/office/drawing/2014/main" id="{A62EA011-AD00-4619-878E-D127FC2B8F2C}"/>
              </a:ext>
            </a:extLst>
          </p:cNvPr>
          <p:cNvSpPr txBox="1">
            <a:spLocks/>
          </p:cNvSpPr>
          <p:nvPr/>
        </p:nvSpPr>
        <p:spPr>
          <a:xfrm>
            <a:off x="73152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 2 years</a:t>
            </a:r>
          </a:p>
        </p:txBody>
      </p:sp>
      <p:sp>
        <p:nvSpPr>
          <p:cNvPr id="14" name="Subtitle 2">
            <a:extLst>
              <a:ext uri="{FF2B5EF4-FFF2-40B4-BE49-F238E27FC236}">
                <a16:creationId xmlns:a16="http://schemas.microsoft.com/office/drawing/2014/main" id="{F85E0D24-CFBF-4B33-B5D2-AE87C9BAC0DB}"/>
              </a:ext>
            </a:extLst>
          </p:cNvPr>
          <p:cNvSpPr txBox="1">
            <a:spLocks/>
          </p:cNvSpPr>
          <p:nvPr/>
        </p:nvSpPr>
        <p:spPr>
          <a:xfrm>
            <a:off x="54864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1 year</a:t>
            </a:r>
          </a:p>
        </p:txBody>
      </p:sp>
    </p:spTree>
    <p:extLst>
      <p:ext uri="{BB962C8B-B14F-4D97-AF65-F5344CB8AC3E}">
        <p14:creationId xmlns:p14="http://schemas.microsoft.com/office/powerpoint/2010/main" val="285228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OASIS database (Marcus </a:t>
            </a:r>
            <a:r>
              <a:rPr lang="en-US" sz="1200" i="1" dirty="0">
                <a:solidFill>
                  <a:schemeClr val="accent4"/>
                </a:solidFill>
              </a:rPr>
              <a:t>et al</a:t>
            </a:r>
            <a:r>
              <a:rPr lang="en-US" sz="1200" dirty="0">
                <a:solidFill>
                  <a:schemeClr val="accent4"/>
                </a:solidFill>
              </a:rPr>
              <a:t>, J </a:t>
            </a:r>
            <a:r>
              <a:rPr lang="en-US" sz="1200" dirty="0" err="1">
                <a:solidFill>
                  <a:schemeClr val="accent4"/>
                </a:solidFill>
              </a:rPr>
              <a:t>Cogn</a:t>
            </a:r>
            <a:r>
              <a:rPr lang="en-US" sz="1200" dirty="0">
                <a:solidFill>
                  <a:schemeClr val="accent4"/>
                </a:solidFill>
              </a:rPr>
              <a:t> </a:t>
            </a:r>
            <a:r>
              <a:rPr lang="en-US" sz="1200" dirty="0" err="1">
                <a:solidFill>
                  <a:schemeClr val="accent4"/>
                </a:solidFill>
              </a:rPr>
              <a:t>Neurosci</a:t>
            </a:r>
            <a:r>
              <a:rPr lang="en-US" sz="1200" dirty="0">
                <a:solidFill>
                  <a:schemeClr val="accent4"/>
                </a:solidFill>
              </a:rPr>
              <a:t>, 2007)</a:t>
            </a:r>
          </a:p>
        </p:txBody>
      </p:sp>
      <p:pic>
        <p:nvPicPr>
          <p:cNvPr id="7" name="Picture 6">
            <a:extLst>
              <a:ext uri="{FF2B5EF4-FFF2-40B4-BE49-F238E27FC236}">
                <a16:creationId xmlns:a16="http://schemas.microsoft.com/office/drawing/2014/main" id="{6E1D62EE-F5EE-4C0D-A636-32395232A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0025"/>
            <a:ext cx="9144000" cy="2286000"/>
          </a:xfrm>
          <a:prstGeom prst="rect">
            <a:avLst/>
          </a:prstGeom>
        </p:spPr>
      </p:pic>
      <p:sp>
        <p:nvSpPr>
          <p:cNvPr id="15" name="Subtitle 2">
            <a:extLst>
              <a:ext uri="{FF2B5EF4-FFF2-40B4-BE49-F238E27FC236}">
                <a16:creationId xmlns:a16="http://schemas.microsoft.com/office/drawing/2014/main" id="{47372A17-6849-49EA-B0F6-3FAFA3B43FCC}"/>
              </a:ext>
            </a:extLst>
          </p:cNvPr>
          <p:cNvSpPr txBox="1">
            <a:spLocks/>
          </p:cNvSpPr>
          <p:nvPr/>
        </p:nvSpPr>
        <p:spPr>
          <a:xfrm>
            <a:off x="5863" y="3758587"/>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1</a:t>
            </a:r>
          </a:p>
        </p:txBody>
      </p:sp>
      <p:sp>
        <p:nvSpPr>
          <p:cNvPr id="16" name="Subtitle 2">
            <a:extLst>
              <a:ext uri="{FF2B5EF4-FFF2-40B4-BE49-F238E27FC236}">
                <a16:creationId xmlns:a16="http://schemas.microsoft.com/office/drawing/2014/main" id="{C08D0F28-6A4D-432E-BDE0-E7F67BBFBE84}"/>
              </a:ext>
            </a:extLst>
          </p:cNvPr>
          <p:cNvSpPr txBox="1">
            <a:spLocks/>
          </p:cNvSpPr>
          <p:nvPr/>
        </p:nvSpPr>
        <p:spPr>
          <a:xfrm>
            <a:off x="2291863" y="3757306"/>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2</a:t>
            </a:r>
          </a:p>
        </p:txBody>
      </p:sp>
      <p:sp>
        <p:nvSpPr>
          <p:cNvPr id="17" name="Subtitle 2">
            <a:extLst>
              <a:ext uri="{FF2B5EF4-FFF2-40B4-BE49-F238E27FC236}">
                <a16:creationId xmlns:a16="http://schemas.microsoft.com/office/drawing/2014/main" id="{90BF1AE3-1C34-43A0-B9F4-415DDA1380C0}"/>
              </a:ext>
            </a:extLst>
          </p:cNvPr>
          <p:cNvSpPr txBox="1">
            <a:spLocks/>
          </p:cNvSpPr>
          <p:nvPr/>
        </p:nvSpPr>
        <p:spPr>
          <a:xfrm>
            <a:off x="6858000" y="375602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4</a:t>
            </a:r>
          </a:p>
        </p:txBody>
      </p:sp>
      <p:sp>
        <p:nvSpPr>
          <p:cNvPr id="19" name="Subtitle 2">
            <a:extLst>
              <a:ext uri="{FF2B5EF4-FFF2-40B4-BE49-F238E27FC236}">
                <a16:creationId xmlns:a16="http://schemas.microsoft.com/office/drawing/2014/main" id="{BDF5A50E-4948-4F29-9FF3-DFB25C529428}"/>
              </a:ext>
            </a:extLst>
          </p:cNvPr>
          <p:cNvSpPr txBox="1">
            <a:spLocks/>
          </p:cNvSpPr>
          <p:nvPr/>
        </p:nvSpPr>
        <p:spPr>
          <a:xfrm>
            <a:off x="4583726" y="375602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3</a:t>
            </a:r>
          </a:p>
        </p:txBody>
      </p:sp>
      <p:sp>
        <p:nvSpPr>
          <p:cNvPr id="20" name="Star: 5 Points 19">
            <a:extLst>
              <a:ext uri="{FF2B5EF4-FFF2-40B4-BE49-F238E27FC236}">
                <a16:creationId xmlns:a16="http://schemas.microsoft.com/office/drawing/2014/main" id="{1E4BD057-B3CE-415A-B4A4-EEFCAC61028A}"/>
              </a:ext>
            </a:extLst>
          </p:cNvPr>
          <p:cNvSpPr/>
          <p:nvPr/>
        </p:nvSpPr>
        <p:spPr>
          <a:xfrm>
            <a:off x="732290" y="251221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5E137A9-A5C3-4314-A07C-6D596FF6F8D0}"/>
              </a:ext>
            </a:extLst>
          </p:cNvPr>
          <p:cNvSpPr/>
          <p:nvPr/>
        </p:nvSpPr>
        <p:spPr>
          <a:xfrm>
            <a:off x="3030990" y="2479695"/>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7DD3E893-BE24-4156-8077-A8171C61C5A0}"/>
              </a:ext>
            </a:extLst>
          </p:cNvPr>
          <p:cNvSpPr/>
          <p:nvPr/>
        </p:nvSpPr>
        <p:spPr>
          <a:xfrm>
            <a:off x="5313950" y="245887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00DC418-4529-4D32-B56E-F700201A01A6}"/>
              </a:ext>
            </a:extLst>
          </p:cNvPr>
          <p:cNvSpPr/>
          <p:nvPr/>
        </p:nvSpPr>
        <p:spPr>
          <a:xfrm>
            <a:off x="7558540" y="2554757"/>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0A7DD855-0387-4966-9526-D17AAC173F11}"/>
              </a:ext>
            </a:extLst>
          </p:cNvPr>
          <p:cNvSpPr/>
          <p:nvPr/>
        </p:nvSpPr>
        <p:spPr>
          <a:xfrm>
            <a:off x="1347618" y="2411032"/>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37B8F728-B08C-468F-9610-29427BD232F6}"/>
              </a:ext>
            </a:extLst>
          </p:cNvPr>
          <p:cNvSpPr/>
          <p:nvPr/>
        </p:nvSpPr>
        <p:spPr>
          <a:xfrm>
            <a:off x="3597423" y="2442782"/>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C4BFC7CF-8EB5-4641-B37D-0D4E84DCC02D}"/>
              </a:ext>
            </a:extLst>
          </p:cNvPr>
          <p:cNvSpPr/>
          <p:nvPr/>
        </p:nvSpPr>
        <p:spPr>
          <a:xfrm>
            <a:off x="5969905" y="2415477"/>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C6F0AEC-32F0-45C5-A4AB-734DFF0EFC07}"/>
              </a:ext>
            </a:extLst>
          </p:cNvPr>
          <p:cNvSpPr/>
          <p:nvPr/>
        </p:nvSpPr>
        <p:spPr>
          <a:xfrm>
            <a:off x="8265376" y="2440325"/>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2CC099-6654-4A23-840A-094D6A7D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4657"/>
            <a:ext cx="9144000" cy="2286000"/>
          </a:xfrm>
          <a:prstGeom prst="rect">
            <a:avLst/>
          </a:prstGeom>
        </p:spPr>
      </p:pic>
      <p:sp>
        <p:nvSpPr>
          <p:cNvPr id="28" name="Subtitle 2">
            <a:extLst>
              <a:ext uri="{FF2B5EF4-FFF2-40B4-BE49-F238E27FC236}">
                <a16:creationId xmlns:a16="http://schemas.microsoft.com/office/drawing/2014/main" id="{C3DBD487-87B8-4FDA-9B95-10BF8E1A42E6}"/>
              </a:ext>
            </a:extLst>
          </p:cNvPr>
          <p:cNvSpPr txBox="1">
            <a:spLocks/>
          </p:cNvSpPr>
          <p:nvPr/>
        </p:nvSpPr>
        <p:spPr>
          <a:xfrm>
            <a:off x="5863" y="6321020"/>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1</a:t>
            </a:r>
          </a:p>
        </p:txBody>
      </p:sp>
      <p:sp>
        <p:nvSpPr>
          <p:cNvPr id="29" name="Subtitle 2">
            <a:extLst>
              <a:ext uri="{FF2B5EF4-FFF2-40B4-BE49-F238E27FC236}">
                <a16:creationId xmlns:a16="http://schemas.microsoft.com/office/drawing/2014/main" id="{2D9B3E12-20EA-4FC6-8428-D4EE77B38C48}"/>
              </a:ext>
            </a:extLst>
          </p:cNvPr>
          <p:cNvSpPr txBox="1">
            <a:spLocks/>
          </p:cNvSpPr>
          <p:nvPr/>
        </p:nvSpPr>
        <p:spPr>
          <a:xfrm>
            <a:off x="2291863" y="6319739"/>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2</a:t>
            </a:r>
          </a:p>
        </p:txBody>
      </p:sp>
      <p:sp>
        <p:nvSpPr>
          <p:cNvPr id="30" name="Subtitle 2">
            <a:extLst>
              <a:ext uri="{FF2B5EF4-FFF2-40B4-BE49-F238E27FC236}">
                <a16:creationId xmlns:a16="http://schemas.microsoft.com/office/drawing/2014/main" id="{928A85B5-E4EA-46FF-9D0C-2A17455EDF96}"/>
              </a:ext>
            </a:extLst>
          </p:cNvPr>
          <p:cNvSpPr txBox="1">
            <a:spLocks/>
          </p:cNvSpPr>
          <p:nvPr/>
        </p:nvSpPr>
        <p:spPr>
          <a:xfrm>
            <a:off x="6858000" y="63184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4</a:t>
            </a:r>
          </a:p>
        </p:txBody>
      </p:sp>
      <p:sp>
        <p:nvSpPr>
          <p:cNvPr id="31" name="Subtitle 2">
            <a:extLst>
              <a:ext uri="{FF2B5EF4-FFF2-40B4-BE49-F238E27FC236}">
                <a16:creationId xmlns:a16="http://schemas.microsoft.com/office/drawing/2014/main" id="{55F3CBDC-DE05-4737-8D35-84E665BFBDA8}"/>
              </a:ext>
            </a:extLst>
          </p:cNvPr>
          <p:cNvSpPr txBox="1">
            <a:spLocks/>
          </p:cNvSpPr>
          <p:nvPr/>
        </p:nvSpPr>
        <p:spPr>
          <a:xfrm>
            <a:off x="4583726" y="63184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3</a:t>
            </a:r>
          </a:p>
        </p:txBody>
      </p:sp>
      <p:sp>
        <p:nvSpPr>
          <p:cNvPr id="32" name="Subtitle 2">
            <a:extLst>
              <a:ext uri="{FF2B5EF4-FFF2-40B4-BE49-F238E27FC236}">
                <a16:creationId xmlns:a16="http://schemas.microsoft.com/office/drawing/2014/main" id="{FDB5233B-C2B5-4DC2-B94E-640FD6CA3B8D}"/>
              </a:ext>
            </a:extLst>
          </p:cNvPr>
          <p:cNvSpPr txBox="1">
            <a:spLocks/>
          </p:cNvSpPr>
          <p:nvPr/>
        </p:nvSpPr>
        <p:spPr>
          <a:xfrm rot="16200000">
            <a:off x="-1051599" y="241651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0000"/>
                </a:solidFill>
              </a:rPr>
              <a:t>Group 1</a:t>
            </a:r>
          </a:p>
        </p:txBody>
      </p:sp>
      <p:sp>
        <p:nvSpPr>
          <p:cNvPr id="33" name="Subtitle 2">
            <a:extLst>
              <a:ext uri="{FF2B5EF4-FFF2-40B4-BE49-F238E27FC236}">
                <a16:creationId xmlns:a16="http://schemas.microsoft.com/office/drawing/2014/main" id="{4281A357-63E4-4012-8C94-E212B70E0F23}"/>
              </a:ext>
            </a:extLst>
          </p:cNvPr>
          <p:cNvSpPr txBox="1">
            <a:spLocks/>
          </p:cNvSpPr>
          <p:nvPr/>
        </p:nvSpPr>
        <p:spPr>
          <a:xfrm rot="16200000">
            <a:off x="-1051599" y="50686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0000"/>
                </a:solidFill>
              </a:rPr>
              <a:t>Group 2</a:t>
            </a:r>
          </a:p>
        </p:txBody>
      </p:sp>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Application:</a:t>
            </a:r>
          </a:p>
          <a:p>
            <a:pPr lvl="0" algn="ctr">
              <a:spcBef>
                <a:spcPct val="0"/>
              </a:spcBef>
              <a:defRPr/>
            </a:pPr>
            <a:r>
              <a:rPr lang="en-US" sz="3600" b="1" spc="150" dirty="0">
                <a:ln w="11430"/>
                <a:solidFill>
                  <a:srgbClr val="F8F8F8"/>
                </a:solidFill>
              </a:rPr>
              <a:t>Inter-subject Image Registration</a:t>
            </a:r>
          </a:p>
          <a:p>
            <a:pPr lvl="0" algn="ctr">
              <a:spcBef>
                <a:spcPct val="0"/>
              </a:spcBef>
              <a:defRPr/>
            </a:pPr>
            <a:r>
              <a:rPr lang="en-US" sz="3600" b="1" spc="150" dirty="0">
                <a:ln w="11430"/>
                <a:solidFill>
                  <a:srgbClr val="66FF33"/>
                </a:solidFill>
              </a:rPr>
              <a:t>Group Analysis &amp; Comparison</a:t>
            </a:r>
          </a:p>
        </p:txBody>
      </p:sp>
    </p:spTree>
    <p:extLst>
      <p:ext uri="{BB962C8B-B14F-4D97-AF65-F5344CB8AC3E}">
        <p14:creationId xmlns:p14="http://schemas.microsoft.com/office/powerpoint/2010/main" val="26510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biography.com/.image/c_fill%2Ccs_srgb%2Cg_face%2Ch_170%2Cq_80%2Cw_300/MTQ1NDY3MjM3MDY5NzYwMjcz/charlie-chaplin---mini-biography.jpg">
            <a:extLst>
              <a:ext uri="{FF2B5EF4-FFF2-40B4-BE49-F238E27FC236}">
                <a16:creationId xmlns:a16="http://schemas.microsoft.com/office/drawing/2014/main" id="{A0AC7041-91BA-40F0-826D-C1E51BA19411}"/>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4706" b="94706" l="6000" r="90000">
                        <a14:foregroundMark x1="8667" y1="82353" x2="44667" y2="95294"/>
                        <a14:foregroundMark x1="44667" y1="95294" x2="62667" y2="92941"/>
                        <a14:foregroundMark x1="62667" y1="92941" x2="77333" y2="74706"/>
                        <a14:foregroundMark x1="77333" y1="74706" x2="74333" y2="95882"/>
                        <a14:foregroundMark x1="42000" y1="4706" x2="51333" y2="7059"/>
                        <a14:foregroundMark x1="44000" y1="42353" x2="54000" y2="61176"/>
                        <a14:foregroundMark x1="25667" y1="50000" x2="34667" y2="48824"/>
                        <a14:foregroundMark x1="6000" y1="79412" x2="7333" y2="81176"/>
                      </a14:backgroundRemoval>
                    </a14:imgEffect>
                  </a14:imgLayer>
                </a14:imgProps>
              </a:ext>
              <a:ext uri="{28A0092B-C50C-407E-A947-70E740481C1C}">
                <a14:useLocalDpi xmlns:a14="http://schemas.microsoft.com/office/drawing/2010/main" val="0"/>
              </a:ext>
            </a:extLst>
          </a:blip>
          <a:srcRect/>
          <a:stretch>
            <a:fillRect/>
          </a:stretch>
        </p:blipFill>
        <p:spPr bwMode="auto">
          <a:xfrm>
            <a:off x="2871388" y="3888681"/>
            <a:ext cx="3401225" cy="19273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a:t>
            </a:r>
          </a:p>
          <a:p>
            <a:pPr lvl="0" algn="ctr">
              <a:spcBef>
                <a:spcPct val="0"/>
              </a:spcBef>
              <a:defRPr/>
            </a:pPr>
            <a:r>
              <a:rPr lang="en-US" sz="3600" b="1" spc="150" dirty="0">
                <a:ln w="11430"/>
                <a:solidFill>
                  <a:srgbClr val="66FF33"/>
                </a:solidFill>
              </a:rPr>
              <a:t>Linear Alignment</a:t>
            </a:r>
          </a:p>
        </p:txBody>
      </p:sp>
      <p:pic>
        <p:nvPicPr>
          <p:cNvPr id="1030" name="Picture 6" descr="https://cdn.images.express.co.uk/img/dynamic/36/285x214/140491_1.jpg">
            <a:extLst>
              <a:ext uri="{FF2B5EF4-FFF2-40B4-BE49-F238E27FC236}">
                <a16:creationId xmlns:a16="http://schemas.microsoft.com/office/drawing/2014/main" id="{1352CE57-EDD6-48D2-AB63-95C59D16D590}"/>
              </a:ext>
            </a:extLst>
          </p:cNvPr>
          <p:cNvPicPr>
            <a:picLocks noChangeAspect="1" noChangeArrowheads="1"/>
          </p:cNvPicPr>
          <p:nvPr/>
        </p:nvPicPr>
        <p:blipFill>
          <a:blip r:embed="rId5">
            <a:duotone>
              <a:prstClr val="black"/>
              <a:srgbClr val="9BBB59">
                <a:tint val="45000"/>
                <a:satMod val="400000"/>
              </a:srgbClr>
            </a:duotone>
            <a:extLst>
              <a:ext uri="{BEBA8EAE-BF5A-486C-A8C5-ECC9F3942E4B}">
                <a14:imgProps xmlns:a14="http://schemas.microsoft.com/office/drawing/2010/main">
                  <a14:imgLayer r:embed="rId6">
                    <a14:imgEffect>
                      <a14:backgroundRemoval t="1402" b="98598" l="9825" r="89825">
                        <a14:foregroundMark x1="78246" y1="20561" x2="50526" y2="1402"/>
                        <a14:foregroundMark x1="50526" y1="1402" x2="21404" y2="23832"/>
                        <a14:foregroundMark x1="25263" y1="75701" x2="52281" y2="94860"/>
                        <a14:foregroundMark x1="52281" y1="94860" x2="55088" y2="94393"/>
                        <a14:foregroundMark x1="17544" y1="85047" x2="19298" y2="94860"/>
                        <a14:foregroundMark x1="27368" y1="93458" x2="40702" y2="97664"/>
                        <a14:foregroundMark x1="74035" y1="48598" x2="67368" y2="76636"/>
                        <a14:foregroundMark x1="57193" y1="98598" x2="60351" y2="98598"/>
                        <a14:backgroundMark x1="16140" y1="935" x2="14386" y2="2336"/>
                        <a14:backgroundMark x1="78596" y1="82710" x2="82807" y2="50000"/>
                        <a14:backgroundMark x1="17193" y1="48131" x2="18246" y2="57944"/>
                        <a14:backgroundMark x1="82456" y1="1869" x2="84561" y2="3271"/>
                        <a14:backgroundMark x1="18947" y1="62150" x2="16140" y2="67757"/>
                        <a14:backgroundMark x1="93684" y1="11682" x2="94035" y2="51869"/>
                        <a14:backgroundMark x1="94035" y1="30374" x2="80000" y2="82243"/>
                        <a14:backgroundMark x1="82456" y1="37383" x2="72281" y2="92056"/>
                        <a14:backgroundMark x1="6667" y1="41121" x2="15088" y2="61215"/>
                        <a14:backgroundMark x1="84912" y1="1869" x2="88772" y2="6075"/>
                        <a14:backgroundMark x1="85614" y1="22430" x2="85965" y2="61682"/>
                        <a14:backgroundMark x1="69825" y1="85047" x2="67018" y2="96262"/>
                        <a14:backgroundMark x1="12982" y1="35981" x2="12632" y2="72897"/>
                        <a14:backgroundMark x1="70877" y1="81776" x2="65614" y2="98598"/>
                        <a14:backgroundMark x1="12632" y1="2336" x2="11930" y2="5607"/>
                        <a14:backgroundMark x1="86316" y1="34112" x2="86316" y2="24766"/>
                        <a14:backgroundMark x1="86316" y1="2804" x2="86316" y2="6542"/>
                        <a14:backgroundMark x1="12281" y1="72430" x2="12982" y2="76168"/>
                      </a14:backgroundRemoval>
                    </a14:imgEffect>
                  </a14:imgLayer>
                </a14:imgProps>
              </a:ext>
              <a:ext uri="{28A0092B-C50C-407E-A947-70E740481C1C}">
                <a14:useLocalDpi xmlns:a14="http://schemas.microsoft.com/office/drawing/2010/main" val="0"/>
              </a:ext>
            </a:extLst>
          </a:blip>
          <a:srcRect/>
          <a:stretch>
            <a:fillRect/>
          </a:stretch>
        </p:blipFill>
        <p:spPr bwMode="auto">
          <a:xfrm>
            <a:off x="3781499" y="2338589"/>
            <a:ext cx="1581002" cy="1187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famousbirthdays.com/faces/chaplin-charlie-image.jpg">
            <a:extLst>
              <a:ext uri="{FF2B5EF4-FFF2-40B4-BE49-F238E27FC236}">
                <a16:creationId xmlns:a16="http://schemas.microsoft.com/office/drawing/2014/main" id="{78502B37-8FA5-48D1-A008-BBFF9EAF2E27}"/>
              </a:ext>
            </a:extLst>
          </p:cNvPr>
          <p:cNvPicPr>
            <a:picLocks noChangeAspect="1" noChangeArrowheads="1"/>
          </p:cNvPicPr>
          <p:nvPr/>
        </p:nvPicPr>
        <p:blipFill>
          <a:blip r:embed="rId7">
            <a:duotone>
              <a:srgbClr val="C0504D">
                <a:shade val="45000"/>
                <a:satMod val="135000"/>
              </a:srgbClr>
              <a:prstClr val="white"/>
            </a:duotone>
            <a:extLst>
              <a:ext uri="{BEBA8EAE-BF5A-486C-A8C5-ECC9F3942E4B}">
                <a14:imgProps xmlns:a14="http://schemas.microsoft.com/office/drawing/2010/main">
                  <a14:imgLayer r:embed="rId8">
                    <a14:imgEffect>
                      <a14:backgroundRemoval t="3000" b="98000" l="3000" r="92333">
                        <a14:foregroundMark x1="35333" y1="9000" x2="68000" y2="3000"/>
                        <a14:foregroundMark x1="68000" y1="3000" x2="68000" y2="3000"/>
                        <a14:foregroundMark x1="7000" y1="92333" x2="36667" y2="91333"/>
                        <a14:foregroundMark x1="36667" y1="91333" x2="83000" y2="97333"/>
                        <a14:foregroundMark x1="3333" y1="90000" x2="3333" y2="90000"/>
                        <a14:foregroundMark x1="92333" y1="98000" x2="92333"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558179" y="2583137"/>
            <a:ext cx="1691726" cy="1691726"/>
          </a:xfrm>
          <a:prstGeom prst="rect">
            <a:avLst/>
          </a:prstGeom>
          <a:noFill/>
          <a:extLst/>
        </p:spPr>
      </p:pic>
      <p:sp>
        <p:nvSpPr>
          <p:cNvPr id="2" name="Rectangle 1">
            <a:extLst>
              <a:ext uri="{FF2B5EF4-FFF2-40B4-BE49-F238E27FC236}">
                <a16:creationId xmlns:a16="http://schemas.microsoft.com/office/drawing/2014/main" id="{68C341B2-1003-4C3C-9C9B-D544DAA95EF5}"/>
              </a:ext>
            </a:extLst>
          </p:cNvPr>
          <p:cNvSpPr/>
          <p:nvPr/>
        </p:nvSpPr>
        <p:spPr>
          <a:xfrm>
            <a:off x="558265" y="2583223"/>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s://i.pinimg.com/736x/2f/c6/21/2fc6213b2652cd743878bdee38b19d3c--charlie-chaplin-costume-the-comedian.jpg">
            <a:extLst>
              <a:ext uri="{FF2B5EF4-FFF2-40B4-BE49-F238E27FC236}">
                <a16:creationId xmlns:a16="http://schemas.microsoft.com/office/drawing/2014/main" id="{9045C3EC-DE46-492E-8EFE-6A5F339D5283}"/>
              </a:ext>
            </a:extLst>
          </p:cNvPr>
          <p:cNvPicPr>
            <a:picLocks noChangeAspect="1" noChangeArrowheads="1"/>
          </p:cNvPicPr>
          <p:nvPr/>
        </p:nvPicPr>
        <p:blipFill>
          <a:blip r:embed="rId10">
            <a:duotone>
              <a:prstClr val="black"/>
              <a:schemeClr val="accent3">
                <a:tint val="45000"/>
                <a:satMod val="400000"/>
              </a:schemeClr>
            </a:duotone>
            <a:extLst>
              <a:ext uri="{BEBA8EAE-BF5A-486C-A8C5-ECC9F3942E4B}">
                <a14:imgProps xmlns:a14="http://schemas.microsoft.com/office/drawing/2010/main">
                  <a14:imgLayer r:embed="rId11">
                    <a14:imgEffect>
                      <a14:backgroundRemoval t="7448" b="99063" l="3075" r="93119">
                        <a14:foregroundMark x1="43924" y1="22813" x2="46266" y2="7448"/>
                        <a14:foregroundMark x1="46266" y1="7448" x2="60469" y2="12396"/>
                        <a14:foregroundMark x1="60469" y1="12396" x2="51391" y2="26979"/>
                        <a14:foregroundMark x1="58712" y1="16146" x2="60469" y2="16302"/>
                        <a14:foregroundMark x1="87555" y1="37500" x2="87555" y2="40938"/>
                        <a14:foregroundMark x1="83163" y1="34271" x2="90922" y2="39219"/>
                        <a14:foregroundMark x1="89312" y1="35208" x2="90922" y2="36875"/>
                        <a14:foregroundMark x1="8199" y1="40938" x2="6003" y2="48490"/>
                        <a14:foregroundMark x1="6003" y1="48490" x2="9956" y2="56042"/>
                        <a14:foregroundMark x1="9956" y1="56042" x2="12592" y2="57813"/>
                        <a14:foregroundMark x1="11274" y1="98750" x2="29868" y2="94896"/>
                        <a14:foregroundMark x1="29868" y1="94896" x2="49488" y2="93073"/>
                        <a14:foregroundMark x1="49488" y1="93073" x2="65007" y2="98542"/>
                        <a14:foregroundMark x1="65007" y1="98542" x2="65300" y2="98594"/>
                        <a14:foregroundMark x1="63982" y1="98281" x2="73499" y2="99063"/>
                        <a14:foregroundMark x1="73939" y1="98750" x2="69253" y2="98438"/>
                        <a14:foregroundMark x1="77452" y1="99063" x2="71449" y2="97813"/>
                        <a14:foregroundMark x1="12592" y1="98281" x2="8638" y2="99063"/>
                        <a14:foregroundMark x1="13909" y1="64635" x2="11713" y2="70208"/>
                        <a14:foregroundMark x1="4289" y1="94134" x2="12299" y2="69583"/>
                        <a14:foregroundMark x1="63543" y1="96510" x2="66471" y2="97135"/>
                        <a14:foregroundMark x1="3221" y1="97344" x2="4685" y2="94427"/>
                        <a14:foregroundMark x1="3807" y1="97083" x2="3807" y2="97708"/>
                        <a14:foregroundMark x1="16105" y1="61094" x2="15227" y2="61615"/>
                        <a14:foregroundMark x1="91654" y1="35990" x2="92387" y2="37344"/>
                        <a14:foregroundMark x1="92826" y1="38333" x2="92533" y2="39115"/>
                        <a14:foregroundMark x1="92972" y1="37656" x2="93119" y2="38281"/>
                        <a14:foregroundMark x1="59607" y1="22200" x2="68082" y2="24583"/>
                        <a14:foregroundMark x1="59004" y1="22031" x2="59554" y2="22186"/>
                        <a14:foregroundMark x1="60322" y1="19479" x2="57833" y2="20781"/>
                        <a14:foregroundMark x1="64459" y1="14711" x2="64714" y2="14427"/>
                        <a14:foregroundMark x1="62331" y1="17079" x2="63072" y2="16254"/>
                        <a14:foregroundMark x1="59004" y1="20781" x2="59391" y2="20350"/>
                        <a14:foregroundMark x1="61054" y1="17448" x2="60469" y2="19115"/>
                        <a14:foregroundMark x1="61493" y1="17500" x2="61347" y2="18542"/>
                        <a14:foregroundMark x1="60908" y1="18958" x2="59736" y2="20365"/>
                        <a14:foregroundMark x1="63104" y1="15052" x2="62811" y2="16094"/>
                        <a14:foregroundMark x1="63690" y1="14896" x2="62958" y2="15990"/>
                        <a14:backgroundMark x1="2196" y1="83125" x2="2343" y2="89531"/>
                        <a14:backgroundMark x1="2436" y1="98172" x2="2635" y2="99427"/>
                        <a14:backgroundMark x1="2362" y1="97708" x2="2434" y2="98164"/>
                        <a14:backgroundMark x1="1171" y1="90208" x2="2262" y2="97083"/>
                        <a14:backgroundMark x1="16837" y1="62344" x2="16837" y2="62865"/>
                        <a14:backgroundMark x1="63514" y1="17536" x2="68696" y2="11238"/>
                        <a14:backgroundMark x1="62231" y1="19094" x2="62667" y2="18565"/>
                        <a14:backgroundMark x1="60029" y1="21771" x2="61073" y2="20502"/>
                        <a14:backgroundMark x1="60615" y1="20521" x2="60029" y2="21094"/>
                        <a14:backgroundMark x1="63397" y1="17135" x2="63223" y2="17544"/>
                        <a14:backgroundMark x1="62349" y1="20723" x2="63982" y2="17240"/>
                        <a14:backgroundMark x1="64893" y1="16168" x2="64714" y2="16406"/>
                        <a14:backgroundMark x1="65886" y1="14844" x2="65721" y2="15064"/>
                      </a14:backgroundRemoval>
                    </a14:imgEffect>
                  </a14:imgLayer>
                </a14:imgProps>
              </a:ext>
              <a:ext uri="{28A0092B-C50C-407E-A947-70E740481C1C}">
                <a14:useLocalDpi xmlns:a14="http://schemas.microsoft.com/office/drawing/2010/main" val="0"/>
              </a:ext>
            </a:extLst>
          </a:blip>
          <a:srcRect/>
          <a:stretch>
            <a:fillRect/>
          </a:stretch>
        </p:blipFill>
        <p:spPr bwMode="auto">
          <a:xfrm>
            <a:off x="6894095" y="2583137"/>
            <a:ext cx="1071931" cy="30128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6923DCC-689C-4AAE-8C2C-D95B13CCC457}"/>
              </a:ext>
            </a:extLst>
          </p:cNvPr>
          <p:cNvSpPr/>
          <p:nvPr/>
        </p:nvSpPr>
        <p:spPr>
          <a:xfrm>
            <a:off x="558222" y="2583137"/>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99D30F-71B9-4CB4-A55B-FCAFE59B49BD}"/>
              </a:ext>
            </a:extLst>
          </p:cNvPr>
          <p:cNvSpPr/>
          <p:nvPr/>
        </p:nvSpPr>
        <p:spPr>
          <a:xfrm>
            <a:off x="558222" y="2583137"/>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46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69 -0.00093 L 0.33837 -0.0838 " pathEditMode="relative" rAng="0" ptsTypes="AA">
                                      <p:cBhvr>
                                        <p:cTn id="6" dur="2000" fill="hold"/>
                                        <p:tgtEl>
                                          <p:spTgt spid="2"/>
                                        </p:tgtEl>
                                        <p:attrNameLst>
                                          <p:attrName>ppt_x</p:attrName>
                                          <p:attrName>ppt_y</p:attrName>
                                        </p:attrNameLst>
                                      </p:cBhvr>
                                      <p:rCtr x="16944" y="-414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069 -0.00093 L 0.32275 0.17338 " pathEditMode="relative" rAng="0" ptsTypes="AA">
                                      <p:cBhvr>
                                        <p:cTn id="15" dur="2000" fill="hold"/>
                                        <p:tgtEl>
                                          <p:spTgt spid="9"/>
                                        </p:tgtEl>
                                        <p:attrNameLst>
                                          <p:attrName>ppt_x</p:attrName>
                                          <p:attrName>ppt_y</p:attrName>
                                        </p:attrNameLst>
                                      </p:cBhvr>
                                      <p:rCtr x="16163" y="8704"/>
                                    </p:animMotion>
                                  </p:childTnLst>
                                </p:cTn>
                              </p:par>
                            </p:childTnLst>
                          </p:cTn>
                        </p:par>
                        <p:par>
                          <p:cTn id="16" fill="hold">
                            <p:stCondLst>
                              <p:cond delay="2000"/>
                            </p:stCondLst>
                            <p:childTnLst>
                              <p:par>
                                <p:cTn id="17" presetID="8" presetClass="emph" presetSubtype="0" fill="hold" grpId="1" nodeType="afterEffect">
                                  <p:stCondLst>
                                    <p:cond delay="0"/>
                                  </p:stCondLst>
                                  <p:childTnLst>
                                    <p:animRot by="-2100000">
                                      <p:cBhvr>
                                        <p:cTn id="18" dur="2000" fill="hold"/>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0069 -0.00093 L 0.66233 -0.05833 " pathEditMode="relative" rAng="0" ptsTypes="AA">
                                      <p:cBhvr>
                                        <p:cTn id="27" dur="2000" fill="hold"/>
                                        <p:tgtEl>
                                          <p:spTgt spid="8"/>
                                        </p:tgtEl>
                                        <p:attrNameLst>
                                          <p:attrName>ppt_x</p:attrName>
                                          <p:attrName>ppt_y</p:attrName>
                                        </p:attrNameLst>
                                      </p:cBhvr>
                                      <p:rCtr x="33142" y="-2870"/>
                                    </p:animMotion>
                                  </p:childTnLst>
                                </p:cTn>
                              </p:par>
                            </p:childTnLst>
                          </p:cTn>
                        </p:par>
                        <p:par>
                          <p:cTn id="28" fill="hold">
                            <p:stCondLst>
                              <p:cond delay="2000"/>
                            </p:stCondLst>
                            <p:childTnLst>
                              <p:par>
                                <p:cTn id="29" presetID="6" presetClass="emph" presetSubtype="0" fill="hold" grpId="1" nodeType="afterEffect">
                                  <p:stCondLst>
                                    <p:cond delay="0"/>
                                  </p:stCondLst>
                                  <p:childTnLst>
                                    <p:animScale>
                                      <p:cBhvr>
                                        <p:cTn id="30" dur="2000" fill="hold"/>
                                        <p:tgtEl>
                                          <p:spTgt spid="8"/>
                                        </p:tgtEl>
                                      </p:cBhvr>
                                      <p:by x="32000" y="3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5846" t="4641" r="49846" b="8781"/>
          <a:stretch/>
        </p:blipFill>
        <p:spPr bwMode="auto">
          <a:xfrm>
            <a:off x="0" y="1752600"/>
            <a:ext cx="3051594" cy="2632004"/>
          </a:xfrm>
          <a:prstGeom prst="rect">
            <a:avLst/>
          </a:prstGeom>
          <a:noFill/>
          <a:ln>
            <a:noFill/>
          </a:ln>
          <a:effectLst>
            <a:softEdge rad="31750"/>
          </a:effectLst>
          <a:extLst>
            <a:ext uri="{53640926-AAD7-44D8-BBD7-CCE9431645EC}">
              <a14:shadowObscured xmlns:a14="http://schemas.microsoft.com/office/drawing/2010/main"/>
            </a:ext>
          </a:extLst>
        </p:spPr>
      </p:pic>
      <p:pic>
        <p:nvPicPr>
          <p:cNvPr id="21" name="Picture 20"/>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5846" t="4641" r="49846" b="8781"/>
          <a:stretch/>
        </p:blipFill>
        <p:spPr bwMode="auto">
          <a:xfrm>
            <a:off x="3040810" y="1752600"/>
            <a:ext cx="3040810" cy="2621260"/>
          </a:xfrm>
          <a:prstGeom prst="rect">
            <a:avLst/>
          </a:prstGeom>
          <a:noFill/>
          <a:ln>
            <a:noFill/>
          </a:ln>
          <a:effectLst>
            <a:softEdge rad="31750"/>
          </a:effectLst>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769" t="4628" r="49858" b="8876"/>
          <a:stretch/>
        </p:blipFill>
        <p:spPr bwMode="auto">
          <a:xfrm>
            <a:off x="6092406" y="1752600"/>
            <a:ext cx="3051594" cy="2621260"/>
          </a:xfrm>
          <a:prstGeom prst="rect">
            <a:avLst/>
          </a:prstGeom>
          <a:noFill/>
          <a:ln>
            <a:noFill/>
          </a:ln>
          <a:effectLst>
            <a:softEdge rad="31750"/>
          </a:effectLst>
          <a:extLst>
            <a:ext uri="{53640926-AAD7-44D8-BBD7-CCE9431645EC}">
              <a14:shadowObscured xmlns:a14="http://schemas.microsoft.com/office/drawing/2010/main"/>
            </a:ext>
          </a:extLst>
        </p:spPr>
      </p:pic>
      <p:sp>
        <p:nvSpPr>
          <p:cNvPr id="4" name="Title 1"/>
          <p:cNvSpPr txBox="1">
            <a:spLocks/>
          </p:cNvSpPr>
          <p:nvPr/>
        </p:nvSpPr>
        <p:spPr>
          <a:xfrm>
            <a:off x="0" y="0"/>
            <a:ext cx="9144000" cy="1470025"/>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latin typeface="+mj-lt"/>
                <a:ea typeface="+mj-ea"/>
                <a:cs typeface="+mj-cs"/>
              </a:rPr>
              <a:t>Image Registration</a:t>
            </a:r>
          </a:p>
          <a:p>
            <a:pPr algn="ctr">
              <a:spcBef>
                <a:spcPct val="0"/>
              </a:spcBef>
              <a:defRPr/>
            </a:pPr>
            <a:r>
              <a:rPr lang="en-US" sz="3600" b="1" spc="150" dirty="0">
                <a:ln w="11430"/>
                <a:solidFill>
                  <a:srgbClr val="66FF33"/>
                </a:solidFill>
              </a:rPr>
              <a:t>Deformable Alignment</a:t>
            </a:r>
          </a:p>
        </p:txBody>
      </p:sp>
      <p:sp>
        <p:nvSpPr>
          <p:cNvPr id="12" name="Subtitle 2"/>
          <p:cNvSpPr txBox="1">
            <a:spLocks/>
          </p:cNvSpPr>
          <p:nvPr/>
        </p:nvSpPr>
        <p:spPr>
          <a:xfrm>
            <a:off x="5863" y="4384604"/>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before</a:t>
            </a:r>
          </a:p>
        </p:txBody>
      </p:sp>
      <p:sp>
        <p:nvSpPr>
          <p:cNvPr id="9" name="Subtitle 2"/>
          <p:cNvSpPr txBox="1">
            <a:spLocks/>
          </p:cNvSpPr>
          <p:nvPr/>
        </p:nvSpPr>
        <p:spPr>
          <a:xfrm>
            <a:off x="6101198" y="4375384"/>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i="1" dirty="0">
                <a:solidFill>
                  <a:srgbClr val="FFFF00"/>
                </a:solidFill>
              </a:rPr>
              <a:t>after </a:t>
            </a:r>
            <a:r>
              <a:rPr lang="en-US" sz="1800" dirty="0">
                <a:solidFill>
                  <a:schemeClr val="accent6"/>
                </a:solidFill>
              </a:rPr>
              <a:t>registered to </a:t>
            </a:r>
            <a:r>
              <a:rPr lang="en-US" sz="1800" i="1" dirty="0">
                <a:solidFill>
                  <a:srgbClr val="FFFF00"/>
                </a:solidFill>
              </a:rPr>
              <a:t>before</a:t>
            </a:r>
          </a:p>
        </p:txBody>
      </p:sp>
      <p:sp>
        <p:nvSpPr>
          <p:cNvPr id="10" name="Subtitle 2"/>
          <p:cNvSpPr txBox="1">
            <a:spLocks/>
          </p:cNvSpPr>
          <p:nvPr/>
        </p:nvSpPr>
        <p:spPr>
          <a:xfrm>
            <a:off x="3051594" y="4350686"/>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after</a:t>
            </a:r>
          </a:p>
        </p:txBody>
      </p:sp>
    </p:spTree>
    <p:extLst>
      <p:ext uri="{BB962C8B-B14F-4D97-AF65-F5344CB8AC3E}">
        <p14:creationId xmlns:p14="http://schemas.microsoft.com/office/powerpoint/2010/main" val="18311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1828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66FF33"/>
                              </a:solidFill>
                              <a:latin typeface="Cambria Math" panose="02040503050406030204" pitchFamily="18" charset="0"/>
                            </a:rPr>
                          </m:ctrlPr>
                        </m:sSubPr>
                        <m:e>
                          <m:r>
                            <a:rPr lang="en-US" sz="2800" b="0" i="1" smtClean="0">
                              <a:solidFill>
                                <a:srgbClr val="66FF33"/>
                              </a:solidFill>
                              <a:latin typeface="Cambria Math" panose="02040503050406030204" pitchFamily="18" charset="0"/>
                            </a:rPr>
                            <m:t>𝐼</m:t>
                          </m:r>
                        </m:e>
                        <m:sub>
                          <m:r>
                            <a:rPr lang="en-US" sz="2800" b="0" i="1" smtClean="0">
                              <a:solidFill>
                                <a:srgbClr val="66FF33"/>
                              </a:solidFill>
                              <a:latin typeface="Cambria Math" panose="02040503050406030204" pitchFamily="18" charset="0"/>
                            </a:rPr>
                            <m:t>1</m:t>
                          </m:r>
                        </m:sub>
                      </m:sSub>
                    </m:oMath>
                  </m:oMathPara>
                </a14:m>
                <a:endParaRPr lang="en-US" sz="2800" dirty="0">
                  <a:solidFill>
                    <a:srgbClr val="00B050"/>
                  </a:solidFill>
                </a:endParaRPr>
              </a:p>
            </p:txBody>
          </p:sp>
        </mc:Choice>
        <mc:Fallback xmlns="">
          <p:sp>
            <p:nvSpPr>
              <p:cNvPr id="2" name="Oval 1"/>
              <p:cNvSpPr>
                <a:spLocks noRot="1" noChangeAspect="1" noMove="1" noResize="1" noEditPoints="1" noAdjustHandles="1" noChangeArrowheads="1" noChangeShapeType="1" noTextEdit="1"/>
              </p:cNvSpPr>
              <p:nvPr/>
            </p:nvSpPr>
            <p:spPr>
              <a:xfrm>
                <a:off x="1828800" y="1588182"/>
                <a:ext cx="914400" cy="9144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6400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𝐼</m:t>
                          </m:r>
                        </m:e>
                        <m:sub>
                          <m:r>
                            <a:rPr lang="en-US" sz="2800" b="0" i="1" smtClean="0">
                              <a:solidFill>
                                <a:srgbClr val="FF0000"/>
                              </a:solidFill>
                              <a:latin typeface="Cambria Math" panose="02040503050406030204" pitchFamily="18" charset="0"/>
                            </a:rPr>
                            <m:t>2</m:t>
                          </m:r>
                        </m:sub>
                      </m:sSub>
                    </m:oMath>
                  </m:oMathPara>
                </a14:m>
                <a:endParaRPr lang="en-US" sz="2800" dirty="0">
                  <a:solidFill>
                    <a:srgbClr val="00B050"/>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6400800" y="1588182"/>
                <a:ext cx="914400" cy="914400"/>
              </a:xfrm>
              <a:prstGeom prst="ellipse">
                <a:avLst/>
              </a:prstGeom>
              <a:blipFill>
                <a:blip r:embed="rId4"/>
                <a:stretch>
                  <a:fillRect/>
                </a:stretch>
              </a:blipFill>
            </p:spPr>
            <p:txBody>
              <a:bodyPr/>
              <a:lstStyle/>
              <a:p>
                <a:r>
                  <a:rPr lang="en-US">
                    <a:noFill/>
                  </a:rPr>
                  <a:t> </a:t>
                </a:r>
              </a:p>
            </p:txBody>
          </p:sp>
        </mc:Fallback>
      </mc:AlternateContent>
      <p:cxnSp>
        <p:nvCxnSpPr>
          <p:cNvPr id="29" name="Straight Arrow Connector 28"/>
          <p:cNvCxnSpPr/>
          <p:nvPr/>
        </p:nvCxnSpPr>
        <p:spPr>
          <a:xfrm flipH="1">
            <a:off x="2834640" y="2045382"/>
            <a:ext cx="3474720"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4420580" y="2287138"/>
                <a:ext cx="302840"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𝑇</m:t>
                      </m:r>
                    </m:oMath>
                  </m:oMathPara>
                </a14:m>
                <a:endParaRPr lang="en-US" sz="2800" b="0" i="1" dirty="0">
                  <a:solidFill>
                    <a:srgbClr val="00B0F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420580" y="2287138"/>
                <a:ext cx="302840"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699148" y="4025918"/>
                <a:ext cx="3745705"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e>
                      </m:func>
                    </m:oMath>
                  </m:oMathPara>
                </a14:m>
                <a:endParaRPr lang="en-US" sz="2000" b="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699148" y="4025918"/>
                <a:ext cx="3745705" cy="807337"/>
              </a:xfrm>
              <a:prstGeom prst="rect">
                <a:avLst/>
              </a:prstGeom>
              <a:blipFill>
                <a:blip r:embed="rId6"/>
                <a:stretch>
                  <a:fillRect/>
                </a:stretch>
              </a:blipFill>
            </p:spPr>
            <p:txBody>
              <a:bodyPr/>
              <a:lstStyle/>
              <a:p>
                <a:r>
                  <a:rPr lang="en-US">
                    <a:noFill/>
                  </a:rPr>
                  <a:t> </a:t>
                </a:r>
              </a:p>
            </p:txBody>
          </p:sp>
        </mc:Fallback>
      </mc:AlternateContent>
      <p:sp>
        <p:nvSpPr>
          <p:cNvPr id="16" name="Subtitle 2"/>
          <p:cNvSpPr txBox="1">
            <a:spLocks/>
          </p:cNvSpPr>
          <p:nvPr/>
        </p:nvSpPr>
        <p:spPr>
          <a:xfrm>
            <a:off x="2136863" y="3268018"/>
            <a:ext cx="4870274"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u="sng" dirty="0">
                <a:solidFill>
                  <a:srgbClr val="FFFF00"/>
                </a:solidFill>
              </a:rPr>
              <a:t>Sum-of-squared-differences data term:</a:t>
            </a:r>
          </a:p>
        </p:txBody>
      </p:sp>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Same-Contrast Images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08954D-C0F4-47E6-8448-F667D854E364}"/>
                  </a:ext>
                </a:extLst>
              </p:cNvPr>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2</m:t>
                        </m:r>
                      </m:sub>
                    </m:sSub>
                  </m:oMath>
                </a14:m>
                <a:r>
                  <a:rPr lang="en-US" dirty="0">
                    <a:solidFill>
                      <a:schemeClr val="bg1"/>
                    </a:solidFill>
                  </a:rPr>
                  <a:t>: </a:t>
                </a:r>
                <a:r>
                  <a:rPr lang="en-US" dirty="0">
                    <a:solidFill>
                      <a:srgbClr val="FFFF00"/>
                    </a:solidFill>
                  </a:rPr>
                  <a:t>Images</a:t>
                </a:r>
                <a:endParaRPr lang="en-US" dirty="0">
                  <a:solidFill>
                    <a:schemeClr val="bg1"/>
                  </a:solidFill>
                </a:endParaRPr>
              </a:p>
              <a:p>
                <a:pPr algn="ctr" defTabSz="346075"/>
                <a14:m>
                  <m:oMath xmlns:m="http://schemas.openxmlformats.org/officeDocument/2006/math">
                    <m:r>
                      <a:rPr lang="en-US" b="0" i="1" smtClean="0">
                        <a:solidFill>
                          <a:srgbClr val="00B0F0"/>
                        </a:solidFill>
                        <a:latin typeface="Cambria Math" panose="02040503050406030204" pitchFamily="18" charset="0"/>
                      </a:rPr>
                      <m:t>𝑇</m:t>
                    </m:r>
                  </m:oMath>
                </a14:m>
                <a:r>
                  <a:rPr lang="en-US" dirty="0">
                    <a:solidFill>
                      <a:schemeClr val="bg1"/>
                    </a:solidFill>
                  </a:rPr>
                  <a:t>: </a:t>
                </a:r>
                <a:r>
                  <a:rPr lang="en-US" dirty="0">
                    <a:solidFill>
                      <a:srgbClr val="FFFF00"/>
                    </a:solidFill>
                  </a:rPr>
                  <a:t>Transformation</a:t>
                </a:r>
              </a:p>
            </p:txBody>
          </p:sp>
        </mc:Choice>
        <mc:Fallback xmlns="">
          <p:sp>
            <p:nvSpPr>
              <p:cNvPr id="10" name="TextBox 9">
                <a:extLst>
                  <a:ext uri="{FF2B5EF4-FFF2-40B4-BE49-F238E27FC236}">
                    <a16:creationId xmlns:a16="http://schemas.microsoft.com/office/drawing/2014/main" id="{6D08954D-C0F4-47E6-8448-F667D854E364}"/>
                  </a:ext>
                </a:extLst>
              </p:cNvPr>
              <p:cNvSpPr txBox="1">
                <a:spLocks noRot="1" noChangeAspect="1" noMove="1" noResize="1" noEditPoints="1" noAdjustHandles="1" noChangeArrowheads="1" noChangeShapeType="1" noTextEdit="1"/>
              </p:cNvSpPr>
              <p:nvPr/>
            </p:nvSpPr>
            <p:spPr>
              <a:xfrm>
                <a:off x="0" y="5226126"/>
                <a:ext cx="9144000" cy="553998"/>
              </a:xfrm>
              <a:prstGeom prst="rect">
                <a:avLst/>
              </a:prstGeom>
              <a:blipFill>
                <a:blip r:embed="rId7"/>
                <a:stretch>
                  <a:fillRect t="-14286" b="-25275"/>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593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Same-Contrast Images</a:t>
            </a:r>
          </a:p>
        </p:txBody>
      </p:sp>
      <p:pic>
        <p:nvPicPr>
          <p:cNvPr id="3" name="SSD_video">
            <a:hlinkClick r:id="" action="ppaction://media"/>
            <a:extLst>
              <a:ext uri="{FF2B5EF4-FFF2-40B4-BE49-F238E27FC236}">
                <a16:creationId xmlns:a16="http://schemas.microsoft.com/office/drawing/2014/main" id="{C077E416-CF88-46E3-A0B7-A4BE047C2E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70025"/>
            <a:ext cx="6758310" cy="538552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2F4EBB-15D0-412F-8929-E58B34849660}"/>
                  </a:ext>
                </a:extLst>
              </p:cNvPr>
              <p:cNvSpPr txBox="1"/>
              <p:nvPr/>
            </p:nvSpPr>
            <p:spPr>
              <a:xfrm>
                <a:off x="6758311" y="6212118"/>
                <a:ext cx="238569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oMath>
                  </m:oMathPara>
                </a14:m>
                <a:endParaRPr lang="en-US" sz="1600" b="0" dirty="0">
                  <a:solidFill>
                    <a:schemeClr val="bg1"/>
                  </a:solidFill>
                </a:endParaRPr>
              </a:p>
            </p:txBody>
          </p:sp>
        </mc:Choice>
        <mc:Fallback xmlns="">
          <p:sp>
            <p:nvSpPr>
              <p:cNvPr id="11" name="TextBox 10">
                <a:extLst>
                  <a:ext uri="{FF2B5EF4-FFF2-40B4-BE49-F238E27FC236}">
                    <a16:creationId xmlns:a16="http://schemas.microsoft.com/office/drawing/2014/main" id="{082F4EBB-15D0-412F-8929-E58B34849660}"/>
                  </a:ext>
                </a:extLst>
              </p:cNvPr>
              <p:cNvSpPr txBox="1">
                <a:spLocks noRot="1" noChangeAspect="1" noMove="1" noResize="1" noEditPoints="1" noAdjustHandles="1" noChangeArrowheads="1" noChangeShapeType="1" noTextEdit="1"/>
              </p:cNvSpPr>
              <p:nvPr/>
            </p:nvSpPr>
            <p:spPr>
              <a:xfrm>
                <a:off x="6758311" y="6212118"/>
                <a:ext cx="2385690" cy="6458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4ABC58-C8A2-4242-A283-0D57DCC7B571}"/>
                  </a:ext>
                </a:extLst>
              </p:cNvPr>
              <p:cNvSpPr txBox="1"/>
              <p:nvPr/>
            </p:nvSpPr>
            <p:spPr>
              <a:xfrm>
                <a:off x="6758310" y="4891896"/>
                <a:ext cx="238569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e>
                          </m:d>
                        </m:e>
                        <m:sup>
                          <m:r>
                            <a:rPr lang="en-US" sz="1600">
                              <a:solidFill>
                                <a:schemeClr val="bg1"/>
                              </a:solidFill>
                              <a:latin typeface="Cambria Math" panose="02040503050406030204" pitchFamily="18" charset="0"/>
                            </a:rPr>
                            <m:t>2</m:t>
                          </m:r>
                        </m:sup>
                      </m:sSup>
                    </m:oMath>
                  </m:oMathPara>
                </a14:m>
                <a:endParaRPr lang="en-US" sz="1600" b="0" dirty="0">
                  <a:solidFill>
                    <a:schemeClr val="bg1"/>
                  </a:solidFill>
                </a:endParaRPr>
              </a:p>
            </p:txBody>
          </p:sp>
        </mc:Choice>
        <mc:Fallback xmlns="">
          <p:sp>
            <p:nvSpPr>
              <p:cNvPr id="13" name="TextBox 12">
                <a:extLst>
                  <a:ext uri="{FF2B5EF4-FFF2-40B4-BE49-F238E27FC236}">
                    <a16:creationId xmlns:a16="http://schemas.microsoft.com/office/drawing/2014/main" id="{A14ABC58-C8A2-4242-A283-0D57DCC7B571}"/>
                  </a:ext>
                </a:extLst>
              </p:cNvPr>
              <p:cNvSpPr txBox="1">
                <a:spLocks noRot="1" noChangeAspect="1" noMove="1" noResize="1" noEditPoints="1" noAdjustHandles="1" noChangeArrowheads="1" noChangeShapeType="1" noTextEdit="1"/>
              </p:cNvSpPr>
              <p:nvPr/>
            </p:nvSpPr>
            <p:spPr>
              <a:xfrm>
                <a:off x="6758310" y="4891896"/>
                <a:ext cx="2385690"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8F75A6-96CA-454D-A6F7-EEFDEEC580B4}"/>
                  </a:ext>
                </a:extLst>
              </p:cNvPr>
              <p:cNvSpPr txBox="1"/>
              <p:nvPr/>
            </p:nvSpPr>
            <p:spPr>
              <a:xfrm>
                <a:off x="6758310" y="2625514"/>
                <a:ext cx="2385690" cy="246221"/>
              </a:xfrm>
              <a:prstGeom prst="rect">
                <a:avLst/>
              </a:prstGeom>
              <a:noFill/>
            </p:spPr>
            <p:txBody>
              <a:bodyPr wrap="square" lIns="0" tIns="0" rIns="0" bIns="0" rtlCol="0">
                <a:spAutoFit/>
              </a:bodyPr>
              <a:lstStyle/>
              <a:p>
                <a:pPr algn="ctr"/>
                <a14:m>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m:t>
                    </m:r>
                  </m:oMath>
                </a14:m>
                <a:r>
                  <a:rPr lang="en-US" sz="1600" b="0" dirty="0">
                    <a:solidFill>
                      <a:schemeClr val="bg1"/>
                    </a:solidFill>
                  </a:rPr>
                  <a:t>  </a:t>
                </a:r>
                <a14:m>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a14:m>
                <a:endParaRPr lang="en-US" sz="1600" b="0" dirty="0">
                  <a:solidFill>
                    <a:schemeClr val="bg1"/>
                  </a:solidFill>
                </a:endParaRPr>
              </a:p>
            </p:txBody>
          </p:sp>
        </mc:Choice>
        <mc:Fallback xmlns="">
          <p:sp>
            <p:nvSpPr>
              <p:cNvPr id="14" name="TextBox 13">
                <a:extLst>
                  <a:ext uri="{FF2B5EF4-FFF2-40B4-BE49-F238E27FC236}">
                    <a16:creationId xmlns:a16="http://schemas.microsoft.com/office/drawing/2014/main" id="{788F75A6-96CA-454D-A6F7-EEFDEEC580B4}"/>
                  </a:ext>
                </a:extLst>
              </p:cNvPr>
              <p:cNvSpPr txBox="1">
                <a:spLocks noRot="1" noChangeAspect="1" noMove="1" noResize="1" noEditPoints="1" noAdjustHandles="1" noChangeArrowheads="1" noChangeShapeType="1" noTextEdit="1"/>
              </p:cNvSpPr>
              <p:nvPr/>
            </p:nvSpPr>
            <p:spPr>
              <a:xfrm>
                <a:off x="6758310" y="2625514"/>
                <a:ext cx="2385690" cy="246221"/>
              </a:xfrm>
              <a:prstGeom prst="rect">
                <a:avLst/>
              </a:prstGeom>
              <a:blipFill>
                <a:blip r:embed="rId8"/>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283614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12372</TotalTime>
  <Words>3681</Words>
  <Application>Microsoft Office PowerPoint</Application>
  <PresentationFormat>On-screen Show (4:3)</PresentationFormat>
  <Paragraphs>209</Paragraphs>
  <Slides>28</Slides>
  <Notes>28</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 Math</vt:lpstr>
      <vt:lpstr>Wingdings</vt:lpstr>
      <vt:lpstr>Office Theme</vt:lpstr>
      <vt:lpstr>Basics of Image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Hough Transform Global Approach to Diffusion MRI Tractography</dc:title>
  <dc:creator>Iman</dc:creator>
  <cp:lastModifiedBy>Iman Aganj</cp:lastModifiedBy>
  <cp:revision>465</cp:revision>
  <dcterms:created xsi:type="dcterms:W3CDTF">2006-08-16T00:00:00Z</dcterms:created>
  <dcterms:modified xsi:type="dcterms:W3CDTF">2018-09-22T14:44:39Z</dcterms:modified>
</cp:coreProperties>
</file>